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465" r:id="rId3"/>
    <p:sldId id="479" r:id="rId4"/>
    <p:sldId id="480" r:id="rId5"/>
    <p:sldId id="490" r:id="rId6"/>
    <p:sldId id="491" r:id="rId7"/>
    <p:sldId id="492" r:id="rId8"/>
    <p:sldId id="493" r:id="rId9"/>
    <p:sldId id="494" r:id="rId10"/>
    <p:sldId id="495" r:id="rId11"/>
    <p:sldId id="496" r:id="rId12"/>
    <p:sldId id="497" r:id="rId13"/>
    <p:sldId id="499" r:id="rId14"/>
    <p:sldId id="501" r:id="rId15"/>
    <p:sldId id="502" r:id="rId16"/>
    <p:sldId id="43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2F655A-D8E8-4A29-B0A1-C5350263F929}" v="148" dt="2022-07-26T03:10:13.0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66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 Mei Yi [Harrisdale Senior High School]" userId="f9f029c9-d743-4d60-9f2c-e74bdec1ab07" providerId="ADAL" clId="{252F655A-D8E8-4A29-B0A1-C5350263F929}"/>
    <pc:docChg chg="modSld">
      <pc:chgData name="TAN Mei Yi [Harrisdale Senior High School]" userId="f9f029c9-d743-4d60-9f2c-e74bdec1ab07" providerId="ADAL" clId="{252F655A-D8E8-4A29-B0A1-C5350263F929}" dt="2022-07-26T03:10:13.042" v="167" actId="20577"/>
      <pc:docMkLst>
        <pc:docMk/>
      </pc:docMkLst>
      <pc:sldChg chg="addSp modSp mod modAnim">
        <pc:chgData name="TAN Mei Yi [Harrisdale Senior High School]" userId="f9f029c9-d743-4d60-9f2c-e74bdec1ab07" providerId="ADAL" clId="{252F655A-D8E8-4A29-B0A1-C5350263F929}" dt="2022-07-26T03:10:13.042" v="167" actId="20577"/>
        <pc:sldMkLst>
          <pc:docMk/>
          <pc:sldMk cId="2387476184" sldId="485"/>
        </pc:sldMkLst>
        <pc:spChg chg="mod">
          <ac:chgData name="TAN Mei Yi [Harrisdale Senior High School]" userId="f9f029c9-d743-4d60-9f2c-e74bdec1ab07" providerId="ADAL" clId="{252F655A-D8E8-4A29-B0A1-C5350263F929}" dt="2022-07-26T02:41:16.363" v="86" actId="404"/>
          <ac:spMkLst>
            <pc:docMk/>
            <pc:sldMk cId="2387476184" sldId="485"/>
            <ac:spMk id="7" creationId="{FADE7969-DB9E-5D2B-3DED-FBCA7402F3C1}"/>
          </ac:spMkLst>
        </pc:spChg>
        <pc:spChg chg="mod">
          <ac:chgData name="TAN Mei Yi [Harrisdale Senior High School]" userId="f9f029c9-d743-4d60-9f2c-e74bdec1ab07" providerId="ADAL" clId="{252F655A-D8E8-4A29-B0A1-C5350263F929}" dt="2022-07-26T02:41:23.845" v="88" actId="1076"/>
          <ac:spMkLst>
            <pc:docMk/>
            <pc:sldMk cId="2387476184" sldId="485"/>
            <ac:spMk id="8" creationId="{43B923CA-ADC0-9131-03D2-1C551C6E4EED}"/>
          </ac:spMkLst>
        </pc:spChg>
        <pc:spChg chg="mod">
          <ac:chgData name="TAN Mei Yi [Harrisdale Senior High School]" userId="f9f029c9-d743-4d60-9f2c-e74bdec1ab07" providerId="ADAL" clId="{252F655A-D8E8-4A29-B0A1-C5350263F929}" dt="2022-07-26T02:41:27.013" v="89" actId="1076"/>
          <ac:spMkLst>
            <pc:docMk/>
            <pc:sldMk cId="2387476184" sldId="485"/>
            <ac:spMk id="9" creationId="{8064921C-5FB4-4769-86CD-A37EA04DEDC7}"/>
          </ac:spMkLst>
        </pc:spChg>
        <pc:spChg chg="mod">
          <ac:chgData name="TAN Mei Yi [Harrisdale Senior High School]" userId="f9f029c9-d743-4d60-9f2c-e74bdec1ab07" providerId="ADAL" clId="{252F655A-D8E8-4A29-B0A1-C5350263F929}" dt="2022-07-26T02:41:33.461" v="92" actId="1076"/>
          <ac:spMkLst>
            <pc:docMk/>
            <pc:sldMk cId="2387476184" sldId="485"/>
            <ac:spMk id="10" creationId="{4B14E120-6143-215E-F238-B29EDE0F5549}"/>
          </ac:spMkLst>
        </pc:spChg>
        <pc:spChg chg="mod">
          <ac:chgData name="TAN Mei Yi [Harrisdale Senior High School]" userId="f9f029c9-d743-4d60-9f2c-e74bdec1ab07" providerId="ADAL" clId="{252F655A-D8E8-4A29-B0A1-C5350263F929}" dt="2022-07-26T03:09:35.783" v="146" actId="20577"/>
          <ac:spMkLst>
            <pc:docMk/>
            <pc:sldMk cId="2387476184" sldId="485"/>
            <ac:spMk id="11" creationId="{462DD80D-2DB2-6AEC-A640-5C344BFCBB83}"/>
          </ac:spMkLst>
        </pc:spChg>
        <pc:spChg chg="add mod">
          <ac:chgData name="TAN Mei Yi [Harrisdale Senior High School]" userId="f9f029c9-d743-4d60-9f2c-e74bdec1ab07" providerId="ADAL" clId="{252F655A-D8E8-4A29-B0A1-C5350263F929}" dt="2022-07-26T02:41:45.109" v="95" actId="1076"/>
          <ac:spMkLst>
            <pc:docMk/>
            <pc:sldMk cId="2387476184" sldId="485"/>
            <ac:spMk id="12" creationId="{BB59EE41-8442-0581-3148-9DA0E15A56A8}"/>
          </ac:spMkLst>
        </pc:spChg>
        <pc:spChg chg="add mod">
          <ac:chgData name="TAN Mei Yi [Harrisdale Senior High School]" userId="f9f029c9-d743-4d60-9f2c-e74bdec1ab07" providerId="ADAL" clId="{252F655A-D8E8-4A29-B0A1-C5350263F929}" dt="2022-07-26T02:41:48.604" v="96" actId="1076"/>
          <ac:spMkLst>
            <pc:docMk/>
            <pc:sldMk cId="2387476184" sldId="485"/>
            <ac:spMk id="13" creationId="{76F8FCCA-04DD-9DA3-9093-BA4481BB3FB2}"/>
          </ac:spMkLst>
        </pc:spChg>
        <pc:spChg chg="add mod">
          <ac:chgData name="TAN Mei Yi [Harrisdale Senior High School]" userId="f9f029c9-d743-4d60-9f2c-e74bdec1ab07" providerId="ADAL" clId="{252F655A-D8E8-4A29-B0A1-C5350263F929}" dt="2022-07-26T02:41:51.707" v="97" actId="1076"/>
          <ac:spMkLst>
            <pc:docMk/>
            <pc:sldMk cId="2387476184" sldId="485"/>
            <ac:spMk id="14" creationId="{4EF9E45C-E1A3-1F80-FD05-0DDAC8A29EF6}"/>
          </ac:spMkLst>
        </pc:spChg>
        <pc:spChg chg="add mod">
          <ac:chgData name="TAN Mei Yi [Harrisdale Senior High School]" userId="f9f029c9-d743-4d60-9f2c-e74bdec1ab07" providerId="ADAL" clId="{252F655A-D8E8-4A29-B0A1-C5350263F929}" dt="2022-07-26T02:42:39.004" v="116" actId="1076"/>
          <ac:spMkLst>
            <pc:docMk/>
            <pc:sldMk cId="2387476184" sldId="485"/>
            <ac:spMk id="15" creationId="{52531DE3-0D02-7BC7-B778-69BF93E67901}"/>
          </ac:spMkLst>
        </pc:spChg>
        <pc:spChg chg="add mod">
          <ac:chgData name="TAN Mei Yi [Harrisdale Senior High School]" userId="f9f029c9-d743-4d60-9f2c-e74bdec1ab07" providerId="ADAL" clId="{252F655A-D8E8-4A29-B0A1-C5350263F929}" dt="2022-07-26T03:09:39.077" v="148" actId="20577"/>
          <ac:spMkLst>
            <pc:docMk/>
            <pc:sldMk cId="2387476184" sldId="485"/>
            <ac:spMk id="16" creationId="{8E9D0B21-C283-2D5C-66D8-CFA3EC8BCF57}"/>
          </ac:spMkLst>
        </pc:spChg>
        <pc:spChg chg="add mod">
          <ac:chgData name="TAN Mei Yi [Harrisdale Senior High School]" userId="f9f029c9-d743-4d60-9f2c-e74bdec1ab07" providerId="ADAL" clId="{252F655A-D8E8-4A29-B0A1-C5350263F929}" dt="2022-07-26T03:10:13.042" v="167" actId="20577"/>
          <ac:spMkLst>
            <pc:docMk/>
            <pc:sldMk cId="2387476184" sldId="485"/>
            <ac:spMk id="17" creationId="{A8EA44DA-6833-5380-2392-F489270A6416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33:36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30 8576 0 0,'0'0'780'0'0,"0"-2"-640"0"0,-5-25 12899 0 0,13 188-11951 0 0,-4-71-586 0 0,-3-82-494 0 0,-1 0 0 0 0,0 0 0 0 0,-2 11 1 0 0,-1 14-16 0 0,4 7-3213 0 0,11 74-1 0 0,-11-103 1111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33:39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4144 0 0,'0'0'319'0'0,"0"2"-210"0"0,0 1 87 0 0,0 0 0 0 0,1 0-1 0 0,-1 0 1 0 0,1 0 0 0 0,-1-1 0 0 0,1 1 0 0 0,0 0 0 0 0,0 0 0 0 0,2 2-1 0 0,-3-3 193 0 0,1 0-1 0 0,-1 0 1 0 0,1 0-1 0 0,-1 0 0 0 0,0 0 1 0 0,0 0-1 0 0,0 0 1 0 0,0 0-1 0 0,0 0 0 0 0,0 0 1 0 0,0 0-1 0 0,-1 0 0 0 0,1 0 1 0 0,-1 0-1 0 0,0 0 1 0 0,0 2-1 0 0,-1 0 77 0 0,1 0 1 0 0,0 0-1 0 0,0 0 1 0 0,0 8-1 0 0,1-3 140 0 0,-1-1 1 0 0,-3 15-1 0 0,2-16-370 0 0,0 0 0 0 0,1 0 0 0 0,1 0 0 0 0,-1 0 0 0 0,1 12 0 0 0,1-10-80 0 0,-1 0 0 0 0,0 0 0 0 0,-2 11 0 0 0,1-11-120 0 0,0 0 0 0 0,1 15 0 0 0,6 76 352 0 0,-6-90-334 0 0,2 1-1 0 0,1 12 0 0 0,0-12-19 0 0,-2 0 0 0 0,1 15 0 0 0,-1-20-28 0 0,0 1 0 0 0,0 0-1 0 0,3 11 1 0 0,2 13-5 0 0,-4-7-16 0 0,-1-14-146 0 0,0 1-1 0 0,0-1 1 0 0,-1 1-1 0 0,0 0 1 0 0,-1-1-1 0 0,0 0 1 0 0,-1 1-1 0 0,0-1 1 0 0,-4 11-1 0 0,5-19-9 0 0,0 1 0 0 0,0 0 0 0 0,1-1 0 0 0,-1 1 0 0 0,1 0-1 0 0,-1 0 1 0 0,1 0 0 0 0,0-1 0 0 0,0 1 0 0 0,0 0 0 0 0,1 0 0 0 0,-1 0-1 0 0,1-1 1 0 0,0 1 0 0 0,0 2 0 0 0,0-2-38 0 0,0 0 1 0 0,-1 0-1 0 0,1 0 1 0 0,-1-1-1 0 0,0 1 1 0 0,0 0-1 0 0,0 0 1 0 0,0 0-1 0 0,0 0 0 0 0,-1 0 1 0 0,0 3-1 0 0,-1 0-638 0 0,-2 7-3696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1:36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0 155 6912 0 0,'0'0'528'0'0,"2"-1"-14"0"0,41-18 10019 0 0,-35 14-9393 0 0,-6 4-728 0 0,1-1 0 0 0,-1 1 1 0 0,0 0-1 0 0,1 0 1 0 0,-1 0-1 0 0,1 0 0 0 0,-1 0 1 0 0,1 0-1 0 0,-1 1 0 0 0,1-1 1 0 0,4 1-1 0 0,-6 0-384 0 0,0 0 0 0 0,0 0 0 0 0,0 1 0 0 0,0-1 0 0 0,0 0 0 0 0,0 1 0 0 0,-1-1 0 0 0,1 1 0 0 0,0-1 0 0 0,0 1 0 0 0,-1 0 0 0 0,1-1 0 0 0,0 1 0 0 0,-1-1 0 0 0,1 1 0 0 0,0 0 0 0 0,-1 0 0 0 0,1-1 0 0 0,-1 1 0 0 0,1 2 0 0 0,7 15 368 0 0,-7-9-403 0 0,0 0 0 0 0,-1 0 0 0 0,0 0 0 0 0,-1 0 0 0 0,0 0 0 0 0,0 0 0 0 0,-1 0 0 0 0,-3 10 0 0 0,0 4-27 0 0,-23 92-1693 0 0,28-113 1664 0 0,-1 1 14 0 0,1-1-1 0 0,-1 0 0 0 0,0 0 0 0 0,1 1 1 0 0,-1-1-1 0 0,0 0 0 0 0,0 0 1 0 0,-1 0-1 0 0,-2 3 0 0 0,4-3-16 0 0,0 0 79 0 0,12-3 248 0 0,-7-1-201 0 0,0-1 1 0 0,-1 0-1 0 0,1 0 0 0 0,-1-1 0 0 0,0 1 0 0 0,0-1 1 0 0,0 0-1 0 0,3-4 0 0 0,-4 4-6 0 0,28-28 68 0 0,-25 25-298 0 0,1 0 1 0 0,-1 0-1 0 0,9-15 1 0 0,-7 10-1349 0 0,4-4-6343 0 0</inkml:trace>
  <inkml:trace contextRef="#ctx0" brushRef="#br0" timeOffset="1">422 1 16727 0 0,'0'0'1992'0'0,"1"1"-1105"0"0,6 19 1742 0 0,8 41-1 0 0,-14-51-2474 0 0,0 0 0 0 0,0 0-1 0 0,-2 12 1 0 0,2 13-101 0 0,-1-14 41 0 0,-4 40 1 0 0,0 3-2373 0 0,3-53-207 0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0:16.8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0 325 13760 0 0,'0'0'2730'0'0,"2"-1"-1349"0"0,16-10 1435 0 0,-10 8-1335 0 0,-4 3-1212 0 0,0-4 58 0 0,-3 4-203 0 0,-1-1 0 0 0,1 1 0 0 0,-1 0 0 0 0,1-1 1 0 0,-1 1-1 0 0,1-1 0 0 0,-1 1 0 0 0,1 0 0 0 0,-1 0 1 0 0,1-1-1 0 0,-1 1 0 0 0,1 0 0 0 0,0 0 0 0 0,-1 0 1 0 0,1 0-1 0 0,-1-1 0 0 0,2 1 0 0 0,-1 0-9 0 0,0 1-56 0 0,4 5-33 0 0,3 4 22 0 0,-7-5-109 0 0,1 0 0 0 0,-1 0 0 0 0,0 0 0 0 0,0 0 0 0 0,-1 9 0 0 0,1-9-31 0 0,-1 0-1 0 0,1 1 1 0 0,-1-1 0 0 0,1 0 0 0 0,3 8-1 0 0,-2-8-85 0 0,-1 0-1 0 0,0 0 1 0 0,0 0-1 0 0,-1 0 1 0 0,1 0-1 0 0,-1 6 1 0 0,4 12-1821 0 0,-4-20 1454 0 0,2-2-6 0 0,0 2 379 0 0,16 7-274 0 0,-16-9 431 0 0,1 0 1 0 0,0 0 0 0 0,0-1 0 0 0,-1 1-1 0 0,1 0 1 0 0,5-1 0 0 0,-5 0-182 0 0,-3 1 183 0 0,0-1 0 0 0,1 0 0 0 0,-1 0 1 0 0,0 0-1 0 0,0 1 0 0 0,0-1 0 0 0,1 0 0 0 0,-1 0 1 0 0,0 0-1 0 0,0 0 0 0 0,1 1 0 0 0,-1-1 0 0 0,0 0 1 0 0,0 0-1 0 0,1 0 0 0 0,-1 0 0 0 0,0 0 0 0 0,1 0 1 0 0,-1 0-1 0 0,0 0 0 0 0,0 0 0 0 0,1 0 1 0 0,-1 0-1 0 0,0 0 0 0 0,1 0 0 0 0,-1 0 0 0 0,0 0 1 0 0,0 0-1 0 0,1 0 0 0 0,10-2 93 0 0,-10 2-67 0 0,1 0 143 0 0,0 0 0 0 0,-1 0-1 0 0,1 0 1 0 0,0 0 0 0 0,0 0-1 0 0,0 0 1 0 0,-1 1 0 0 0,1-1 0 0 0,2 2-1 0 0,-3-2 808 0 0,0 2-807 0 0,1 0-67 0 0,0 1 0 0 0,-1 0 0 0 0,0-1 1 0 0,0 1-1 0 0,0 0 0 0 0,0 0 0 0 0,0 0 0 0 0,0-1 0 0 0,-1 1 0 0 0,1 0 0 0 0,-1 0 0 0 0,0 0 1 0 0,0 0-1 0 0,0 6 0 0 0,-1 0 222 0 0,0-4-258 0 0,0 0 1 0 0,0 0-1 0 0,-1-1 0 0 0,1 1 1 0 0,-1 0-1 0 0,0-1 0 0 0,-4 7 1 0 0,3-8-21 0 0,1 1 0 0 0,-1-1 1 0 0,0 0-1 0 0,-1 0 1 0 0,1 0-1 0 0,-4 3 1 0 0,-3 2 24 0 0,8-7-87 0 0,0 1 1 0 0,0-1 0 0 0,1 0 0 0 0,-1-1 0 0 0,0 1-1 0 0,0 0 1 0 0,0 0 0 0 0,0-1 0 0 0,0 1 0 0 0,-3-1-1 0 0,-2 2-132 0 0,6-2 52 0 0,0 0 1 0 0,1 0 0 0 0,-1 1 0 0 0,0-1-1 0 0,1 0 1 0 0,-1 0 0 0 0,0 0 0 0 0,0 0 0 0 0,1 0-1 0 0,-1 0 1 0 0,0 0 0 0 0,0 0 0 0 0,1-1-1 0 0,-1 1 1 0 0,0 0 0 0 0,1 0 0 0 0,-1-1-1 0 0,0 1 1 0 0,0 0 0 0 0,1-1 0 0 0,-1 1-1 0 0,1-1 1 0 0,-1 1 0 0 0,0 0 0 0 0,1-1 0 0 0,-1 1-1 0 0,0-2 1 0 0,-3-7-7274 0 0</inkml:trace>
  <inkml:trace contextRef="#ctx0" brushRef="#br0" timeOffset="1">484 8 17503 0 0,'-1'-8'2066'0'0,"-8"25"1042"0"0,7-14-2855 0 0,1 0 0 0 0,-1-1 1 0 0,0 1-1 0 0,1 0 0 0 0,0 0 0 0 0,-1 1 0 0 0,1-1 1 0 0,1 0-1 0 0,-1 0 0 0 0,0 0 0 0 0,1 1 0 0 0,-1-1 1 0 0,1 6-1 0 0,3 37 360 0 0,-4 68 0 0 0,-1-34-2579 0 0,2-65 429 0 0,0-1-65 0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0:17.5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6 126 15608 0 0,'-1'-9'132'0'0,"-1"-4"646"0"0,-1-27-1 0 0,3-24 1510 0 0,0 72-962 0 0,1 0 0 0 0,0 0 0 0 0,3 10 2556 0 0,-3-16-3768 0 0,1 7-1 0 0,-1-6 216 0 0,-1-2-275 0 0,0 6-54 0 0,2-5-47 0 0,0-1 45 0 0,0 0 0 0 0,0-1 1 0 0,1 1-1 0 0,-1-1 0 0 0,0 1 0 0 0,0-1 0 0 0,0 0 0 0 0,3 0 0 0 0,-4 0-1 0 0,0 0-1 0 0,0-1 1 0 0,0 1-1 0 0,0 0 1 0 0,0-1-1 0 0,-1 1 1 0 0,1-1-1 0 0,0 1 0 0 0,0-1 1 0 0,0 0-1 0 0,-1 1 1 0 0,1-1-1 0 0,1-1 1 0 0,0 4-66 0 0,11 17-39 0 0,-10-16 34 0 0,5 3-1 0 0,4 3-128 0 0,-12-8 174 0 0,1 0 0 0 0,-1-1 1 0 0,1 1-1 0 0,0-1 1 0 0,-1 1-1 0 0,1-1 1 0 0,0 1-1 0 0,-1-1 0 0 0,1 1 1 0 0,0-1-1 0 0,0 0 1 0 0,0 1-1 0 0,-1-1 1 0 0,1 0-1 0 0,0 0 0 0 0,0 0 1 0 0,1 1-1 0 0,3 0-1516 0 0,-14-3 748 0 0,-20-17 78 0 0,26 18 574 0 0,1-1 0 0 0,0 0 0 0 0,1 1 0 0 0,-1-1 1 0 0,0 0-1 0 0,0 0 0 0 0,1 0 0 0 0,-1-1 0 0 0,1 1 0 0 0,0 0 1 0 0,-2-4-1 0 0,1 0-1294 0 0,-2 2-346 0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0:18.1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0 162 17423 0 0,'0'0'1743'0'0,"2"-2"-1598"0"0,14-11 399 0 0,-10 7 188 0 0,0 0 0 0 0,1 0-1 0 0,0 1 1 0 0,14-8 0 0 0,-19 12-641 0 0,-1 0 0 0 0,1 0 0 0 0,0 0 0 0 0,-1 0 0 0 0,1-1 0 0 0,-1 1 0 0 0,3-3 0 0 0,-3 3-23 0 0,0 0 1 0 0,1-1-1 0 0,-1 1 1 0 0,0 0-1 0 0,1 0 0 0 0,-1 0 1 0 0,1 0-1 0 0,-1 0 1 0 0,4-1-1 0 0,37-21 525 0 0,28-16-646 0 0,-54 31-1502 0 0,-6 1-4345 0 0,1-2-1847 0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0:18.5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75 11056 0 0,'0'0'34'0'0,"0"0"-1"0"0,-1 0 1 0 0,1 0 0 0 0,0 0 0 0 0,0 0 0 0 0,-1 0 0 0 0,1 0 0 0 0,0 0 0 0 0,0 0 0 0 0,-1-1-1 0 0,1 1 1 0 0,0 0 0 0 0,0 0 0 0 0,0 0 0 0 0,-1 0 0 0 0,1-1 0 0 0,0 1 0 0 0,0 0 0 0 0,0 0-1 0 0,-1-1 1 0 0,1 1 0 0 0,0 0 0 0 0,0 0 0 0 0,0 0 0 0 0,0-1 0 0 0,0 1 0 0 0,0 0 0 0 0,0-1-1 0 0,0 1 1 0 0,-1-1 0 0 0,1-12 173 0 0,5-16-126 0 0,-5 26 111 0 0,3-6 683 0 0,1-5 9965 0 0,-3 17-10603 0 0,-1 1 1 0 0,1 0 0 0 0,0 0 0 0 0,0-1 0 0 0,0 1 0 0 0,2 4 0 0 0,5 14 67 0 0,46 303 559 0 0,-46-276-864 0 0,17 51 0 0 0,-11-50 0 0 0,45 134-3504 0 0,-50-164 1440 0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0:19.2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48 10592 0 0,'3'-8'555'0'0,"-1"3"-491"0"0,-1 1 0 0 0,2-1 1 0 0,-1 1-1 0 0,0-1 0 0 0,5-4 1 0 0,-6 8-12 0 0,-1 0 1 0 0,1 1 0 0 0,-1-1 0 0 0,1 1 0 0 0,-1-1 0 0 0,1 1 0 0 0,0-1 0 0 0,-1 1-1 0 0,1 0 1 0 0,0-1 0 0 0,-1 1 0 0 0,1 0 0 0 0,0-1 0 0 0,-1 1 0 0 0,1 0-1 0 0,0 0 1 0 0,0 0 0 0 0,-1 0 0 0 0,1-1 0 0 0,0 1 0 0 0,0 0 0 0 0,0 1-1 0 0,-1-1 1 0 0,1 0 0 0 0,0 0 0 0 0,0 0 0 0 0,-1 0 0 0 0,1 0 0 0 0,0 1-1 0 0,0-1 1 0 0,-1 0 0 0 0,1 1 0 0 0,0-1 0 0 0,-1 1 0 0 0,1-1 0 0 0,-1 0-1 0 0,1 1 1 0 0,0 0 0 0 0,-1-1 0 0 0,2 2 0 0 0,26 19 5247 0 0,-21-15-4257 0 0,1-1 0 0 0,-1 1 0 0 0,0 0 0 0 0,10 12 0 0 0,-10-8-631 0 0,0 0 1 0 0,-1 1 0 0 0,7 14-1 0 0,5 10 154 0 0,0-2-349 0 0,-2 0 0 0 0,-2 1 0 0 0,-1 0 0 0 0,-1 1 0 0 0,-2 0 0 0 0,-2 1 0 0 0,-1 0 0 0 0,3 53-1 0 0,-9-52-507 0 0,-2 0 0 0 0,-10 61 0 0 0,4-61-1150 0 0,-8-1-439 0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0:19.7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1 14192 0 0,'-5'22'245'0'0,"4"-14"16"0"0,-1 0 1 0 0,1 0-1 0 0,0 15 0 0 0,1-23-258 0 0,0 0 1 0 0,0 0-1 0 0,0 0 0 0 0,0 0 1 0 0,0 0-1 0 0,0-1 0 0 0,0 1 1 0 0,0 0-1 0 0,0 0 0 0 0,0 0 1 0 0,0 0-1 0 0,0 0 0 0 0,0 0 0 0 0,0 0 1 0 0,-1 0-1 0 0,1 0 0 0 0,0 0 1 0 0,0 0-1 0 0,0 0 0 0 0,0 0 1 0 0,0 0-1 0 0,0 0 0 0 0,0 0 1 0 0,0 0-1 0 0,0 0 0 0 0,0 0 0 0 0,0 0 1 0 0,0 0-1 0 0,0 0 0 0 0,0 0 1 0 0,0 0-1 0 0,0 0 0 0 0,0 0 1 0 0,0 0-1 0 0,0 0 0 0 0,-1 0 0 0 0,1 0 1 0 0,0 0-1 0 0,0 0 0 0 0,0 0 1 0 0,0 0-1 0 0,0 1 0 0 0,0-1 1 0 0,0 0-1 0 0,0 0 0 0 0,0 0 1 0 0,0 0-1 0 0,0 0 0 0 0,0 0 0 0 0,0 0 1 0 0,0 0-1 0 0,0 0 0 0 0,0 0 1 0 0,0 0-1 0 0,0 0 0 0 0,0 0 1 0 0,0 0-1 0 0,0 0 0 0 0,0 0 0 0 0,0 0 1 0 0,0 0-1 0 0,0 0 0 0 0,0 0 1 0 0,0 0-1 0 0,0 1 0 0 0,0-1 1 0 0,0 0-1 0 0,0 0 0 0 0,-8-3 169 0 0,8 3-101 0 0,-1 1-1 0 0,1-1 0 0 0,0 0 1 0 0,-1 0-1 0 0,1 1 1 0 0,0-1-1 0 0,-1 0 1 0 0,1 1-1 0 0,0-1 0 0 0,-1 0 1 0 0,1 1-1 0 0,0-1 1 0 0,0 1-1 0 0,-1-1 1 0 0,1 1-1 0 0,0-1 0 0 0,0 0 1 0 0,0 1-1 0 0,0-1 1 0 0,-1 1-1 0 0,1 0 0 0 0,0 0 144 0 0,-3 7 208 0 0,1 0 1 0 0,0-1-1 0 0,0 1 1 0 0,0 1 0 0 0,1-1-1 0 0,1 0 1 0 0,0 15-1 0 0,9 59 545 0 0,-5-59-593 0 0,12 60 354 0 0,4 0 0 0 0,60 156 0 0 0,-63-197-536 0 0,2 0 0 0 0,43 68 0 0 0,-44-82-163 0 0,1-2 0 0 0,2-1 0 0 0,0 0 0 0 0,42 36 0 0 0,-53-54-22 0 0,0 0-1 0 0,0 0 1 0 0,1-1-1 0 0,0 0 1 0 0,0-1-1 0 0,0 0 1 0 0,1-1-1 0 0,0 0 1 0 0,23 4-1 0 0,-15-5-243 0 0,1 0 0 0 0,-1-2 0 0 0,1-1 0 0 0,-1 0 0 0 0,26-4 0 0 0,-25 0-176 0 0,0-1-1 0 0,0 0 1 0 0,0-1 0 0 0,-1-2-1 0 0,21-10 1 0 0,-11 6-15 0 0,66-28-1075 0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1:02.5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24 4144 0 0,'0'0'16727'0'0,"-7"4"-16609"0"0,5-2-109 0 0,-15 5 56 0 0,0 2 63 0 0,8-7-140 0 0,8-2-52 0 0,5 0-775 0 0,-3 1 838 0 0,0-1 1 0 0,0 0 0 0 0,-1 0 0 0 0,1 0 0 0 0,0 0 0 0 0,0 0-1 0 0,0 0 1 0 0,-1 0 0 0 0,1 0 0 0 0,0 0 0 0 0,0-1-1 0 0,-1 1 1 0 0,1 0 0 0 0,0 0 0 0 0,-1-1 0 0 0,1 1-1 0 0,0 0 1 0 0,-1-1 0 0 0,1 1 0 0 0,0-1 0 0 0,-1 1 0 0 0,2-2-1 0 0,5 0 1 0 0,-5 2 0 0 0,0-1 0 0 0,0 1 0 0 0,0 0 0 0 0,0-1 0 0 0,0 0 0 0 0,0 1 0 0 0,0-1 0 0 0,0 0 0 0 0,3-2 0 0 0,4-1 16 0 0,-8 3 320 0 0,1 2-213 0 0,-1-1-94 0 0,0 1-1 0 0,0 0 1 0 0,0-1-1 0 0,0 1 1 0 0,0 0 0 0 0,0-1-1 0 0,0 1 1 0 0,-1 0-1 0 0,1 0 1 0 0,0 0 0 0 0,-1 0-1 0 0,1 0 1 0 0,-1 0-1 0 0,1 0 1 0 0,-1 0-1 0 0,1 0 1 0 0,0 1 0 0 0,-1 1 204 0 0,0-3-212 0 0,-1 0 0 0 0,1 0 0 0 0,0 1 0 0 0,-1-1-1 0 0,1 1 1 0 0,0-1 0 0 0,0 0 0 0 0,-1 1 0 0 0,1-1 0 0 0,0 1 0 0 0,0-1 0 0 0,-1 0-1 0 0,1 1 1 0 0,0-1 0 0 0,0 1 0 0 0,0-1 0 0 0,0 1 0 0 0,0-1 0 0 0,0 2 0 0 0,-2 2 74 0 0,2-3-81 0 0,-1 0-1 0 0,0 0 1 0 0,1-1-1 0 0,-1 1 0 0 0,0 0 1 0 0,1-1-1 0 0,-1 1 1 0 0,0-1-1 0 0,0 1 0 0 0,0-1 1 0 0,0 1-1 0 0,0-1 1 0 0,0 1-1 0 0,1-1 0 0 0,-1 0 1 0 0,0 1-1 0 0,0-1 1 0 0,0 0-1 0 0,-2 0 0 0 0,2 0 55 0 0,0 0-63 0 0,1 0-1 0 0,0-1 0 0 0,0 1 1 0 0,0 0-1 0 0,0 0 1 0 0,0 0-1 0 0,-1-1 0 0 0,1 1 1 0 0,0 0-1 0 0,0 0 1 0 0,0 0-1 0 0,-1-1 0 0 0,1 1 1 0 0,0 0-1 0 0,0 0 1 0 0,-1 0-1 0 0,1 0 0 0 0,0 0 1 0 0,0 0-1 0 0,-1 0 1 0 0,1 0-1 0 0,0 0 0 0 0,-1 0 1 0 0,1-1-1 0 0,0 1 0 0 0,0 0 1 0 0,-1 1-1 0 0,1-1 1 0 0,0 0-1 0 0,0 0 0 0 0,-1 0 1 0 0,-9-2 126 0 0,5-3-90 0 0,2 4-33 0 0,1-1 0 0 0,-1 0 0 0 0,1 0 0 0 0,0 0 1 0 0,0-1-1 0 0,0 1 0 0 0,0-1 0 0 0,0 1 1 0 0,0-1-1 0 0,-1-3 0 0 0,-3-7-1457 0 0,1 3-3424 0 0,-1 0-2183 0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1:07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1320 3680 0 0,'0'0'6917'0'0,"7"0"-5940"0"0,6-5 1233 0 0,-12 5-2086 0 0,0-1-1 0 0,0 1 1 0 0,0-1 0 0 0,0 1 0 0 0,0 0 0 0 0,0-1 0 0 0,0 1-1 0 0,0 0 1 0 0,0 0 0 0 0,0 0 0 0 0,0 0 0 0 0,0-1 0 0 0,0 2-1 0 0,0-1 1 0 0,0 0 0 0 0,0 0 0 0 0,0 0 0 0 0,0 0 0 0 0,0 1-1 0 0,0-1 1 0 0,0 0 0 0 0,0 1 0 0 0,0-1 0 0 0,1 2-1 0 0,0-1 125 0 0,0-1-4 0 0,8 0 93 0 0,-6 0-213 0 0,0 0 0 0 0,0 1 1 0 0,0-2-1 0 0,1 1 1 0 0,-1 0-1 0 0,0-1 0 0 0,0 0 1 0 0,0 0-1 0 0,4-1 0 0 0,-6 1-102 0 0,-1 1 0 0 0,1-1-1 0 0,-1 1 1 0 0,1-1 0 0 0,-1 1 0 0 0,1 0-1 0 0,-1 0 1 0 0,1 0 0 0 0,0 0-1 0 0,-1 0 1 0 0,1 0 0 0 0,1 1-1 0 0,4 0 57 0 0,-5-1-36 0 0,1 0-1 0 0,-1 0 0 0 0,0 1 0 0 0,1-1 0 0 0,-1 1 0 0 0,0 0 0 0 0,3 1 0 0 0,-3-2 26 0 0,0 1 0 0 0,0 0 0 0 0,1 0 0 0 0,-1-1 0 0 0,1 1 0 0 0,-1-1 0 0 0,3 0-1 0 0,11 1 335 0 0,30 5 0 0 0,-28-3-111 0 0,30 1 1 0 0,169-14 1097 0 0,-121-4-679 0 0,-65 7-444 0 0,-25 6-214 0 0,0-1-1 0 0,0 1 1 0 0,-1 0-1 0 0,12 0 1 0 0,4 1 43 0 0,75-3 254 0 0,-52 0-204 0 0,7 0 128 0 0,2-7 18 0 0,-40 6-210 0 0,0 2 0 0 0,0 0 0 0 0,16 0 0 0 0,-14 1 45 0 0,-1 0 0 0 0,23-6-1 0 0,-16 3-68 0 0,1 1 0 0 0,-1 1 0 0 0,38 2-1 0 0,-45 0-6 0 0,19 0 80 0 0,-25 0-114 0 0,-1 0 0 0 0,0 0-1 0 0,0-1 1 0 0,1 0 0 0 0,9-2 0 0 0,-4 1 25 0 0,-1 0 0 0 0,18 1 0 0 0,-15 0 43 0 0,28-3 0 0 0,-1-2 13 0 0,-26 5-21 0 0,0-2-1 0 0,25-5 1 0 0,-13-1 17 0 0,-17 7-61 0 0,-1-1 0 0 0,0 0 0 0 0,0-1 0 0 0,0-1 0 0 0,12-6 0 0 0,-15 7-19 0 0,0 1 1 0 0,0-1 0 0 0,14-3 0 0 0,12-6 22 0 0,-17 6-6 0 0,0 1 1 0 0,0 1-1 0 0,18-4 0 0 0,33-11-11 0 0,-47 16 13 0 0,-10 3-23 0 0,0-1-1 0 0,15-4 0 0 0,140-46 129 0 0,-89 38 61 0 0,-60 10-173 0 0,-8 2-6 0 0,-1 1-1 0 0,0-1 0 0 0,0 0 1 0 0,0-1-1 0 0,12-6 0 0 0,-16 8-10 0 0,0-1 0 0 0,-1 1 0 0 0,1 0 0 0 0,0 0 0 0 0,0 0-1 0 0,5-1 1 0 0,-1 1 9 0 0,9-5-5 0 0,-2-2 19 0 0,22-9-1 0 0,11-6 29 0 0,-43 20-50 0 0,-3 2-8 0 0,1 0 0 0 0,0 0 1 0 0,-1 0-1 0 0,1 0 0 0 0,0 0 1 0 0,0 0-1 0 0,-1 0 0 0 0,1 1 0 0 0,0-1 1 0 0,4 0-1 0 0,3-1 0 0 0,-4 1 0 0 0,0-1 0 0 0,0 1 0 0 0,0-1 0 0 0,8-4 0 0 0,44-17 0 0 0,-30 16 0 0 0,52-24 64 0 0,-77 30-59 0 0,1 0 0 0 0,-1-1-1 0 0,0 1 1 0 0,1-1 0 0 0,-1 0-1 0 0,4-3 1 0 0,-4 3-1 0 0,0 0 1 0 0,0 1-1 0 0,0-1 1 0 0,0 0-1 0 0,0 1 1 0 0,5-2-1 0 0,-2 2-4 0 0,0 1 0 0 0,16-10 0 0 0,11-5 0 0 0,-10 4-2 0 0,-17 11 3 0 0,0 1 11 0 0,7-4-4 0 0,1 0 1 0 0,-1-1 0 0 0,0 0 0 0 0,-1-1-1 0 0,23-13 1 0 0,6-2-8 0 0,-11 8 10 0 0,-27 11-4 0 0,1-1 0 0 0,-1 1 0 0 0,1-1 0 0 0,-1 1 0 0 0,0-1 0 0 0,3-2 0 0 0,-1 1-3 0 0,-2 0-4 0 0,-1-1 0 0 0,14-7 0 0 0,-1 1 0 0 0,15-9 0 0 0,-27 16 0 0 0,1 1 0 0 0,0 0 0 0 0,0 0 0 0 0,0 0 0 0 0,1 0 0 0 0,2-1 0 0 0,33-17 0 0 0,-10 3 18 0 0,-25 15-10 0 0,1-1-1 0 0,-1 0 1 0 0,0 0 0 0 0,0-1-1 0 0,4-3 1 0 0,-2 1-8 0 0,-3 4 0 0 0,-1-1 0 0 0,1 1 0 0 0,0 0 0 0 0,0 0 0 0 0,0 0-1 0 0,0 1 1 0 0,5-3 0 0 0,-7 4 1 0 0,0-1 0 0 0,0 1 0 0 0,0-1 0 0 0,0 1 0 0 0,0-1 0 0 0,0 0 0 0 0,0 1 0 0 0,0-1 0 0 0,-1 0 0 0 0,1 1 0 0 0,1-3 0 0 0,30-27 52 0 0,-13 16-53 0 0,-15 11 0 0 0,6-3 0 0 0,3-8 0 0 0,-10 11 0 0 0,-1 1 0 0 0,0 0 0 0 0,1 0 0 0 0,-1 0 0 0 0,1 0 0 0 0,0 0 0 0 0,0 0 0 0 0,0 1 0 0 0,5-3 0 0 0,-6 3 0 0 0,0 0 0 0 0,0 0 0 0 0,-1 0 0 0 0,1 0 0 0 0,-1 0 0 0 0,1-1 0 0 0,-1 1 0 0 0,2-3 0 0 0,-1 3 0 0 0,-1-1 0 0 0,0 1 0 0 0,0 0 0 0 0,0 0 0 0 0,1 0 0 0 0,-1-1 0 0 0,0 1 0 0 0,3-1 0 0 0,33-21 0 0 0,-11 9 0 0 0,-9-1 0 0 0,5-1 0 0 0,-8 9 0 0 0,6-5 0 0 0,-17 10 0 0 0,0 0 0 0 0,0 0 0 0 0,1 0 0 0 0,-1 1 0 0 0,0-1 0 0 0,5 0 0 0 0,-4 0 0 0 0,0 1 0 0 0,0-1 0 0 0,0 0 0 0 0,6-4 0 0 0,8-3 0 0 0,-8 3 0 0 0,-8 4 0 0 0,0 0 0 0 0,0 1 0 0 0,0-1 0 0 0,1 1 0 0 0,-1-1 0 0 0,1 1 0 0 0,3-1 0 0 0,8-6 0 0 0,-13 5 0 0 0,1 0 0 0 0,0 1 0 0 0,0 0 0 0 0,1 0 0 0 0,-1 0 0 0 0,1 1 0 0 0,-1-1 0 0 0,1 1 0 0 0,5-2 0 0 0,2-3 0 0 0,-3-2 0 0 0,3-2 0 0 0,3-1 0 0 0,-9 10 0 0 0,7-11 0 0 0,-2 3 0 0 0,13-5 0 0 0,-12 3 0 0 0,-4-1 0 0 0,0 1 0 0 0,14-3 0 0 0,-13 4 0 0 0,2-2 0 0 0,7 1-13 0 0,5-8-39 0 0,-11 6-7 0 0,0-4 48 0 0,-2 7-16 0 0,0 0-11 0 0,-6 8-31 0 0,1 1-6 0 0,7-6 48 0 0,19-7-119 0 0,-28 13 63 0 0,28-12-854 0 0,-26 12 525 0 0,7 5-7399 0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1:08.1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60 111 10912 0 0,'1'-2'10695'0'0,"1"5"-10580"0"0,2 9 221 0 0,-4-8-221 0 0,0 1 0 0 0,0-1 0 0 0,0 0 1 0 0,-2 9-1 0 0,-2 4-32 0 0,3-4 7 0 0,1-11 102 0 0,-3-1-112 0 0,1 0-68 0 0,1-1 0 0 0,-1 1-1 0 0,0-1 1 0 0,0 0 0 0 0,0 0-1 0 0,0 0 1 0 0,0 0 0 0 0,0 0 0 0 0,0 0-1 0 0,0 0 1 0 0,0 0 0 0 0,0-1-1 0 0,0 1 1 0 0,0-1 0 0 0,0 0-1 0 0,0 0 1 0 0,0 1 0 0 0,0-1 0 0 0,1 0-1 0 0,-1-1 1 0 0,-2-1 0 0 0,2 2 4 0 0,1 0 0 0 0,0 0-1 0 0,1 0 1 0 0,-1 0 0 0 0,0 0 0 0 0,0 0 0 0 0,0 0 0 0 0,1 0 0 0 0,-1-1 0 0 0,0 1 0 0 0,1 0 0 0 0,-1 0 0 0 0,1-1 0 0 0,0 1 0 0 0,-1 0 0 0 0,1-1 0 0 0,0 1 0 0 0,0 0 0 0 0,0-1 0 0 0,0 1 0 0 0,0-1-1 0 0,0 1 1 0 0,0 0 0 0 0,0-1 0 0 0,1-1 0 0 0,1-4 4 0 0,0 0-1 0 0,0 0 0 0 0,1 0 1 0 0,0 0-1 0 0,0 0 0 0 0,0 1 1 0 0,1-1-1 0 0,0 1 0 0 0,1 0 1 0 0,-1 0-1 0 0,8-7 0 0 0,5-4-6 0 0,-11 11-5 0 0,0 0 1 0 0,0 1 0 0 0,0-1-1 0 0,1 1 1 0 0,9-5-1 0 0,-14 9 8 0 0,0 1 0 0 0,0-1 0 0 0,0 1 0 0 0,0 0 0 0 0,0-1-1 0 0,0 1 1 0 0,0 0 0 0 0,1 0 0 0 0,-1 1 0 0 0,0-1 0 0 0,0 0 0 0 0,0 1 0 0 0,0-1-1 0 0,0 1 1 0 0,2 1 0 0 0,9 1 78 0 0,-10-2-42 0 0,0 0-1 0 0,0 1 0 0 0,0 0 1 0 0,-1-1-1 0 0,1 1 0 0 0,0 0 1 0 0,-1 0-1 0 0,1 0 0 0 0,-1 1 1 0 0,0-1-1 0 0,1 1 0 0 0,-1-1 1 0 0,-1 1-1 0 0,1 0 0 0 0,0-1 1 0 0,0 1-1 0 0,1 4 0 0 0,-1-1-4 0 0,0-1-1 0 0,-1 1 0 0 0,1 0 1 0 0,-1-1-1 0 0,0 1 1 0 0,0 0-1 0 0,-1 0 0 0 0,0 0 1 0 0,-1 11-1 0 0,1-7 12 0 0,-2 0 0 0 0,1 0 0 0 0,-2-1 0 0 0,1 1 0 0 0,-1-1 0 0 0,0 1-1 0 0,-1-1 1 0 0,0 0 0 0 0,-1 0 0 0 0,0-1 0 0 0,-6 9 0 0 0,-2-2 18 0 0,-1 0 1 0 0,-18 14-1 0 0,23-24-17 0 0,-13-5 20 0 0,22 0-72 0 0,-1 0 1 0 0,0 0 0 0 0,0 0 0 0 0,0 0 0 0 0,0 0-1 0 0,0 0 1 0 0,1 0 0 0 0,-1 0 0 0 0,0-1 0 0 0,0 1-1 0 0,0 0 1 0 0,1-1 0 0 0,-1 1 0 0 0,-1-1 0 0 0,0-5 19 0 0,2 5-5 0 0,-2-5 4 0 0,0-1 0 0 0,0 1-1 0 0,1 0 1 0 0,0 0 0 0 0,1-1-1 0 0,-1 1 1 0 0,1-1 0 0 0,1-7 0 0 0,1 0-28 0 0,0 0 1 0 0,6-23 0 0 0,-5 29 1 0 0,0 0 0 0 0,1 0 0 0 0,0 0 0 0 0,0 1 0 0 0,0 0 0 0 0,1 0 0 0 0,7-8 0 0 0,-2 7 0 0 0,25-7 11 0 0,-34 15-7 0 0,-1 0 1 0 0,1 0 0 0 0,-1 0-1 0 0,1 0 1 0 0,-1 0-1 0 0,1 0 1 0 0,0 0 0 0 0,-1 0-1 0 0,0 0 1 0 0,1 0-1 0 0,-1 1 1 0 0,1-1 0 0 0,-1 0-1 0 0,1 0 1 0 0,-1 1-1 0 0,1-1 1 0 0,-1 0 0 0 0,1 0-1 0 0,-1 1 1 0 0,0-1-1 0 0,1 1 1 0 0,0 0 11 0 0,2 0 1 0 0,-2 0-11 0 0,0-1 1 0 0,1 0 0 0 0,-1 1 0 0 0,0-1-1 0 0,0 1 1 0 0,0-1 0 0 0,0 1 0 0 0,0 0-1 0 0,-1-1 1 0 0,1 1 0 0 0,0 0 0 0 0,0 0-1 0 0,0-1 1 0 0,-1 1 0 0 0,1 0 0 0 0,0 0-1 0 0,-1 0 1 0 0,1 0 0 0 0,-1 0 0 0 0,1 0-1 0 0,-1 0 1 0 0,1 0 0 0 0,-1 0 0 0 0,0 0-1 0 0,1 2 1 0 0,3 7 56 0 0,-3-9-52 0 0,-1 0-1 0 0,1 0 0 0 0,-1 1 1 0 0,1-1-1 0 0,-1 0 0 0 0,0 0 1 0 0,1 1-1 0 0,-1-1 0 0 0,0 0 1 0 0,0 0-1 0 0,0 1 0 0 0,0-1 1 0 0,0 3-1 0 0,-1 9 42 0 0,0-8-18 0 0,1 1 0 0 0,-1-1 0 0 0,0 0 1 0 0,0 0-1 0 0,0 0 0 0 0,-1 0 1 0 0,1 0-1 0 0,-6 9 0 0 0,-36 53 57 0 0,40-64-264 0 0,0 1-1 0 0,0-1 1 0 0,0-1 0 0 0,0 1 0 0 0,-1 0 0 0 0,1-1-1 0 0,-1 0 1 0 0,0 0 0 0 0,-5 3 0 0 0,-8 4-6415 0 0,1 1-1974 0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1:10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177 89 6448 0 0,'1'-1'20'0'0,"0"1"0"0"0,-1 0 0 0 0,1 0 0 0 0,-1-1 0 0 0,1 1 1 0 0,0 0-1 0 0,-1-1 0 0 0,1 1 0 0 0,-1-1 0 0 0,1 1 0 0 0,-1-1 0 0 0,0 1 1 0 0,1-1-1 0 0,-1 1 0 0 0,1-1 0 0 0,-1 1 0 0 0,0-1 0 0 0,0 0 0 0 0,1 1 0 0 0,-1-1 1 0 0,0 1-1 0 0,0-1 0 0 0,0 0 0 0 0,1 1 0 0 0,-1-1 0 0 0,0 0 0 0 0,0 1 1 0 0,0-1-1 0 0,0 0 0 0 0,-6-22 2673 0 0,1 6 28 0 0,5 15-2490 0 0,0 0-1 0 0,-1 0 0 0 0,1 0 1 0 0,-1 0-1 0 0,0 0 1 0 0,1 0-1 0 0,-1 1 0 0 0,0-1 1 0 0,0 0-1 0 0,0 0 1 0 0,-1 1-1 0 0,1-1 0 0 0,-2-1 1 0 0,-1-3 2396 0 0,2 7-1997 0 0,-4 4-88 0 0,0-1-1 0 0,-1 1 1 0 0,1-2 0 0 0,-1 1 0 0 0,-8 2-1 0 0,12-4-426 0 0,1-1 0 0 0,-1 1 1 0 0,1-1-1 0 0,-1 1 0 0 0,1 0 0 0 0,0 0 0 0 0,0 0 0 0 0,-1 0 0 0 0,-2 5 0 0 0,-17 27-388 0 0,12-17 113 0 0,6-11 155 0 0,0 0 0 0 0,0 1 0 0 0,1-1 0 0 0,0 1 0 0 0,-3 11 0 0 0,-6 13-218 0 0,9-25-107 0 0,1-1 0 0 0,-1 1 0 0 0,1 0 0 0 0,1-1 0 0 0,-1 1 0 0 0,1 0 1 0 0,-1 9-1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1:36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17503 0 0,'0'0'1588'0'0,"1"9"-1272"0"0,10 22 1375 0 0,-8-23-1083 0 0,0 1 0 0 0,0-1 1 0 0,2 17-1 0 0,-4-17-425 0 0,1 1 0 0 0,4 13-1 0 0,3 15 18 0 0,6 29-452 0 0,-12-58-595 0 0,1-2-3517 0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1:11.0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 10856 0 0,'0'0'496'0'0,"1"0"-12"0"0,0 0-479 0 0,-1 0 1 0 0,1 0 0 0 0,-1 0 0 0 0,1 0 0 0 0,-1 0 0 0 0,1 0-1 0 0,-1 0 1 0 0,1 0 0 0 0,-1 0 0 0 0,1 0 0 0 0,-1-1-1 0 0,1 1 1 0 0,-1 0 0 0 0,1 0 0 0 0,-1 0 0 0 0,1-1 0 0 0,-1 1-1 0 0,0 0 1 0 0,1 0 0 0 0,-1-1 0 0 0,1 1 0 0 0,-1 0-1 0 0,0-1 1 0 0,1 1 0 0 0,-1 0 0 0 0,0-1 0 0 0,1 1 0 0 0,-1-1-1 0 0,0 1 1 0 0,0-1 0 0 0,1 1 0 0 0,-1-1 0 0 0,0 0-1 0 0,1 0-6 0 0,6-7 5268 0 0,-7 8-5189 0 0,0 0-1 0 0,0 0 1 0 0,0 0 0 0 0,0 1 0 0 0,0-1-1 0 0,0 0 1 0 0,0 0 0 0 0,0 0 0 0 0,0 1-1 0 0,0-1 1 0 0,0 0 0 0 0,0 0 0 0 0,0 0-1 0 0,0 1 1 0 0,0-1 0 0 0,0 0 0 0 0,0 0-1 0 0,0 0 1 0 0,0 1 0 0 0,0-1 0 0 0,0 0-1 0 0,0 0 1 0 0,0 0 0 0 0,0 0 0 0 0,1 1-1 0 0,-1-1 1 0 0,0 0 0 0 0,0 0 0 0 0,0 0-1 0 0,0 0 1 0 0,0 1 0 0 0,1-1 0 0 0,-1 0-1 0 0,0 0 1 0 0,0 0 0 0 0,0 0 0 0 0,0 0-1 0 0,1 0 1 0 0,-1 0 0 0 0,0 0 0 0 0,0 0-1 0 0,0 0 1 0 0,1 0 0 0 0,-1 0 0 0 0,0 0-1 0 0,0 0 1 0 0,0 0 0 0 0,1 0 0 0 0,-1 0-1 0 0,0 0 1 0 0,0 0 0 0 0,0 0 0 0 0,1 0-1 0 0,-1 0 1 0 0,0 0 0 0 0,0 0 0 0 0,0 0-1 0 0,1 0 1 0 0,-1 0 0 0 0,0 0 0 0 0,0 0-1 0 0,0-1 1 0 0,0 1 0 0 0,0 0 0 0 0,1 0-1 0 0,-1 0 1 0 0,0-1 0 0 0,-1 15-44 0 0,1-10-9 0 0,-1 0 1 0 0,1 1-1 0 0,0-1 0 0 0,0 0 1 0 0,1 1-1 0 0,-1-1 1 0 0,3 8-1 0 0,-1-7 3 0 0,-1-3-17 0 0,0-1 1 0 0,0 0-1 0 0,-1 0 0 0 0,1 1 1 0 0,-1-1-1 0 0,1 0 0 0 0,-1 1 1 0 0,0-1-1 0 0,1 3 1 0 0,-1-3 758 0 0,1 2-685 0 0,1-1 0 0 0,-1 0 0 0 0,1 0-1 0 0,-1 0 1 0 0,0 1 0 0 0,0-1 0 0 0,1 4-1 0 0,-1-3-138 0 0,3 5 54 0 0,0-1 0 0 0,0 0 0 0 0,0 0 0 0 0,1 0 0 0 0,0 0 0 0 0,0-1 0 0 0,1 1 0 0 0,-1-1 0 0 0,2-1 0 0 0,-1 1 0 0 0,0-1 0 0 0,1 0 0 0 0,0-1 0 0 0,0 0 0 0 0,1 0 0 0 0,10 5 0 0 0,12 3 0 0 0,-20-7 0 0 0,0 0 0 0 0,0-1 0 0 0,1-1 0 0 0,-1 1 0 0 0,13 1 0 0 0,84 8-1661 0 0,-80-12 722 0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1:14.7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1840 0 0,'0'0'14999'0'0,"1"3"-14313"0"0,1 3-338 0 0,-1 0-1 0 0,0 0 1 0 0,0 1 0 0 0,-1 6-1 0 0,0-10 516 0 0,1 10-343 0 0,1 7-221 0 0,-2-12-220 0 0,1 0 1 0 0,1 0 0 0 0,2 10-1 0 0,-1-6-22 0 0,0-1-1 0 0,-1 1 0 0 0,0 0 1 0 0,0 16-1 0 0,-2-16-16 0 0,1 1-1 0 0,1-1 1 0 0,5 19-1 0 0,-6-24-14 0 0,1 0-1 0 0,-1 0 0 0 0,1 9 0 0 0,2 11 70 0 0,-3-16-50 0 0,1 0 0 0 0,-2 0-1 0 0,1 1 1 0 0,-1-1 0 0 0,-4 22 0 0 0,2-22-15 0 0,1 1 0 0 0,0-1 1 0 0,1 1-1 0 0,1 0 0 0 0,2 17 1 0 0,13 70 44 0 0,-4-22-74 0 0,-10-63 9 0 0,1 1-1 0 0,7 23 0 0 0,-4-17 58 0 0,28 82 749 0 0,-5-15-1306 0 0,-4-14 319 0 0,9 32 81 0 0,4 26 102 0 0,-13-41 79 0 0,3 6-1 0 0,45 139 103 0 0,-62-207-118 0 0,85 233 494 0 0,-73-178-418 0 0,-14-51-77 0 0,12 34 0 0 0,22 47-9 0 0,-30-71-64 0 0,-10-32 0 0 0,8 22 0 0 0,71 171 11 0 0,21 20 406 0 0,-86-182-367 0 0,-13-30-31 0 0,0 0-1 0 0,1 0 1 0 0,12 19-1 0 0,5 9-20 0 0,-16-28 8 0 0,13 21 1 0 0,18 19 93 0 0,29 38 49 0 0,-42-54-82 0 0,-5-7-20 0 0,13 12-21 0 0,85 103 94 0 0,-27-39 99 0 0,-75-82-160 0 0,-12-19-47 0 0,-1 0 1 0 0,0 0-1 0 0,1-1 1 0 0,0 1 0 0 0,0-1-1 0 0,3 4 1 0 0,10 11 59 0 0,-5-3-11 0 0,5 6 0 0 0,-13-16-50 0 0,0 0 0 0 0,1-1 0 0 0,6 7 0 0 0,-7-8 37 0 0,7 15-33 0 0,10 9-18 0 0,3 5 67 0 0,23 26 64 0 0,-45-56-125 0 0,1-1 1 0 0,0 1-1 0 0,-1 0 0 0 0,1-1 0 0 0,0 0 0 0 0,0 1 0 0 0,3 0 1 0 0,-4-1-2 0 0,1 0 1 0 0,0 0 0 0 0,-1 0 0 0 0,1 1-1 0 0,0-1 1 0 0,-1 0 0 0 0,0 0 0 0 0,1 1-1 0 0,-1-1 1 0 0,0 1 0 0 0,0 0 0 0 0,1-1-1 0 0,0 3 1 0 0,-1-2 1 0 0,0-1-1 0 0,0 1 1 0 0,1 0-1 0 0,-1 0 1 0 0,1-1-1 0 0,-1 1 0 0 0,1-1 1 0 0,-1 0-1 0 0,1 1 1 0 0,4 1-1 0 0,10 11 23 0 0,-14-13-26 0 0,-1 1 0 0 0,1 0 0 0 0,0-1 0 0 0,-1 1 0 0 0,1-1 0 0 0,0 0 0 0 0,0 0 0 0 0,0 1 0 0 0,0-1 0 0 0,0 0 0 0 0,0-1 0 0 0,0 1 0 0 0,0 0 0 0 0,4 0 0 0 0,8 5 31 0 0,-11 0-13 0 0,-3-3-7 0 0,7 5 3 0 0,-1 0 0 0 0,1 0 0 0 0,0-1 0 0 0,13 11 0 0 0,-8-7-8 0 0,15 8-6 0 0,-21-16 0 0 0,-1 0 0 0 0,1 1 0 0 0,7 6 0 0 0,-6-3 2 0 0,2 3 7 0 0,0-2-1 0 0,1 1 1 0 0,0-1 0 0 0,0-1 0 0 0,1 0 0 0 0,16 8 0 0 0,38 30 2 0 0,-46-38 45 0 0,-16-6-50 0 0,-1 0 1 0 0,1 0-1 0 0,-1 0 1 0 0,1 0-1 0 0,-1 0 0 0 0,0 0 1 0 0,1 1-1 0 0,-1-1 1 0 0,0 1-1 0 0,2 2 1 0 0,32 18 87 0 0,20 19-19 0 0,-33-25-11 0 0,-21-15-60 0 0,2 3 3 0 0,1 0 0 0 0,0 0 0 0 0,0-1 0 0 0,0 0 0 0 0,0 0 0 0 0,7 3 0 0 0,-5-4-7 0 0,-4-1 0 0 0,0 1 0 0 0,0-1 0 0 0,0 1 0 0 0,-1 0 0 0 0,1 0 0 0 0,0 0 0 0 0,2 3 0 0 0,10 5 11 0 0,0-1 0 0 0,0 0-1 0 0,1-1 1 0 0,0 0 0 0 0,18 5-1 0 0,-6-5-10 0 0,-22-7 0 0 0,0 1 0 0 0,0 0 0 0 0,0 0 0 0 0,11 6 0 0 0,-9-2 0 0 0,0-2 0 0 0,0 1 0 0 0,1-1 0 0 0,12 5 0 0 0,-20-9 0 0 0,20 10 22 0 0,1 1-1 0 0,23 16 0 0 0,-27-14-21 0 0,-8-7 0 0 0,22 8 0 0 0,-6-2 0 0 0,1-2 0 0 0,38 11 0 0 0,-55-19 0 0 0,-6-1 0 0 0,-1-1 0 0 0,1 1 0 0 0,-1 1 0 0 0,1-1 0 0 0,-1 0 0 0 0,0 1 0 0 0,5 3 0 0 0,73 36 0 0 0,-51-27 0 0 0,1 0 0 0 0,8 1 0 0 0,-32-12 0 0 0,-2-1 0 0 0,0 0 0 0 0,0 0 0 0 0,0 1 0 0 0,7 6 0 0 0,1-1 0 0 0,24 12 0 0 0,-3-4 0 0 0,-13-7 0 0 0,11 6 0 0 0,-26-12 6 0 0,0 0 1 0 0,0 0-1 0 0,10 3 0 0 0,7 2 23 0 0,-15-4-14 0 0,1 0 0 0 0,18 4 0 0 0,-18-6-5 0 0,0 1-1 0 0,17 7 1 0 0,36 13 54 0 0,-30-9-64 0 0,-13-5 32 0 0,26 16 0 0 0,-42-23-28 0 0,0-1 1 0 0,0 0-1 0 0,1 0 0 0 0,-1 0 1 0 0,0 0-1 0 0,1 0 0 0 0,6 0 0 0 0,-7-1 1 0 0,1 1-1 0 0,-1-1 0 0 0,1 1 0 0 0,-1 0 1 0 0,1 0-1 0 0,4 3 0 0 0,-3-2 1 0 0,-1 0 0 0 0,1-1 1 0 0,-1 1-1 0 0,1-1 0 0 0,0 0 0 0 0,5 1 0 0 0,-4-1 2 0 0,-1 0 0 0 0,1 0 0 0 0,9 5 0 0 0,23 6 4 0 0,-2-1 42 0 0,17 3 11 0 0,-43-8-56 0 0,-8-5-3 0 0,0 1 0 0 0,0-1 0 0 0,0 1 0 0 0,0-1 0 0 0,0 0 0 0 0,0 0 1 0 0,0 0-1 0 0,1 0 0 0 0,-1 0 0 0 0,5 1 0 0 0,58 21 59 0 0,-64-22-62 0 0,0 0-1 0 0,0-1 1 0 0,0 1 0 0 0,1 0-1 0 0,-1-1 1 0 0,0 1 0 0 0,1-1-1 0 0,-1 0 1 0 0,0 1-1 0 0,1-1 1 0 0,-1 0 0 0 0,0 0-1 0 0,1 0 1 0 0,-1 0 0 0 0,0 0-1 0 0,2 0 1 0 0,7 0 24 0 0,16 8-16 0 0,3 1-10 0 0,7 2 0 0 0,-33-10 0 0 0,1 0 0 0 0,0 0 0 0 0,0-1 0 0 0,0 1 0 0 0,0-1 0 0 0,6 0 0 0 0,19 3 0 0 0,-9-1 0 0 0,-16-2 0 0 0,0 1 0 0 0,0-1 0 0 0,0 1 0 0 0,0-1 0 0 0,5 3 0 0 0,12 1 28 0 0,-17-4-22 0 0,-1 0 0 0 0,1 1 0 0 0,0 0 0 0 0,-1 0 0 0 0,5 1 0 0 0,-1 1-6 0 0,0 0 0 0 0,14 2 0 0 0,9 3 0 0 0,20 4 16 0 0,-38-10-7 0 0,0 1 1 0 0,0 0-1 0 0,12 6 0 0 0,-8-6 3 0 0,-14-3-12 0 0,0 0 0 0 0,0 0 0 0 0,-1 1 0 0 0,1-1 0 0 0,0 0 0 0 0,-1 1 0 0 0,1-1-1 0 0,0 1 1 0 0,-1 0 0 0 0,3 1 0 0 0,-3-2 0 0 0,4 4 0 0 0,0-1 0 0 0,1 0 0 0 0,-1 0 0 0 0,9 2 0 0 0,-12-4 3 0 0,0-1 0 0 0,0 0 0 0 0,-1 1 0 0 0,1-1 0 0 0,0 1 0 0 0,-1-1 0 0 0,1 1 0 0 0,0 0 0 0 0,-1-1 0 0 0,1 1 0 0 0,-1 0 0 0 0,2 2 1 0 0,2 0 10 0 0,32 14-4 0 0,-9-4-10 0 0,-19-8 0 0 0,15 6 0 0 0,-23-11 0 0 0,-1 0 0 0 0,1 1 0 0 0,0-1 0 0 0,0 1 0 0 0,0-1 0 0 0,0 0 0 0 0,0 0 0 0 0,0 0 0 0 0,0 1 0 0 0,0-1 0 0 0,-1 0 0 0 0,1 0 0 0 0,0 0 0 0 0,1-1 0 0 0,10 4 0 0 0,-10-3 0 0 0,0 1 0 0 0,0 0 0 0 0,0-1 0 0 0,0 1 0 0 0,1-1 0 0 0,-1 0 0 0 0,0 1 0 0 0,1-1 0 0 0,3-1 0 0 0,5 3 0 0 0,15 0 0 0 0,-17-2 7 0 0,-6-1-2 0 0,-1 1 0 0 0,0 0-1 0 0,0 0 1 0 0,1 0-1 0 0,-1 0 1 0 0,0 0 0 0 0,0 0-1 0 0,1 1 1 0 0,2 0-1 0 0,40 14 60 0 0,-5-2-42 0 0,-15-3 31 0 0,-6-7-10 0 0,1 0-1 0 0,35-1 1 0 0,-52-2-43 0 0,1 0 0 0 0,10 6 0 0 0,12 1 0 0 0,-22-7 0 0 0,1 1 0 0 0,-1 0 0 0 0,0 0 0 0 0,7 3 0 0 0,-3-1 8 0 0,1 0 0 0 0,19 4 0 0 0,-21-6-1 0 0,0 1 0 0 0,1 0 1 0 0,-1 0-1 0 0,0 1 0 0 0,0 0 0 0 0,7 4 1 0 0,-12-6-4 0 0,-1 0-1 0 0,1 0 1 0 0,0-1 0 0 0,0 1 0 0 0,0 0 0 0 0,-1-1 0 0 0,1 0 0 0 0,0 1-1 0 0,0-1 1 0 0,0 0 0 0 0,0 0 0 0 0,0 0 0 0 0,0 0 0 0 0,1-1-1 0 0,1 1-3 0 0,0 0 0 0 0,0 0-1 0 0,0 0 1 0 0,0 1-1 0 0,0-1 1 0 0,0 1 0 0 0,0 0-1 0 0,-1 0 1 0 0,1 0 0 0 0,6 3-1 0 0,28 6 1 0 0,-35-9 0 0 0,1 0 0 0 0,-1 0 0 0 0,1 0 0 0 0,-1 0 0 0 0,0 1 0 0 0,5 2 0 0 0,-4-2 0 0 0,-1 0 0 0 0,1 0 0 0 0,-1-1 0 0 0,1 1 0 0 0,-1-1 0 0 0,7 1 0 0 0,2 2 0 0 0,-3-1 0 0 0,13 0 0 0 0,-10-3 0 0 0,-8-1 0 0 0,0 1 0 0 0,-1 0 0 0 0,1 0 0 0 0,0 0 0 0 0,0 0 0 0 0,-1 1 0 0 0,5 0 0 0 0,-4 1 0 0 0,19 3 0 0 0,-1-5 0 0 0,-8 1 0 0 0,-1 3 0 0 0,2-2 0 0 0,7 2 32 0 0,-22-4-20 0 0,21-1 8 0 0,5-2-20 0 0,-14 2 0 0 0,15 1 16 0 0,-19 0-4 0 0,-1 0 0 0 0,1 0 0 0 0,12 4 0 0 0,17 1-12 0 0,-19-2 0 0 0,-14-4 0 0 0,-1 0 0 0 0,11 3 0 0 0,10 3 0 0 0,-12-2 0 0 0,-9-2 2 0 0,1 0-1 0 0,1 0 1 0 0,-1 0-1 0 0,0-1 1 0 0,0 0-1 0 0,4 0 1 0 0,13 3 31 0 0,17 4-13 0 0,-29-6-20 0 0,0 0 0 0 0,0-1 0 0 0,16-2 0 0 0,16 5 0 0 0,-23-5-2 0 0,-11 2 5 0 0,-1-1-1 0 0,1 0 1 0 0,0 0-1 0 0,6-2 1 0 0,7 0 51 0 0,-7 2-55 0 0,44-7 1 0 0,-44 7 0 0 0,0 0 0 0 0,26 3 0 0 0,-7-1 0 0 0,31-5 0 0 0,-56 4 0 0 0,0-1 0 0 0,-1 0 0 0 0,12-3 0 0 0,3 0 0 0 0,-4-1 0 0 0,-15 4 0 0 0,1 0 0 0 0,-1 0 0 0 0,1 1 0 0 0,-1-1 0 0 0,1 1 0 0 0,3-1 0 0 0,5 1 0 0 0,1-1 0 0 0,17-5 0 0 0,-19 4 0 0 0,0 0 0 0 0,18 0 0 0 0,-23 1-57 0 0,-1 1 1 0 0,1-1-1 0 0,0 0 0 0 0,7-2 0 0 0,6-2-195 0 0,-16 5 108 0 0,1-1 1 0 0,-1 0-1 0 0,1 0 0 0 0,-1 0 1 0 0,0 0-1 0 0,1-1 0 0 0,-1 1 1 0 0,0 0-1 0 0,4-4 0 0 0,-3 3-427 0 0,0-1 0 0 0,0 1 0 0 0,0 0 0 0 0,0 1-1 0 0,4-3 1 0 0,13-5-7852 0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1:16.1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22 7368 0 0,'0'0'22'0'0,"0"0"0"0"0,0 0 0 0 0,-1 0 0 0 0,1 0 1 0 0,0 0-1 0 0,0 1 0 0 0,-1-1 0 0 0,1 0 0 0 0,0 0 0 0 0,0 0 1 0 0,-1 0-1 0 0,1 0 0 0 0,0 0 0 0 0,0 0 0 0 0,-1 0 0 0 0,1 0 1 0 0,0 0-1 0 0,0 0 0 0 0,-1 0 0 0 0,1 0 0 0 0,0 0 1 0 0,0 0-1 0 0,-1 0 0 0 0,1 0 0 0 0,0 0 0 0 0,0 0 0 0 0,-1-1 1 0 0,1 1-1 0 0,0 0 0 0 0,0 0 0 0 0,0 0 0 0 0,-1-1 0 0 0,-5-8 204 0 0,6 8-22 0 0,0 1-1 0 0,-1-1 1 0 0,1 0 0 0 0,0 0-1 0 0,-1 1 1 0 0,1-1-1 0 0,0 0 1 0 0,-1 1-1 0 0,1-1 1 0 0,-1 1-1 0 0,1-1 1 0 0,-1 0 0 0 0,0 1-1 0 0,1-1 1 0 0,-1 1-1 0 0,1 0 1 0 0,-1-1-1 0 0,0 1 1 0 0,1-1-1 0 0,-1 1 1 0 0,-10 4 8236 0 0,10-3-7956 0 0,-6 12 2367 0 0,-3 14-2385 0 0,5-5-251 0 0,1 0 0 0 0,1 0 0 0 0,1 0 1 0 0,1 26-1 0 0,10 92 168 0 0,-8-132-365 0 0,2 13 16 0 0,1-1 0 0 0,1 0 1 0 0,13 37-1 0 0,31 57-22 0 0,-38-91-26 0 0,-5-10-73 0 0,48 98-39 0 0,-44-94-368 0 0,1-1-1 0 0,0 0 1 0 0,1 0 0 0 0,16 16 0 0 0,-7-11-780 0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1:31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71 2760 0 0,'1'-6'105'0'0,"-1"0"1"0"0,1 0-1 0 0,-1 1 0 0 0,8-33 21136 0 0,-1 39-20433 0 0,19 13-455 0 0,-2-3-323 0 0,-21-10-20 0 0,-1 1-1 0 0,1-1 1 0 0,-1 0 0 0 0,1 0-1 0 0,0 0 1 0 0,0 0-1 0 0,3 1 1 0 0,-5-2-7 0 0,1 0 0 0 0,-1 0-1 0 0,0-1 1 0 0,1 1 0 0 0,-1 0 0 0 0,0 0 0 0 0,1-1 0 0 0,-1 1 0 0 0,0-1 0 0 0,0 1 0 0 0,1-1 0 0 0,-1 0 0 0 0,0 1 0 0 0,0-1 0 0 0,0 0 0 0 0,0 0-1 0 0,0 0 1 0 0,0 1 0 0 0,0-1 0 0 0,1-2 0 0 0,4-6-71 0 0,7-9-237 0 0,-6 12-4416 0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1:31.6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0 7368 0 0,'-1'3'4658'0'0,"-14"38"4349"0"0,15-28-7363 0 0,0-11-1626 0 0,0-1 1 0 0,0 1 0 0 0,0-1-1 0 0,0 0 1 0 0,1 1-1 0 0,-1-1 1 0 0,0 0 0 0 0,1 1-1 0 0,-1-1 1 0 0,1 0-1 0 0,-1 0 1 0 0,1 1 0 0 0,0-1-1 0 0,-1 0 1 0 0,1 0 0 0 0,0 0-1 0 0,0 0 1 0 0,2 2-1 0 0,16 14 37 0 0,-9-8-44 0 0,4 10-12 0 0,-13-18 5 0 0,0 1 0 0 0,0-1 0 0 0,0 0-1 0 0,0 0 1 0 0,0 0 0 0 0,1-1 0 0 0,-1 1-1 0 0,0 0 1 0 0,1 0 0 0 0,-1-1 0 0 0,1 1-1 0 0,-1 0 1 0 0,0-1 0 0 0,1 0 0 0 0,-1 1 0 0 0,4-1-1 0 0,10 2-3 0 0,1 2-3 0 0,-13-2 4 0 0,-2 0 17 0 0,1-1 966 0 0,-3 1-822 0 0,-5 13 49 0 0,4-9-187 0 0,0-1 0 0 0,0 1 1 0 0,0-1-1 0 0,-1 0 0 0 0,0 0 1 0 0,0 0-1 0 0,0-1 0 0 0,-1 1 1 0 0,1-1-1 0 0,-6 5 0 0 0,-10 9-24 0 0,-8 0-601 0 0,25-16 290 0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1:32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98 5528 0 0,'0'0'497'0'0,"11"-4"-394"0"0,-11 3 80 0 0,0 1 0 0 0,1-1 1 0 0,-1 1-1 0 0,1 0 0 0 0,-1-1 0 0 0,1 1 0 0 0,0 0 1 0 0,-1-1-1 0 0,1 1 0 0 0,-1 0 0 0 0,1 0 1 0 0,0-1-1 0 0,-1 1 0 0 0,1 0 0 0 0,0 0 1 0 0,0 0 187 0 0,0 0 1 0 0,0-1 0 0 0,0 1-1 0 0,0 0 1 0 0,0-1 0 0 0,0 1-1 0 0,0 0 1 0 0,0-1 0 0 0,0 0-1 0 0,0 1 1 0 0,0-1 0 0 0,1 0 0 0 0,5-4 738 0 0,1 1 0 0 0,0 0 0 0 0,0 1 0 0 0,0 0 1 0 0,1 0-1 0 0,13-2 0 0 0,-4 0-391 0 0,-5 1-332 0 0,1 0 0 0 0,23-12 0 0 0,-32 14-387 0 0,-1 0 0 0 0,1 1 0 0 0,-1-1 0 0 0,1 1 0 0 0,9-1 0 0 0,8-3 0 0 0,-12 0-176 0 0,-7 2 58 0 0,0 0-785 0 0</inkml:trace>
  <inkml:trace contextRef="#ctx0" brushRef="#br0" timeOffset="1">175 41 15608 0 0,'0'2'356'0'0,"-3"23"474"0"0,2-23-181 0 0,1 12 1041 0 0,0-11-1512 0 0,0 0-1 0 0,0-1 1 0 0,0 1 0 0 0,0 0 0 0 0,1 0 0 0 0,-1-1-1 0 0,1 1 1 0 0,-1 0 0 0 0,1-1 0 0 0,0 1 0 0 0,0-1-1 0 0,0 1 1 0 0,2 2 0 0 0,-2-3 221 0 0,0 0-309 0 0,-1 1 0 0 0,1 0 0 0 0,0 0 0 0 0,0 0 0 0 0,0-1 0 0 0,0 1 1 0 0,0 0-1 0 0,0-1 0 0 0,3 4 0 0 0,6 13 138 0 0,-10-17-233 0 0,1 1 0 0 0,0-1 0 0 0,-1 1 0 0 0,1-1 0 0 0,0 0 0 0 0,0 0 0 0 0,1 0 1 0 0,-1 1-1 0 0,0-1 0 0 0,1 0 0 0 0,-1-1 0 0 0,1 1 0 0 0,0 0 0 0 0,-1 0 0 0 0,1-1 0 0 0,0 1 0 0 0,0-1 0 0 0,0 1 0 0 0,3 0 0 0 0,-4-1-271 0 0,1-1-240 0 0,7-1-992 0 0,2-2-428 0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1:32.6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368 1 8752 0 0,'1'1'2660'0'0,"4"5"-1161"0"0,-4-5-1061 0 0,0 0-1 0 0,0 1 0 0 0,0-1 1 0 0,0 1-1 0 0,0-1 0 0 0,0 1 1 0 0,-1-1-1 0 0,1 1 0 0 0,1 2 1 0 0,-2-2-235 0 0,0 0 1 0 0,0 0 0 0 0,1 0-1 0 0,0 0 1 0 0,-1 0-1 0 0,1 0 1 0 0,0 0-1 0 0,0 0 1 0 0,0 0 0 0 0,0 0-1 0 0,0 0 1 0 0,0-1-1 0 0,1 1 1 0 0,-1 0-1 0 0,3 2 1 0 0,0 0 83 0 0,-1 0 1 0 0,1 0-1 0 0,-1 0 0 0 0,3 7 1 0 0,7 9 68 0 0,-1-5-510 0 0,0-1 887 0 0,11 19 1 0 0,-11-9-2504 0 0,-11-21 768 0 0,0 1 1 0 0,-1-1-1 0 0,1 0 1 0 0,0 0-1 0 0,-1 6 1 0 0</inkml:trace>
  <inkml:trace contextRef="#ctx0" brushRef="#br0" timeOffset="1">1 432 11976 0 0,'6'47'2586'0'0,"-6"-48"-2389"0"0,1 1 0 0 0,0-1-1 0 0,0 1 1 0 0,0-1 0 0 0,-1 1-1 0 0,1-1 1 0 0,0 1 0 0 0,0-1-1 0 0,-1 0 1 0 0,1 1 0 0 0,-1-1-1 0 0,2-1 1 0 0,-1 0 221 0 0,7-5 602 0 0,-1 0 1 0 0,1 0-1 0 0,1 1 1 0 0,-1 0-1 0 0,17-8 1 0 0,-16 9-532 0 0,25-17 943 0 0,-23 13-905 0 0,1 2 0 0 0,16-10 0 0 0,14 1 419 0 0,82-22 1 0 0,-104 33-941 0 0,28-4 0 0 0,-37 7-249 0 0,1 0 0 0 0,14-5-1 0 0,0 0-1796 0 0,-16 2 574 0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1:33.1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1 320 11976 0 0,'0'30'1484'0'0,"2"-32"-206"0"0,21-15 2101 0 0,-1 0 0 0 0,24-25-1 0 0,-18 15-1777 0 0,-27 27-1560 0 0,-1-1-1 0 0,1 1 1 0 0,-1-1-1 0 0,1 0 1 0 0,-1 1-1 0 0,1-1 0 0 0,-1 1 1 0 0,1-1-1 0 0,-1 1 1 0 0,1 0-1 0 0,0-1 1 0 0,-1 1-1 0 0,1 0 1 0 0,0-1-1 0 0,-1 1 1 0 0,1 0-1 0 0,0 0 1 0 0,-1-1-1 0 0,1 1 1 0 0,0 0-1 0 0,-1 0 0 0 0,1 0 1 0 0,0 0-1 0 0,0 0 1 0 0,-1 0-1 0 0,1 0 1 0 0,0 0-1 0 0,-1 1 1 0 0,1-1-1 0 0,0 0 1 0 0,0 0-1 0 0,-1 0 1 0 0,1 1-1 0 0,0-1 1 0 0,-1 0-1 0 0,2 1 0 0 0,-1 0 326 0 0,0 0-360 0 0,-1-1 0 0 0,0 0 1 0 0,1 0-1 0 0,-1 1 0 0 0,0-1 1 0 0,0 0-1 0 0,1 1 0 0 0,-1-1 1 0 0,0 0-1 0 0,0 1 0 0 0,0-1 0 0 0,1 1 1 0 0,-1-1-1 0 0,0 0 0 0 0,0 1 1 0 0,0-1-1 0 0,0 0 0 0 0,0 1 1 0 0,0-1-1 0 0,0 1 0 0 0,0 0 0 0 0,-1 7 7 0 0,-1 7-15 0 0,3-8-116 0 0,-1-1-1 0 0,0 0 1 0 0,0 1-1 0 0,0-1 1 0 0,-3 10-1 0 0,0 14-402 0 0,3-28 135 0 0,1 0-592 0 0,0-1 908 0 0,-1 0 0 0 0,1 0 1 0 0,-1 0-1 0 0,1 0 0 0 0,-1 0 0 0 0,0 0 0 0 0,0 0 0 0 0,0 0 0 0 0,1 0 0 0 0,-1 2 0 0 0,0 2-155 0 0,3 4-42 0 0,-3-6 143 0 0,1 0 0 0 0,0 1 1 0 0,0-1-1 0 0,1 0 0 0 0,-1 0 0 0 0,1 0 0 0 0,3 5 0 0 0,0-2 67 0 0,0 0 1 0 0,0-1-1 0 0,1 0 1 0 0,0 0-1 0 0,0-1 1 0 0,9 6-1 0 0,-7-6 141 0 0,-6-3 112 0 0,-1 0 42 0 0,2 4 64 0 0,-2-4-222 0 0,0 1 0 0 0,1-1 0 0 0,-1 1 0 0 0,0 0 0 0 0,0-1 0 0 0,-1 1 0 0 0,1 0 0 0 0,0 0 0 0 0,0-1 0 0 0,-1 1 0 0 0,1 0 0 0 0,-1 0 0 0 0,0 0 0 0 0,1 0 0 0 0,-1 0 0 0 0,0 0 0 0 0,0 0 0 0 0,0 0 0 0 0,0 0 0 0 0,-1 0 0 0 0,1-1 0 0 0,-1 1 0 0 0,1 0 0 0 0,-1 0 0 0 0,1 0 0 0 0,-2 2 0 0 0,-40 44 791 0 0,37-43-829 0 0,0 1 0 0 0,-1-1 1 0 0,1 0-1 0 0,-1 0 0 0 0,0 0 1 0 0,-1-1-1 0 0,1 0 0 0 0,-1-1 1 0 0,0 1-1 0 0,-7 2 0 0 0,11-5-35 0 0,0 0 0 0 0,0-1 0 0 0,0 1 0 0 0,0 0-1 0 0,0-1 1 0 0,0 0 0 0 0,0 0 0 0 0,-4 0 0 0 0,0 0-5 0 0,6 0-23 0 0,0 0-1 0 0,-1 0 1 0 0,1 0 0 0 0,0 0-1 0 0,0 0 1 0 0,0 0 0 0 0,0-1-1 0 0,0 1 1 0 0,-1 0 0 0 0,1-1-1 0 0,0 1 1 0 0,0-1 0 0 0,-1 0-1 0 0,-2-6-588 0 0,3 4 365 0 0,-1-1-40 0 0,1 3-296 0 0,1 0 0 0 0,-1 0 0 0 0,1 0 0 0 0,-1 0 0 0 0,0 0 0 0 0,1-1 0 0 0,0 1 0 0 0,-1 0-1 0 0,1 0 1 0 0,0-1 0 0 0,0 1 0 0 0,0-2 0 0 0,7-13-7441 0 0</inkml:trace>
  <inkml:trace contextRef="#ctx0" brushRef="#br0" timeOffset="1">612 33 7832 0 0,'1'7'76'0'0,"1"8"473"0"0,-1-12 651 0 0,-1-10 4779 0 0,13 3 612 0 0,0-4-4386 0 0,6-2-1184 0 0,53-5 973 0 0,-38 12-1383 0 0,-9 1-469 0 0,-7-1 15 0 0,2 0-442 0 0,-11 0-7465 0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1:33.7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2 13792 0 0,'-5'0'235'0'0,"2"0"196"0"0,4 1 34 0 0,24 3-84 0 0,-21-3-308 0 0,0-1 1 0 0,1 0 0 0 0,-1 0 0 0 0,0 0-1 0 0,1-1 1 0 0,3-1 0 0 0,16-1 1367 0 0,-21 3-359 0 0,0 0-26 0 0,10 0-156 0 0,-6-1 29 0 0,0 1-1 0 0,0 0 0 0 0,0 0 0 0 0,0 1 0 0 0,10 1 1 0 0,-16-1-911 0 0,1 0-5 0 0,0 0 1 0 0,0 1-1 0 0,0-1 0 0 0,0 0 1 0 0,0 1-1 0 0,0-1 0 0 0,-1 1 1 0 0,1 0-1 0 0,0 0 1 0 0,-1 0-1 0 0,0 0 0 0 0,1 0 1 0 0,-1 0-1 0 0,1 3 0 0 0,-1-1-66 0 0,1 1-1 0 0,-1-1 0 0 0,1 0 1 0 0,-1 0-1 0 0,1 1 0 0 0,1-1 1 0 0,2 5-1 0 0,-4-8 52 0 0,0 0-1 0 0,0 0 1 0 0,0 1 0 0 0,0-1 0 0 0,0 0 0 0 0,0 1-1 0 0,-1-1 1 0 0,1 1 0 0 0,-1-1 0 0 0,1 0-1 0 0,-1 1 1 0 0,1-1 0 0 0,-1 1 0 0 0,0 2 0 0 0,0-1 2 0 0,-1-1 1 0 0,1 1 0 0 0,-1-1 0 0 0,0 1 0 0 0,0-1-1 0 0,0 1 1 0 0,-1 2 0 0 0,0-2-1 0 0,1-1-1 0 0,0 0-1 0 0,1 1 0 0 0,-1-1 1 0 0,1 1-1 0 0,-1-1 1 0 0,1 1-1 0 0,0-1 1 0 0,0 1-1 0 0,0-1 0 0 0,0 1 1 0 0,0-1-1 0 0,1 4 1 0 0,0-4-3 0 0,-1 1 1 0 0,1 0 0 0 0,-1 0 0 0 0,0 0-1 0 0,0 0 1 0 0,0 0 0 0 0,-1 0-1 0 0,1 0 1 0 0,-2 2 0 0 0,-12 30-6 0 0,8-24-1151 0 0,2 1-1 0 0,-5 14 0 0 0,8-15-751 0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1:34.2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19663 0 0,'0'0'3130'0'0,"1"2"-2030"0"0,9 14 833 0 0,-8-13-1805 0 0,-1-1 0 0 0,1 1 1 0 0,0 0-1 0 0,-1-1 0 0 0,0 1 0 0 0,1 0 0 0 0,-1 0 0 0 0,1 5 0 0 0,0 3 55 0 0,9 44 610 0 0,-9-49-696 0 0,-1 0 0 0 0,0 0 0 0 0,0 0 1 0 0,0 0-1 0 0,-1 0 0 0 0,0 0 0 0 0,-1 9 0 0 0,1 24 294 0 0,8 21-235 0 0,-4-35-136 0 0,2 41 0 0 0,-7-40-66 0 0,0-19 11 0 0,0 0 1 0 0,1 0-1 0 0,0 1 1 0 0,1 11-1 0 0,4-3-55 0 0,-4-13 31 0 0,0 0 0 0 0,0 0 0 0 0,-1 1 1 0 0,1-1-1 0 0,-1 0 0 0 0,0 0 0 0 0,1 1 0 0 0,-2 4 0 0 0,-3 17-1750 0 0,3-4-575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1:36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13824 0 0,'3'0'528'0'0,"-1"1"0"0"0,1-1 0 0 0,-1 1 0 0 0,1-1 1 0 0,-1 1-1 0 0,1 0 0 0 0,-1 0 0 0 0,1 0 0 0 0,-1 0 1 0 0,0 1-1 0 0,0-1 0 0 0,1 1 0 0 0,-1-1 0 0 0,0 1 1 0 0,-1 0-1 0 0,4 2 0 0 0,3 5 279 0 0,-1 1 0 0 0,9 13 0 0 0,-11-15-272 0 0,3 6-201 0 0,-1 0 0 0 0,-1 1 0 0 0,8 23-1 0 0,1 4-93 0 0,-5-21-126 0 0,-2 2 0 0 0,-1-1-1 0 0,0 1 1 0 0,6 43 0 0 0,-7-9 10 0 0,0 93 0 0 0,-18-20-1209 0 0,7-78-1191 0 0,-4-32 1101 0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1:34.6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19351 0 0,'0'0'1474'0'0,"2"1"-1005"0"0,27 5-38 0 0,-25-5-196 0 0,0 0-1 0 0,-1 0 1 0 0,1 0-1 0 0,0 0 1 0 0,0 0-1 0 0,4 3 1 0 0,-6-2-62 0 0,0 0 1 0 0,0 0-1 0 0,0 0 0 0 0,-1 0 1 0 0,1 0-1 0 0,-1 0 0 0 0,1 0 1 0 0,-1 0-1 0 0,0 1 1 0 0,2 3-1 0 0,12 23 779 0 0,-9-18-695 0 0,0 1 0 0 0,-1-1 0 0 0,0 1 0 0 0,4 16 0 0 0,-6-13-45 0 0,-2-7-50 0 0,1 0 1 0 0,0 0-1 0 0,0 0 1 0 0,5 10-1 0 0,1-3 137 0 0,-5-10-189 0 0,0 0-1 0 0,-1 0 1 0 0,1 1-1 0 0,-1-1 1 0 0,2 8-1 0 0,17 91 63 0 0,-14-68-172 0 0,-2 0 0 0 0,1 61 0 0 0,-1-43 0 0 0,-3-41 0 0 0,-1 0 0 0 0,0 1 0 0 0,-2 19 0 0 0,-24 110 0 0 0,24-138 0 0 0,-11 39-1824 0 0,-2-4-4516 0 0,-7 4-2895 0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3:56.8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2304 0 0,'0'0'224'0'0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3:56.8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29 10392 0 0,'-2'-8'271'0'0,"2"6"-186"0"0,-1 1 0 0 0,1-1 0 0 0,0 1 0 0 0,-1 0 1 0 0,1-1-1 0 0,-1 1 0 0 0,1-1 0 0 0,-1 1 0 0 0,-3-6 5739 0 0,4 10-5460 0 0,4 97 3306 0 0,-4-95-3615 0 0,0 0 0 0 0,0-1 0 0 0,0 1 0 0 0,-1 0-1 0 0,1-1 1 0 0,-3 7 0 0 0,-2 21 281 0 0,-3 63 490 0 0,0-1-272 0 0,7-34-457 0 0,0-13 43 0 0,2 0 0 0 0,13 92-1 0 0,-5-59-1243 0 0,-4-50-1158 0 0,-1-13 212 0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3:56.8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10080 0 0,'-1'1'6133'0'0,"-1"2"-5879"0"0,1 0 1 0 0,0 1 0 0 0,0-1-1 0 0,0 0 1 0 0,1 1-1 0 0,-1-1 1 0 0,1 6 0 0 0,-1 31 755 0 0,1-26-872 0 0,0-3-27 0 0,-4 137 458 0 0,4-134-529 0 0,2 26 1 0 0,0-1 18 0 0,-1-8-332 0 0,0 1-1 0 0,10 52 1 0 0,-6-46-5432 0 0,-1-21-188 0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3:56.8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0 5528 0 0,'-1'1'2497'0'0,"-16"6"3996"0"0,17-3-6002 0 0,0-1 0 0 0,-1 0-1 0 0,1 0 1 0 0,-1 0-1 0 0,0 0 1 0 0,-2 5 0 0 0,2-5-366 0 0,-1 0 0 0 0,1 1 1 0 0,0-1-1 0 0,1 0 0 0 0,-1 1 1 0 0,0 4-1 0 0,3 53 1285 0 0,-3 53-195 0 0,-1-83-1212 0 0,1 1 0 0 0,2 0-1 0 0,5 37 1 0 0,2-10 91 0 0,2 17-327 0 0,-7-54-99 0 0,-2-15 102 0 0,0 0 0 0 0,0 0 0 0 0,2 8 0 0 0,5 2-1042 0 0,-7-2-316 0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3:56.8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2760 0 0,'-12'13'125'0'0,"6"-11"2539"0"0,6 13 6102 0 0,-1 0-5775 0 0,1-11-2900 0 0,0-1 0 0 0,1 0 1 0 0,-1 0-1 0 0,0 0 0 0 0,1 1 0 0 0,0-1 1 0 0,0 0-1 0 0,1 4 0 0 0,-1-4 8 0 0,0 0-1 0 0,0 1 1 0 0,0-1-1 0 0,0 0 1 0 0,-1 1-1 0 0,1-1 1 0 0,-1 1-1 0 0,0-1 1 0 0,-1 5-1 0 0,2 9 5 0 0,2 136 266 0 0,-4-101-302 0 0,0-14-53 0 0,0-19-40 0 0,3 28 0 0 0,2 11-1394 0 0,-3-46 101 0 0,-1 0-339 0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3:56.8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7832 0 0,'0'0'1013'0'0,"-4"7"1478"0"0,3-3-2154 0 0,1-1 0 0 0,0 0 0 0 0,0 0 0 0 0,0 1 0 0 0,0-1 0 0 0,1 0 0 0 0,-1 1 0 0 0,1-1 0 0 0,0 0 0 0 0,0 0 0 0 0,0 0 0 0 0,0 0 0 0 0,1 0 0 0 0,-1 0 0 0 0,3 3 0 0 0,5 15 329 0 0,0 31-159 0 0,-6-42-525 0 0,-1 0 1 0 0,-1 0 0 0 0,1 0 0 0 0,-2 0-1 0 0,1 1 1 0 0,-2 12 0 0 0,0-7-149 0 0,3 23-1 0 0,2-11 553 0 0,-1 0-1 0 0,-2 0 0 0 0,-4 54 1 0 0,-2-8-2293 0 0,4-38 25 0 0,1-20-3630 0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3:56.8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11088 0 0,'0'0'1001'0'0,"0"3"-822"0"0,1 3 302 0 0,0 0 1 0 0,0 0-1 0 0,0 0 1 0 0,1 1-1 0 0,0-1 1 0 0,3 6 0 0 0,-3-6-238 0 0,1 1 1 0 0,-1-1-1 0 0,0 1 1 0 0,-1 0-1 0 0,1-1 1 0 0,-1 10-1 0 0,0-1 76 0 0,1-1-1 0 0,3 16 1 0 0,-3-15 21 0 0,1 0 0 0 0,-1 17 1 0 0,-2-29-311 0 0,0 51 248 0 0,-9 76 0 0 0,8-113-442 0 0,0 1-1 0 0,1 0 1 0 0,3 18 0 0 0,0 21-1067 0 0,-2-28 671 0 0,0-14 247 0 0,-2 28-1 0 0,-4 39-1104 0 0,3-61 317 0 0,3 33 1 0 0,-1-22-268 0 0,0-17 519 0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3:56.8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10136 0 0,'-1'2'230'0'0,"-5"17"183"0"0,-4 23 0 0 0,10-38-306 0 0,-1 0 1 0 0,1 0 0 0 0,0-1-1 0 0,0 1 1 0 0,1 0 0 0 0,0 5-1 0 0,0-5 87 0 0,0 0 0 0 0,-1 0 0 0 0,1-1-1 0 0,-1 1 1 0 0,-1 6 0 0 0,0 5 640 0 0,1-1 1 0 0,1 1 0 0 0,3 21-1 0 0,-3-22-618 0 0,3 66 1081 0 0,-3-50-963 0 0,-1-16-200 0 0,1 0 0 0 0,2 14 0 0 0,2 2 106 0 0,-2 0-1 0 0,-1 42 0 0 0,1 6-237 0 0,-1 108-503 0 0,-4-97-1175 0 0,2-72 1406 0 0,0 12-1426 0 0,4 36 0 0 0,-3-45-3296 0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3:56.8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 11600 0 0,'-1'2'264'0'0,"0"0"-197"0"0,-1 4 66 0 0,0-1 0 0 0,0 1 0 0 0,0 0-1 0 0,1 0 1 0 0,0 0 0 0 0,0 7 0 0 0,1-11-133 0 0,0 1 1 0 0,-1-1-1 0 0,1 0 1 0 0,-1 0-1 0 0,1 0 0 0 0,-1 0 1 0 0,-1 4-1 0 0,1-4 14 0 0,0 1 0 0 0,0-1 0 0 0,1 0 0 0 0,-1 0 0 0 0,1 1 0 0 0,-1-1 0 0 0,1 5 0 0 0,1 18 978 0 0,1 0 0 0 0,1 0 0 0 0,9 33-1 0 0,-11-53-905 0 0,-1 0 0 0 0,1-1-1 0 0,-1 1 1 0 0,0 0-1 0 0,-1 7 1 0 0,1 14 120 0 0,12 153 834 0 0,-11-168-936 0 0,3 23 0 0 0,1 8-25 0 0,-2 160 138 0 0,4-123-567 0 0,-1-21-564 0 0,-5-34 520 0 0,9 94-1326 0 0,-9-111 1279 0 0,-1 0 0 0 0,0-1 0 0 0,0 1 0 0 0,-1 7 0 0 0,0 9-4559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1:38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0 5064 0 0,'-14'9'869'0'0,"-5"15"7087"0"0,8-10-5231 0 0,7-8-2248 0 0,1-1 0 0 0,0 1 0 0 0,0 0 0 0 0,1 0-1 0 0,-1 0 1 0 0,-1 10 0 0 0,-1 0 284 0 0,-1 7-415 0 0,1 1 1 0 0,-4 47 0 0 0,7-59-451 0 0,-3 80 592 0 0,5-70-604 0 0,1-1 1 0 0,1 1-1 0 0,0-1 1 0 0,11 37-1 0 0,-8-38 166 0 0,2-1 0 0 0,16 35-1 0 0,-4-12 292 0 0,-14-30-230 0 0,0 0 0 0 0,2 0-1 0 0,14 20 1 0 0,-17-27-487 0 0,0 0-1 0 0,1 0 1 0 0,9 8-1 0 0,-12-11-342 0 0,1 0-1 0 0,0 0 0 0 0,0 0 0 0 0,0-1 1 0 0,0 1-1 0 0,0-1 0 0 0,1 0 1 0 0,3 1-1 0 0,3 2-5533 0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3:56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 3680 0 0,'0'15'214'0'0,"1"-5"579"0"0,-1 0 0 0 0,-1 0 0 0 0,0-1 1 0 0,-3 16-1 0 0,-5 21 3606 0 0,5 26-1924 0 0,9 7-1081 0 0,2 14-206 0 0,0-33-433 0 0,-4-27-387 0 0,1 10 80 0 0,-3-21-110 0 0,5 27-1 0 0,0 2 4 0 0,0 0-165 0 0,-3-30-200 0 0,2 30 0 0 0,-4-30-158 0 0,4 27 0 0 0,0-14-1377 0 0,-3 0-3683 0 0,-2-17-304 0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3:56.8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2304 0 0,'0'0'224'0'0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3:56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29 10392 0 0,'-2'-8'271'0'0,"2"6"-186"0"0,-1 1 0 0 0,1-1 0 0 0,0 1 0 0 0,-1 0 1 0 0,1-1-1 0 0,-1 1 0 0 0,1-1 0 0 0,-1 1 0 0 0,-3-6 5739 0 0,4 10-5460 0 0,4 97 3306 0 0,-4-95-3615 0 0,0 0 0 0 0,0-1 0 0 0,0 1 0 0 0,-1 0-1 0 0,1-1 1 0 0,-3 7 0 0 0,-2 21 281 0 0,-3 63 490 0 0,0-1-272 0 0,7-34-457 0 0,0-13 43 0 0,2 0 0 0 0,13 92-1 0 0,-5-59-1243 0 0,-4-50-1158 0 0,-1-13 212 0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3:56.8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10080 0 0,'-1'1'6133'0'0,"-1"2"-5879"0"0,1 0 1 0 0,0 1 0 0 0,0-1-1 0 0,0 0 1 0 0,1 1-1 0 0,-1-1 1 0 0,1 6 0 0 0,-1 31 755 0 0,1-26-872 0 0,0-3-27 0 0,-4 137 458 0 0,4-134-529 0 0,2 26 1 0 0,0-1 18 0 0,-1-8-332 0 0,0 1-1 0 0,10 52 1 0 0,-6-46-5432 0 0,-1-21-188 0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3:56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0 5528 0 0,'-1'1'2497'0'0,"-16"6"3996"0"0,17-3-6002 0 0,0-1 0 0 0,-1 0-1 0 0,1 0 1 0 0,-1 0-1 0 0,0 0 1 0 0,-2 5 0 0 0,2-5-366 0 0,-1 0 0 0 0,1 1 1 0 0,0-1-1 0 0,1 0 0 0 0,-1 1 1 0 0,0 4-1 0 0,3 53 1285 0 0,-3 53-195 0 0,-1-83-1212 0 0,1 1 0 0 0,2 0-1 0 0,5 37 1 0 0,2-10 91 0 0,2 17-327 0 0,-7-54-99 0 0,-2-15 102 0 0,0 0 0 0 0,0 0 0 0 0,2 8 0 0 0,5 2-1042 0 0,-7-2-316 0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3:56.8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2760 0 0,'-12'13'125'0'0,"6"-11"2539"0"0,6 13 6102 0 0,-1 0-5775 0 0,1-11-2900 0 0,0-1 0 0 0,1 0 1 0 0,-1 0-1 0 0,0 0 0 0 0,1 1 0 0 0,0-1 1 0 0,0 0-1 0 0,1 4 0 0 0,-1-4 8 0 0,0 0-1 0 0,0 1 1 0 0,0-1-1 0 0,0 0 1 0 0,-1 1-1 0 0,1-1 1 0 0,-1 1-1 0 0,0-1 1 0 0,-1 5-1 0 0,2 9 5 0 0,2 136 266 0 0,-4-101-302 0 0,0-14-53 0 0,0-19-40 0 0,3 28 0 0 0,2 11-1394 0 0,-3-46 101 0 0,-1 0-339 0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3:56.8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7832 0 0,'0'0'1013'0'0,"-4"7"1478"0"0,3-3-2154 0 0,1-1 0 0 0,0 0 0 0 0,0 0 0 0 0,0 1 0 0 0,0-1 0 0 0,1 0 0 0 0,-1 1 0 0 0,1-1 0 0 0,0 0 0 0 0,0 0 0 0 0,0 0 0 0 0,0 0 0 0 0,1 0 0 0 0,-1 0 0 0 0,3 3 0 0 0,5 15 329 0 0,0 31-159 0 0,-6-42-525 0 0,-1 0 1 0 0,-1 0 0 0 0,1 0 0 0 0,-2 0-1 0 0,1 1 1 0 0,-2 12 0 0 0,0-7-149 0 0,3 23-1 0 0,2-11 553 0 0,-1 0-1 0 0,-2 0 0 0 0,-4 54 1 0 0,-2-8-2293 0 0,4-38 25 0 0,1-20-3630 0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3:56.8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11088 0 0,'0'0'1001'0'0,"0"3"-822"0"0,1 3 302 0 0,0 0 1 0 0,0 0-1 0 0,0 0 1 0 0,1 1-1 0 0,0-1 1 0 0,3 6 0 0 0,-3-6-238 0 0,1 1 1 0 0,-1-1-1 0 0,0 1 1 0 0,-1 0-1 0 0,1-1 1 0 0,-1 10-1 0 0,0-1 76 0 0,1-1-1 0 0,3 16 1 0 0,-3-15 21 0 0,1 0 0 0 0,-1 17 1 0 0,-2-29-311 0 0,0 51 248 0 0,-9 76 0 0 0,8-113-442 0 0,0 1-1 0 0,1 0 1 0 0,3 18 0 0 0,0 21-1067 0 0,-2-28 671 0 0,0-14 247 0 0,-2 28-1 0 0,-4 39-1104 0 0,3-61 317 0 0,3 33 1 0 0,-1-22-268 0 0,0-17 519 0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3:56.8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10136 0 0,'-1'2'230'0'0,"-5"17"183"0"0,-4 23 0 0 0,10-38-306 0 0,-1 0 1 0 0,1 0 0 0 0,0-1-1 0 0,0 1 1 0 0,1 0 0 0 0,0 5-1 0 0,0-5 87 0 0,0 0 0 0 0,-1 0 0 0 0,1-1-1 0 0,-1 1 1 0 0,-1 6 0 0 0,0 5 640 0 0,1-1 1 0 0,1 1 0 0 0,3 21-1 0 0,-3-22-618 0 0,3 66 1081 0 0,-3-50-963 0 0,-1-16-200 0 0,1 0 0 0 0,2 14 0 0 0,2 2 106 0 0,-2 0-1 0 0,-1 42 0 0 0,1 6-237 0 0,-1 108-503 0 0,-4-97-1175 0 0,2-72 1406 0 0,0 12-1426 0 0,4 36 0 0 0,-3-45-3296 0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3:56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 11600 0 0,'-1'2'264'0'0,"0"0"-197"0"0,-1 4 66 0 0,0-1 0 0 0,0 1 0 0 0,0 0-1 0 0,1 0 1 0 0,0 0 0 0 0,0 7 0 0 0,1-11-133 0 0,0 1 1 0 0,-1-1-1 0 0,1 0 1 0 0,-1 0-1 0 0,1 0 0 0 0,-1 0 1 0 0,-1 4-1 0 0,1-4 14 0 0,0 1 0 0 0,0-1 0 0 0,1 0 0 0 0,-1 0 0 0 0,1 1 0 0 0,-1-1 0 0 0,1 5 0 0 0,1 18 978 0 0,1 0 0 0 0,1 0 0 0 0,9 33-1 0 0,-11-53-905 0 0,-1 0 0 0 0,1-1-1 0 0,-1 1 1 0 0,0 0-1 0 0,-1 7 1 0 0,1 14 120 0 0,12 153 834 0 0,-11-168-936 0 0,3 23 0 0 0,1 8-25 0 0,-2 160 138 0 0,4-123-567 0 0,-1-21-564 0 0,-5-34 520 0 0,9 94-1326 0 0,-9-111 1279 0 0,-1 0 0 0 0,0-1 0 0 0,0 1 0 0 0,-1 7 0 0 0,0 9-4559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1:39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93 7368 0 0,'0'0'7097'0'0,"12"3"-1573"0"0,0-4-4957 0 0,1-1 1 0 0,-1-1 0 0 0,1 0 0 0 0,-1 0-1 0 0,18-9 1 0 0,-18 8-460 0 0,-6 0-816 0 0,1 1 0 0 0,-1-1 0 0 0,0-1 0 0 0,0 1 0 0 0,-1-1-1 0 0,9-10 1 0 0,2 1-1339 0 0,2 1-508 0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3:56.8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 3680 0 0,'0'15'214'0'0,"1"-5"579"0"0,-1 0 0 0 0,-1 0 0 0 0,0-1 1 0 0,-3 16-1 0 0,-5 21 3606 0 0,5 26-1924 0 0,9 7-1081 0 0,2 14-206 0 0,0-33-433 0 0,-4-27-387 0 0,1 10 80 0 0,-3-21-110 0 0,5 27-1 0 0,0 2 4 0 0,0 0-165 0 0,-3-30-200 0 0,2 30 0 0 0,-4-30-158 0 0,4 27 0 0 0,0-14-1377 0 0,-3 0-3683 0 0,-2-17-304 0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3:56.9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2304 0 0,'0'0'224'0'0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3:56.9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29 10392 0 0,'-2'-8'271'0'0,"2"6"-186"0"0,-1 1 0 0 0,1-1 0 0 0,0 1 0 0 0,-1 0 1 0 0,1-1-1 0 0,-1 1 0 0 0,1-1 0 0 0,-1 1 0 0 0,-3-6 5739 0 0,4 10-5460 0 0,4 97 3306 0 0,-4-95-3615 0 0,0 0 0 0 0,0-1 0 0 0,0 1 0 0 0,-1 0-1 0 0,1-1 1 0 0,-3 7 0 0 0,-2 21 281 0 0,-3 63 490 0 0,0-1-272 0 0,7-34-457 0 0,0-13 43 0 0,2 0 0 0 0,13 92-1 0 0,-5-59-1243 0 0,-4-50-1158 0 0,-1-13 212 0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3:56.8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10080 0 0,'-1'1'6133'0'0,"-1"2"-5879"0"0,1 0 1 0 0,0 1 0 0 0,0-1-1 0 0,0 0 1 0 0,1 1-1 0 0,-1-1 1 0 0,1 6 0 0 0,-1 31 755 0 0,1-26-872 0 0,0-3-27 0 0,-4 137 458 0 0,4-134-529 0 0,2 26 1 0 0,0-1 18 0 0,-1-8-332 0 0,0 1-1 0 0,10 52 1 0 0,-6-46-5432 0 0,-1-21-188 0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3:56.8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0 5528 0 0,'-1'1'2497'0'0,"-16"6"3996"0"0,17-3-6002 0 0,0-1 0 0 0,-1 0-1 0 0,1 0 1 0 0,-1 0-1 0 0,0 0 1 0 0,-2 5 0 0 0,2-5-366 0 0,-1 0 0 0 0,1 1 1 0 0,0-1-1 0 0,1 0 0 0 0,-1 1 1 0 0,0 4-1 0 0,3 53 1285 0 0,-3 53-195 0 0,-1-83-1212 0 0,1 1 0 0 0,2 0-1 0 0,5 37 1 0 0,2-10 91 0 0,2 17-327 0 0,-7-54-99 0 0,-2-15 102 0 0,0 0 0 0 0,0 0 0 0 0,2 8 0 0 0,5 2-1042 0 0,-7-2-316 0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3:56.8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2760 0 0,'-12'13'125'0'0,"6"-11"2539"0"0,6 13 6102 0 0,-1 0-5775 0 0,1-11-2900 0 0,0-1 0 0 0,1 0 1 0 0,-1 0-1 0 0,0 0 0 0 0,1 1 0 0 0,0-1 1 0 0,0 0-1 0 0,1 4 0 0 0,-1-4 8 0 0,0 0-1 0 0,0 1 1 0 0,0-1-1 0 0,0 0 1 0 0,-1 1-1 0 0,1-1 1 0 0,-1 1-1 0 0,0-1 1 0 0,-1 5-1 0 0,2 9 5 0 0,2 136 266 0 0,-4-101-302 0 0,0-14-53 0 0,0-19-40 0 0,3 28 0 0 0,2 11-1394 0 0,-3-46 101 0 0,-1 0-339 0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3:56.9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7832 0 0,'0'0'1013'0'0,"-4"7"1478"0"0,3-3-2154 0 0,1-1 0 0 0,0 0 0 0 0,0 0 0 0 0,0 1 0 0 0,0-1 0 0 0,1 0 0 0 0,-1 1 0 0 0,1-1 0 0 0,0 0 0 0 0,0 0 0 0 0,0 0 0 0 0,0 0 0 0 0,1 0 0 0 0,-1 0 0 0 0,3 3 0 0 0,5 15 329 0 0,0 31-159 0 0,-6-42-525 0 0,-1 0 1 0 0,-1 0 0 0 0,1 0 0 0 0,-2 0-1 0 0,1 1 1 0 0,-2 12 0 0 0,0-7-149 0 0,3 23-1 0 0,2-11 553 0 0,-1 0-1 0 0,-2 0 0 0 0,-4 54 1 0 0,-2-8-2293 0 0,4-38 25 0 0,1-20-3630 0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3:56.9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11088 0 0,'0'0'1001'0'0,"0"3"-822"0"0,1 3 302 0 0,0 0 1 0 0,0 0-1 0 0,0 0 1 0 0,1 1-1 0 0,0-1 1 0 0,3 6 0 0 0,-3-6-238 0 0,1 1 1 0 0,-1-1-1 0 0,0 1 1 0 0,-1 0-1 0 0,1-1 1 0 0,-1 10-1 0 0,0-1 76 0 0,1-1-1 0 0,3 16 1 0 0,-3-15 21 0 0,1 0 0 0 0,-1 17 1 0 0,-2-29-311 0 0,0 51 248 0 0,-9 76 0 0 0,8-113-442 0 0,0 1-1 0 0,1 0 1 0 0,3 18 0 0 0,0 21-1067 0 0,-2-28 671 0 0,0-14 247 0 0,-2 28-1 0 0,-4 39-1104 0 0,3-61 317 0 0,3 33 1 0 0,-1-22-268 0 0,0-17 519 0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3:56.9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10136 0 0,'-1'2'230'0'0,"-5"17"183"0"0,-4 23 0 0 0,10-38-306 0 0,-1 0 1 0 0,1 0 0 0 0,0-1-1 0 0,0 1 1 0 0,1 0 0 0 0,0 5-1 0 0,0-5 87 0 0,0 0 0 0 0,-1 0 0 0 0,1-1-1 0 0,-1 1 1 0 0,-1 6 0 0 0,0 5 640 0 0,1-1 1 0 0,1 1 0 0 0,3 21-1 0 0,-3-22-618 0 0,3 66 1081 0 0,-3-50-963 0 0,-1-16-200 0 0,1 0 0 0 0,2 14 0 0 0,2 2 106 0 0,-2 0-1 0 0,-1 42 0 0 0,1 6-237 0 0,-1 108-503 0 0,-4-97-1175 0 0,2-72 1406 0 0,0 12-1426 0 0,4 36 0 0 0,-3-45-3296 0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3:56.9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 11600 0 0,'-1'2'264'0'0,"0"0"-197"0"0,-1 4 66 0 0,0-1 0 0 0,0 1 0 0 0,0 0-1 0 0,1 0 1 0 0,0 0 0 0 0,0 7 0 0 0,1-11-133 0 0,0 1 1 0 0,-1-1-1 0 0,1 0 1 0 0,-1 0-1 0 0,1 0 0 0 0,-1 0 1 0 0,-1 4-1 0 0,1-4 14 0 0,0 1 0 0 0,0-1 0 0 0,1 0 0 0 0,-1 0 0 0 0,1 1 0 0 0,-1-1 0 0 0,1 5 0 0 0,1 18 978 0 0,1 0 0 0 0,1 0 0 0 0,9 33-1 0 0,-11-53-905 0 0,-1 0 0 0 0,1-1-1 0 0,-1 1 1 0 0,0 0-1 0 0,-1 7 1 0 0,1 14 120 0 0,12 153 834 0 0,-11-168-936 0 0,3 23 0 0 0,1 8-25 0 0,-2 160 138 0 0,4-123-567 0 0,-1-21-564 0 0,-5-34 520 0 0,9 94-1326 0 0,-9-111 1279 0 0,-1 0 0 0 0,0-1 0 0 0,0 1 0 0 0,-1 7 0 0 0,0 9-4559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1:39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82 4144 0 0,'2'0'5928'0'0,"24"-2"1256"0"0,2-5-3491 0 0,-19 4-3270 0 0,0-1 1 0 0,-1 1-1 0 0,1-2 0 0 0,-1 1 0 0 0,0-1 0 0 0,15-12 0 0 0,8-3-383 0 0,-28 19-50 0 0,2-3-3140 0 0,-1-3 1430 0 0</inkml:trace>
  <inkml:trace contextRef="#ctx0" brushRef="#br0" timeOffset="1">107 28 9216 0 0,'0'0'421'0'0,"0"2"-12"0"0,-4 7 280 0 0,-1 1 0 0 0,-6 10 0 0 0,10-18-217 0 0,1-1 1 0 0,-1 1-1 0 0,1 0 1 0 0,-1-1-1 0 0,1 1 0 0 0,0-1 1 0 0,0 1-1 0 0,0 0 1 0 0,0-1-1 0 0,0 1 0 0 0,0 0 1 0 0,1 1-1 0 0,-1 12 1007 0 0,-1-12-1257 0 0,1 0 1 0 0,-1 0-1 0 0,1 1 1 0 0,-1-1-1 0 0,1 0 1 0 0,0 0 0 0 0,1 1-1 0 0,-1-1 1 0 0,0 0-1 0 0,2 5 1 0 0,1 10 205 0 0,-2-13-357 0 0,-1-1 0 0 0,1 0 0 0 0,0 1 0 0 0,2 5 1 0 0,14 21-442 0 0,-16-30 126 0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3:56.9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 3680 0 0,'0'15'214'0'0,"1"-5"579"0"0,-1 0 0 0 0,-1 0 0 0 0,0-1 1 0 0,-3 16-1 0 0,-5 21 3606 0 0,5 26-1924 0 0,9 7-1081 0 0,2 14-206 0 0,0-33-433 0 0,-4-27-387 0 0,1 10 80 0 0,-3-21-110 0 0,5 27-1 0 0,0 2 4 0 0,0 0-165 0 0,-3-30-200 0 0,2 30 0 0 0,-4-30-158 0 0,4 27 0 0 0,0-14-1377 0 0,-3 0-3683 0 0,-2-17-304 0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5:19.0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4608 0 0,'0'0'5608'0'0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5:19.0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254 7 8352 0 0,'18'-7'12065'0'0,"-29"15"-6781"0"0,4-2-7635 0 0,-23 13 2421 0 0,28-17-48 0 0,-2-1 0 0 0,1 1 0 0 0,-1 0 0 0 0,1 0 1 0 0,1 0-1 0 0,0 0 0 0 0,0 0 0 0 0,-1 1 0 0 0,-1 2 0 0 0,-5 5 2 0 0,0 0 1 0 0,-1-1 0 0 0,-1 1 0 0 0,0-1-1 0 0,-17 9 1 0 0,12-7-94 0 0,0 0-1 0 0,-16 18 1 0 0,5-6 473 0 0,2-4-5114 0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5:19.0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9216 0 0,'0'0'9558'0'0,"27"6"-5946"0"0,-4 1-2971 0 0,1-1 1 0 0,1 0-1 0 0,52 9 0 0 0,-57-12-367 0 0,0 1-1 0 0,-1 0 1 0 0,31 10 0 0 0,-40-10-144 0 0,2-1 1 0 0,1 1 0 0 0,-1-1 0 0 0,1-1 0 0 0,-1 1-1 0 0,0-1 1 0 0,1 0 0 0 0,-1 0 0 0 0,3 0 0 0 0,-3-1-1 0 0,18 0 1 0 0,-15 0-131 0 0,2 0 0 0 0,1 0 0 0 0,-1 2 0 0 0,-2-2 0 0 0,2 1 0 0 0,-2 1 0 0 0,25 5 0 0 0,-6-1 0 0 0,-26-6-71 0 0,-1 1 0 0 0,3-2-1 0 0,-2 1 1 0 0,2-1 0 0 0,-3 1 0 0 0,3-1-1 0 0,10-1 1 0 0,29 2-1835 0 0,-16-1-4284 0 0,1 0-1967 0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5:19.0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 8288 0 0,'59'0'7052'0'0,"-70"6"-6559"0"0,6-4-384 0 0,3 1 0 0 0,-3-1 0 0 0,3 0 0 0 0,0 1 0 0 0,-3-1 0 0 0,3 0 0 0 0,0 1 0 0 0,2-1 1 0 0,-3 0-1 0 0,1 2 0 0 0,2-2 0 0 0,-2 1 0 0 0,2-1 0 0 0,0 1 0 0 0,-3-1 0 0 0,6 6 0 0 0,-10 17 227 0 0,5-19-263 0 0,2-1-1 0 0,0 2 1 0 0,0-1 0 0 0,0 0-1 0 0,0 1 1 0 0,4 6-1 0 0,3 20 179 0 0,-5-27-206 0 0,-2 1-1 0 0,3-1 0 0 0,1 0 1 0 0,5 11-1 0 0,-4-13-14 0 0,-3 0 1 0 0,0 1-1 0 0,1-1 0 0 0,-1 1 0 0 0,0-1 0 0 0,-2 1 0 0 0,0 0 0 0 0,0-1 0 0 0,0 1 0 0 0,-2 8 0 0 0,-9 14 134 0 0,4 1-1 0 0,2 0 0 0 0,3-1 0 0 0,4 32 0 0 0,0-3 35 0 0,1-26-134 0 0,-3-9 46 0 0,0 0 0 0 0,-12 35 0 0 0,3-31 25 0 0,7-17-93 0 0,0-1 1 0 0,-1 1-1 0 0,-8 10 0 0 0,9-17-36 0 0,2-1-1 0 0,0 1 0 0 0,0-1 0 0 0,0 0 0 0 0,0 1 0 0 0,0-1 1 0 0,0 0-1 0 0,0 1 0 0 0,0-1 0 0 0,0 1 0 0 0,0-1 1 0 0,0 0-1 0 0,0 1 0 0 0,0-1 0 0 0,0 1 0 0 0,0-1 1 0 0,0 0-1 0 0,0 1 0 0 0,0-1 0 0 0,2 0 0 0 0,-2 1 0 0 0,0-1 1 0 0,0 0-1 0 0,0 1 0 0 0,2 0 0 0 0,1 1 20 0 0,-1 0-6 0 0,-2 1 0 0 0,0-1-1 0 0,0 0 1 0 0,0 0 0 0 0,0 0-1 0 0,-2 0 1 0 0,2 0 0 0 0,-3 2-1 0 0,-4 17 118 0 0,3 0-41 0 0,2-15-62 0 0,-1-1-1 0 0,3 0 0 0 0,0 2 0 0 0,0 6 0 0 0,5 0 0 0 0,-3 0 0 0 0,-2-2 0 0 0,0 2 0 0 0,0-1 0 0 0,-7 14 0 0 0,5-15-17 0 0,2 1 1 0 0,0-1-1 0 0,5 19 0 0 0,1 14-1 0 0,-3-31 14 0 0,-1-1 1 0 0,9 17-1 0 0,3 4 15 0 0,18 57 64 0 0,7-18-43 0 0,-7 4 134 0 0,-23-46-47 0 0,2-2 0 0 0,26 37-1 0 0,-15-28 16 0 0,19 54 0 0 0,0 1-39 0 0,-31-53-79 0 0,-8-30-46 0 0,-2 0-1 0 0,2-1 0 0 0,7 10 0 0 0,101 199-1 0 0,-97-172 0 0 0,-10-32 0 0 0,1-1 0 0 0,5 14 0 0 0,16 35 0 0 0,-9-16 0 0 0,-4 3 0 0 0,-5-16 0 0 0,6 59 1464 0 0,3 13-1324 0 0,-2-55 38 0 0,-7-35-120 0 0,-3-1 1 0 0,3 29-1 0 0,2 6-31 0 0,-7-30-27 0 0,-2-15 0 0 0,3 1 0 0 0,-3 0 0 0 0,0-1 0 0 0,2 2 0 0 0,5 4 0 0 0,7 26 0 0 0,-14-30 0 0 0,2 1 0 0 0,0 0 0 0 0,0 0 0 0 0,8 7 0 0 0,-4-5 0 0 0,-1 1 0 0 0,6 16 0 0 0,8 10 0 0 0,-13-20 0 0 0,1-1 0 0 0,5 24 0 0 0,1 8 0 0 0,37 56 54 0 0,-38-59 12 0 0,-10-33-49 0 0,0-1-1 0 0,1 1 0 0 0,1-1 1 0 0,1 1-1 0 0,8 10 1 0 0,-6-14-6 0 0,-4 0 1 0 0,1 1 0 0 0,-2-1-1 0 0,3 10 1 0 0,-3-9-13 0 0,1-1 0 0 0,-1 2 0 0 0,2-2 0 0 0,5 9 0 0 0,-2-7 18 0 0,-2 1 0 0 0,-1-1-1 0 0,3 12 1 0 0,0 1-20 0 0,-2 0 3 0 0,-3-17 0 0 0,-2 0 0 0 0,2 1 0 0 0,-2-1 0 0 0,3 1 0 0 0,6 6 0 0 0,20 34-181 0 0,-24-38 232 0 0,-1 0-1 0 0,-1-1 1 0 0,-1 0 0 0 0,3 10-1 0 0,-1 5-42 0 0,1-12-8 0 0,-1 0 0 0 0,1 0 0 0 0,11 12 0 0 0,-14-18 0 0 0,-2-2 0 0 0,2 0 0 0 0,1 0 0 0 0,-1 1 0 0 0,-2-1 0 0 0,2 1 0 0 0,-2-1 0 0 0,0 0 0 0 0,2 1 0 0 0,-2-1 0 0 0,0 1 0 0 0,0-1 0 0 0,0 1 0 0 0,0 0 0 0 0,0 2 0 0 0,-2 3 0 0 0,4 2 1 0 0,17 32 52 0 0,-1 6 21 0 0,-7-26-71 0 0,-6-17 10 0 0,-3 1-1 0 0,3 1 0 0 0,-3-1 0 0 0,0 10 0 0 0,-2-10-10 0 0,0-1-1 0 0,0 0 1 0 0,2 2-1 0 0,-2-2 1 0 0,3 0-1 0 0,1 5 1 0 0,8 11 43 0 0,-12-11-37 0 0,0-1 2 0 0,0-5-6 0 0,0 0-1 0 0,0-1 1 0 0,0 1-1 0 0,0-1 1 0 0,2 0 0 0 0,-2 0-1 0 0,0 1 1 0 0,2-1 0 0 0,1 1-1 0 0,-3-1 1 0 0,6 4 0 0 0,6 19 7 0 0,-10-21-11 0 0,-2 1 0 0 0,2 0 0 0 0,1-1 0 0 0,1 0-1 0 0,3 6 1 0 0,-5-7 0 0 0,3 0 0 0 0,-3 0 0 0 0,0 0 0 0 0,1 1 0 0 0,-3-1 0 0 0,4 5 0 0 0,-1 1 0 0 0,-1-1 0 0 0,2 0 0 0 0,10 10 0 0 0,16 29 118 0 0,-28-44-111 0 0,3 1 0 0 0,-3-1 0 0 0,-2 1 0 0 0,2-1 0 0 0,0 1 0 0 0,-2 0 0 0 0,0 4 0 0 0,0-6-4 0 0,0 1 0 0 0,3 0 0 0 0,-3 0 0 0 0,0-1 0 0 0,2 1-1 0 0,0-1 1 0 0,0 1 0 0 0,-2-1 0 0 0,7 5 0 0 0,5 14 50 0 0,29 44 86 0 0,-23-44-86 0 0,2 4-53 0 0,-10-13 0 0 0,22 21 0 0 0,-28-28 0 0 0,7 7 0 0 0,-15-6 0 0 0,13 21 0 0 0,-2-16 0 0 0,0 2 0 0 0,-3 0 0 0 0,5 15 0 0 0,-9-22 0 0 0,0-4 0 0 0,0-1 0 0 0,0-1 0 0 0,0 1 0 0 0,0 0 0 0 0,0 0 0 0 0,0-1 0 0 0,0 1 0 0 0,0 0 0 0 0,0 0 0 0 0,0 0 0 0 0,0-1 0 0 0,3 1 0 0 0,-3 0 0 0 0,0-1 0 0 0,0 1 0 0 0,2 0 0 0 0,-2 0 0 0 0,2-1 0 0 0,-2 1 0 0 0,0-1 0 0 0,2 1 0 0 0,1 0 0 0 0,26 17 0 0 0,-24-15 7 0 0,0 1 0 0 0,-3-1 0 0 0,2 0 0 0 0,-1 0 0 0 0,-1 0 0 0 0,0 0-1 0 0,0 2 1 0 0,3 2 0 0 0,-3-2-5 0 0,21 27 52 0 0,-5 1-32 0 0,-20-32-16 0 0,2 1-1 0 0,0-1 0 0 0,0 0 0 0 0,0 0 1 0 0,0 0-1 0 0,2 0 0 0 0,-2 0 1 0 0,0 0-1 0 0,0 0 0 0 0,3 0 1 0 0,-3 0-1 0 0,0 0 0 0 0,2-1 1 0 0,-2 1-1 0 0,2 0 0 0 0,-2 0 1 0 0,5 1-1 0 0,4 5 23 0 0,-7 3-28 0 0,0-6 0 0 0,-2 1 0 0 0,3-1 0 0 0,-3 0 0 0 0,2 0 0 0 0,3 0 0 0 0,1 7 0 0 0,10 7 24 0 0,-11-15-13 0 0,-1 1 1 0 0,-1 0 0 0 0,-1 0 0 0 0,3 0-1 0 0,-5 0 1 0 0,2 0 0 0 0,2 8 0 0 0,-4-6-7 0 0,3 5 1 0 0,13 2-7 0 0,-12-7 1 0 0,19 21 0 0 0,-18-19 0 0 0,6 9 0 0 0,-9-17 0 0 0,1 1 0 0 0,-3 0 0 0 0,2 0 0 0 0,0 0 0 0 0,-2-1 0 0 0,2 1 0 0 0,-2 0 0 0 0,3 1 0 0 0,-3-1 0 0 0,2 0 0 0 0,-2 0 0 0 0,2 0 0 0 0,-2 0 0 0 0,0 1 0 0 0,39 44 11 0 0,-37-43 32 0 0,12 9-34 0 0,-14-9-10 0 0,36 34 67 0 0,-33-36-66 0 0,-1 1 0 0 0,0 0 0 0 0,0 0 0 0 0,1 0 0 0 0,-3 0 0 0 0,2 2 0 0 0,-2-2 0 0 0,2 4 0 0 0,-2-5 0 0 0,0 0 1 0 0,0 0-1 0 0,3 1 1 0 0,-3-1-1 0 0,2 0 1 0 0,-2 0-1 0 0,2 0 1 0 0,-2 1 0 0 0,2-1-1 0 0,-2 0 1 0 0,3 0-1 0 0,-1 0 1 0 0,0 0-1 0 0,-2 0 1 0 0,3 0 0 0 0,-1 0-1 0 0,0 0 1 0 0,0 0-1 0 0,3 0 1 0 0,0 2 42 0 0,4 7-33 0 0,11 7-10 0 0,1-4 0 0 0,-10-5 0 0 0,19 21 0 0 0,-23-19 11 0 0,-3-5 28 0 0,1-5-24 0 0,-5 0-15 0 0,0 0 0 0 0,0 0 0 0 0,0 0 0 0 0,0 0 0 0 0,0 0 0 0 0,0 0 0 0 0,2 0 0 0 0,-2 0 0 0 0,0 0 0 0 0,0 0 0 0 0,0 0 0 0 0,0 0 0 0 0,0 0-1 0 0,0 0 1 0 0,0 0 0 0 0,0 0 0 0 0,2 0 0 0 0,-2 0 0 0 0,0 0 0 0 0,0 0 0 0 0,0 0 0 0 0,0 0 0 0 0,0 0 0 0 0,0 0 0 0 0,0 0 0 0 0,0 0 0 0 0,2 0 0 0 0,-2 0 0 0 0,0 0 0 0 0,0 0 0 0 0,0 0 0 0 0,0 0 0 0 0,0 0-1 0 0,0 0 1 0 0,0 0 0 0 0,0 0 0 0 0,0 1 0 0 0,0-1 0 0 0,3 0 0 0 0,-3 0 0 0 0,0 0 0 0 0,0 0 0 0 0,0 0 0 0 0,0 0 0 0 0,0 0 0 0 0,0 0 0 0 0,0 1 0 0 0,25 23 1 0 0,-14-11-1 0 0,17 3 21 0 0,-26-15-17 0 0,0 1 0 0 0,3 0 0 0 0,-3 0 0 0 0,-2-1 0 0 0,2 1 0 0 0,1 0 0 0 0,-1 0-1 0 0,-2 0 1 0 0,2 0 0 0 0,0 3 0 0 0,-2-2-4 0 0,19 19 11 0 0,3-2 42 0 0,-10-10-53 0 0,27 21 0 0 0,-28-25 0 0 0,28 32 0 0 0,-37-33 0 0 0,0-2 0 0 0,1-1 0 0 0,-3-1 0 0 0,2 1 0 0 0,0 0 0 0 0,0-1 0 0 0,1 1 0 0 0,-1-1 0 0 0,2 1 0 0 0,-1-1 0 0 0,6 3 0 0 0,-2 0 0 0 0,-3 0 0 0 0,3-1 0 0 0,-2 1 0 0 0,2-1 0 0 0,-3 2 0 0 0,5 5 0 0 0,5 3 0 0 0,6 7 0 0 0,12 5 0 0 0,-7-8 0 0 0,19 24 53 0 0,-28-24-41 0 0,-16-16-12 0 0,2 1 0 0 0,0-1 0 0 0,0 1 0 0 0,1-1 0 0 0,-1 1 0 0 0,0-1-1 0 0,1 0 1 0 0,-1 1 0 0 0,7 1 0 0 0,0 3 7 0 0,5-1 7 0 0,-3 1 1 0 0,1 0-1 0 0,10 9 0 0 0,-13-6-14 0 0,-2-2 0 0 0,5 0 0 0 0,-3 1 0 0 0,2-1 0 0 0,1 1 0 0 0,-1-2 0 0 0,3 1 0 0 0,22 9 0 0 0,-24-11 0 0 0,1 0 0 0 0,-1 0 0 0 0,-3 0 0 0 0,16 9 0 0 0,-25-13 0 0 0,2-1 0 0 0,-2 1 0 0 0,0 0 0 0 0,2 0 0 0 0,-2 0 0 0 0,0-1 0 0 0,3 1 0 0 0,-3 0 0 0 0,2-1 0 0 0,-2 1 0 0 0,2 0 0 0 0,1-1 0 0 0,-3 1 0 0 0,2 0 0 0 0,0-1 0 0 0,-2 1 0 0 0,2-1 0 0 0,1 0 0 0 0,-3 1 0 0 0,2-1 0 0 0,0 1 0 0 0,3-1 0 0 0,-3 2 0 0 0,3-2 0 0 0,-3 0 0 0 0,0 1 0 0 0,3 0 0 0 0,-3-1 0 0 0,0 1 0 0 0,3 0 0 0 0,-3 0 0 0 0,0 0 0 0 0,1 0 0 0 0,3 1 0 0 0,1 0 0 0 0,0 1 0 0 0,0-1 0 0 0,0 0 0 0 0,0 1 0 0 0,11 1 0 0 0,0 0 0 0 0,-16-3 0 0 0,1 0 0 0 0,-1 0 0 0 0,3 0 0 0 0,-3 1 0 0 0,0-1 0 0 0,0 0 0 0 0,1 0 0 0 0,-1 2 0 0 0,-2-2 0 0 0,7 3 0 0 0,6 2 0 0 0,-3-4 8 0 0,24 12 37 0 0,-30-13-37 0 0,26 13-5 0 0,-16-6-3 0 0,-12-6 0 0 0,0 0 0 0 0,0 0 0 0 0,1 0 0 0 0,1 1 0 0 0,-1-1 0 0 0,1 0 0 0 0,-2-1 0 0 0,3 1 0 0 0,-3-1 0 0 0,3 1 0 0 0,6 1 0 0 0,1 3 0 0 0,-8-3 0 0 0,-2 0 0 0 0,24 7 0 0 0,-8-1 0 0 0,-5 2 0 0 0,8-2 0 0 0,4 2 0 0 0,-9-1 0 0 0,4 2 0 0 0,-1 0 0 0 0,40 17 53 0 0,-43-19-42 0 0,9 1-11 0 0,0-1 0 0 0,43 12 0 0 0,-49-17 0 0 0,29 16 0 0 0,-32-12 0 0 0,2-1 0 0 0,11 5 0 0 0,-26-13 0 0 0,26 8 0 0 0,-17-3 0 0 0,-8-1 0 0 0,-1-2 0 0 0,1 0 0 0 0,-2 0 0 0 0,3 0 0 0 0,0 1 0 0 0,-1-1 0 0 0,1-1 0 0 0,-1 1 0 0 0,10 3 0 0 0,25 7 0 0 0,-10 0 53 0 0,-17-4-42 0 0,-8-6-11 0 0,1 2 0 0 0,-1-1 0 0 0,1 0 0 0 0,-1-1 0 0 0,1 1 0 0 0,2-1 0 0 0,-3 1 0 0 0,3 0 0 0 0,7 1 0 0 0,-14-4 0 0 0,73 32 0 0 0,16 9 0 0 0,95 29 0 0 0,-179-68 0 0 0,29 6 0 0 0,-29-7 0 0 0,-8-1 0 0 0,44 17 0 0 0,-27-10 0 0 0,41 11 0 0 0,25 18 0 0 0,-67-30 0 0 0,-8-4 0 0 0,-1-1 0 0 0,1 1 0 0 0,-1 0 0 0 0,-1 0 0 0 0,1 0 0 0 0,1 0 0 0 0,2 4 0 0 0,-5-6 0 0 0,-2 2 0 0 0,0-1 0 0 0,2-1 0 0 0,-2 1 0 0 0,3-1 0 0 0,-3 1 0 0 0,2-1 0 0 0,-2 1 0 0 0,2-1 0 0 0,-2 1 0 0 0,2-1 0 0 0,-2 1 0 0 0,3-1 0 0 0,-1 0 0 0 0,-2 0 0 0 0,5 1 0 0 0,-1-1 0 0 0,5 1 0 0 0,16 11 0 0 0,-22-12 0 0 0,-1 1 0 0 0,0 0 0 0 0,0 0 0 0 0,1 1 0 0 0,-1-1 0 0 0,-2 0 0 0 0,2 0 0 0 0,1 0 0 0 0,-1 0 0 0 0,-2 1 0 0 0,2-1 0 0 0,-2 0 0 0 0,2 3 0 0 0,5 3 0 0 0,0-5 0 0 0,25 12 0 0 0,0-2 0 0 0,-5-1 0 0 0,-27-10 0 0 0,0 0 0 0 0,2 0 0 0 0,-2 0 0 0 0,3 0 0 0 0,-3 0 0 0 0,2 0 0 0 0,-2 0 0 0 0,2 0 0 0 0,1 0 0 0 0,-3 0 0 0 0,2 0 0 0 0,0-1 0 0 0,0 1 0 0 0,1 2 0 0 0,40 16 0 0 0,-13-2 0 0 0,-30-17 0 0 0,61 25 0 0 0,-40-17 0 0 0,4 0 0 0 0,-7 1 0 0 0,21 9 0 0 0,-19-9 0 0 0,5-3 0 0 0,0 2 0 0 0,-9 0 0 0 0,5 4 0 0 0,-7-5 0 0 0,45 15 0 0 0,62 28 0 0 0,-121-50 0 0 0,2 0 0 0 0,-2 1 0 0 0,0-1 0 0 0,2 0 0 0 0,-2 0 0 0 0,0 0 0 0 0,2 1 0 0 0,-2-1 0 0 0,0 0 0 0 0,3 1 0 0 0,-3-1 0 0 0,0 0 0 0 0,2 1 0 0 0,-2-1 0 0 0,0 0 0 0 0,0 1 0 0 0,2-1 0 0 0,-2 0 0 0 0,0 1 0 0 0,0-1 0 0 0,0 1 0 0 0,0-1 0 0 0,0 0 0 0 0,3 1 0 0 0,-3 0 0 0 0,2 1 0 0 0,21 8 0 0 0,-19-8 0 0 0,-1-1 0 0 0,-1-1 0 0 0,0 1 0 0 0,-2-1 0 0 0,2 1 0 0 0,1-1 0 0 0,-1 1 0 0 0,0-1 0 0 0,-2 1 0 0 0,2-1 0 0 0,1 0 0 0 0,-1 0 0 0 0,0 1 0 0 0,1-1 0 0 0,-1 0 0 0 0,5 0 0 0 0,-5 0 0 0 0,0 1 0 0 0,3-1 0 0 0,-3 1 0 0 0,0 0 0 0 0,1-1 0 0 0,1 1 0 0 0,-2 0 0 0 0,1 0 0 0 0,-1 1 0 0 0,0-1 0 0 0,1 0 0 0 0,-1 0 0 0 0,2 2 0 0 0,6 1 0 0 0,21 12 0 0 0,-21-10 0 0 0,1-1 0 0 0,0 1 0 0 0,17 5 0 0 0,33 16 0 0 0,-38-15 0 0 0,-16-9 0 0 0,34 14 0 0 0,-32-14 0 0 0,-4 0 0 0 0,20 15 0 0 0,-12-11 0 0 0,28 7 0 0 0,-34-10 0 0 0,2-1 0 0 0,-2 0 0 0 0,2 0 0 0 0,0 0 0 0 0,10 2 0 0 0,24 8 0 0 0,-16-4-1 0 0,115 28-9 0 0,-138-37-11 0 0,35 17 0 0 0,-25-12 58 0 0,2 1-33 0 0,0 0-1 0 0,-3 0 0 0 0,1 2 0 0 0,16 6 0 0 0,-24-9-3 0 0,3 0 0 0 0,1 0 0 0 0,-1-1 0 0 0,0 1 0 0 0,2 0 0 0 0,1-2 0 0 0,-1 1 0 0 0,21 6 0 0 0,-25-9 0 0 0,22 15 0 0 0,-17-9 0 0 0,1-2 0 0 0,56 24 0 0 0,-58-25 0 0 0,1 1 0 0 0,-1-2 0 0 0,0 1 0 0 0,24 6 0 0 0,-24-7 0 0 0,103 26 0 0 0,-105-26 0 0 0,-4-3 0 0 0,-3 1 0 0 0,0-1 0 0 0,1 0 0 0 0,1 1 0 0 0,-2 0 0 0 0,1-1 0 0 0,-1 1 0 0 0,0 0 0 0 0,0-1 0 0 0,3 1 0 0 0,-3 0 0 0 0,1 0 0 0 0,1 2 0 0 0,10 3 0 0 0,-3 0 0 0 0,55 14 0 0 0,-47-14 0 0 0,-10-3 0 0 0,0-1 0 0 0,0 1 0 0 0,0 0 0 0 0,0-1 0 0 0,0 0 0 0 0,16 2 0 0 0,-6-1 0 0 0,-3 0 0 0 0,20 8 0 0 0,-15-4 0 0 0,31 14 0 0 0,-32-12 0 0 0,1-2 0 0 0,-12-5 0 0 0,-2 0 0 0 0,0 0 0 0 0,2 1 0 0 0,-2 0 0 0 0,0 0 0 0 0,-1-1 0 0 0,1 1 0 0 0,-2 0 0 0 0,8 5 0 0 0,-8-5 0 0 0,0 0 0 0 0,1 0 0 0 0,1-1 0 0 0,-2 1 0 0 0,2-1 0 0 0,0 2 0 0 0,2-2 0 0 0,-3 0 0 0 0,10 2 0 0 0,23 10 0 0 0,-7 0 0 0 0,41 8 64 0 0,-50-13-64 0 0,-21-6 0 0 0,0 0 0 0 0,19 7 0 0 0,24 5 0 0 0,31 15 0 0 0,-74-30 0 0 0,-2 1 0 0 0,2 0 0 0 0,1-1 0 0 0,-3 1 0 0 0,2 0 0 0 0,0-1 0 0 0,0 1 0 0 0,-2-1 0 0 0,3 1 0 0 0,-1-1 0 0 0,0 0 0 0 0,0 1 0 0 0,1-1 0 0 0,1 1 0 0 0,-1-1 0 0 0,-3 0 0 0 0,2 0 0 0 0,-2 1 0 0 0,2-1 0 0 0,-2 0 0 0 0,2 1 0 0 0,1-1 0 0 0,-3 0 0 0 0,2 1 0 0 0,-2-1 0 0 0,2 2 0 0 0,-2-2 0 0 0,0 1 0 0 0,3-1 0 0 0,-3 1 0 0 0,0-1 0 0 0,2 1 0 0 0,-2-1 0 0 0,0 1 0 0 0,2 0 0 0 0,-2-1 0 0 0,0 1 0 0 0,0 0 0 0 0,0 0 0 0 0,14 5 0 0 0,-12-6 0 0 0,0 1 0 0 0,1-1 0 0 0,-1 1 0 0 0,-2-1 0 0 0,2 1 0 0 0,0-1 0 0 0,1 1 0 0 0,-3 0 0 0 0,2 1 0 0 0,0-2 0 0 0,-2 1 0 0 0,3 0 0 0 0,-3 0 0 0 0,2 1 0 0 0,0-1 0 0 0,-2-1-1 0 0,0 1 0 0 0,2 0 1 0 0,-2-1-1 0 0,0 1 1 0 0,3 0-1 0 0,-3-1 1 0 0,2 1-1 0 0,-2 0 0 0 0,2-1 1 0 0,-2 1-1 0 0,3-1 1 0 0,-3 1-1 0 0,2-1 1 0 0,0 1-1 0 0,-2-1 1 0 0,2 0-1 0 0,1 1 0 0 0,-3-1 1 0 0,2 0-1 0 0,2 1 1 0 0,10 3-79 0 0,4 2 21 0 0,46 13 183 0 0,-61-19-125 0 0,-1 0 0 0 0,0 1 0 0 0,-2-1 0 0 0,2 1 0 0 0,1-1 0 0 0,-1 1 0 0 0,-2 0 0 0 0,2-1 0 0 0,0 1 0 0 0,1 0 0 0 0,-3 0 0 0 0,2-1 0 0 0,-2 1 0 0 0,2 0 0 0 0,1 1 0 0 0,8 4 0 0 0,7-2 0 0 0,-4 3 0 0 0,2-1 0 0 0,-2 1 0 0 0,4 1 0 0 0,2 1 0 0 0,42 11 0 0 0,-3 2 0 0 0,-36-15 0 0 0,-5 2 0 0 0,-4-1 0 0 0,4 0 0 0 0,7 1 0 0 0,30 15 64 0 0,-35-16-64 0 0,1-2 0 0 0,-1 1 0 0 0,-1 1 0 0 0,-3 1 0 0 0,6-1 0 0 0,6 2 0 0 0,31 22 0 0 0,-34-20 0 0 0,-16-11 0 0 0,37 15 0 0 0,-28-9 0 0 0,-4 3 0 0 0,4-2 0 0 0,0 0 0 0 0,-4 1 0 0 0,9 1 0 0 0,-19-10 0 0 0,35 26 0 0 0,-9-8 0 0 0,-12-7 0 0 0,-18-9 0 0 0,2 2 0 0 0,32 15 0 0 0,-22-11 12 0 0,-8-4-5 0 0,1 0 0 0 0,2-1 0 0 0,-3 2 0 0 0,3-1 0 0 0,13 6-1 0 0,-15-8 2 0 0,32 22-5 0 0,-35-23-3 0 0,0 0 0 0 0,0 0 0 0 0,-2 0 0 0 0,3 0 0 0 0,-3 0 0 0 0,2 0 0 0 0,-2 0 0 0 0,2 0 0 0 0,-2 0 0 0 0,2 0 0 0 0,-2 0 0 0 0,0 0 0 0 0,3 2 0 0 0,-3-1 0 0 0,0 1 0 0 0,2-2 0 0 0,-2 1 0 0 0,2 0 0 0 0,1-1 0 0 0,-3 1 0 0 0,2-1 0 0 0,0 1 0 0 0,0-1 0 0 0,1 1 0 0 0,-1-1 0 0 0,5 4 0 0 0,38 20 0 0 0,-4-4 0 0 0,-20-4-2 0 0,-5-9 42 0 0,-9-6-25 0 0,4 1-3 0 0,-2 2-11 0 0,3 10-3 0 0,-12-13 2 0 0,2 3 0 0 0,21 5 0 0 0,20 23-224 0 0,-32-26 144 0 0,40 28 376 0 0,-38-28-308 0 0,-8-5-20 0 0,-1 0 1 0 0,1 1-1 0 0,-3-1 1 0 0,3 0-1 0 0,-3 0 1 0 0,3 1-1 0 0,-3-1 1 0 0,5 4-1 0 0,-5-3 31 0 0,-2-2 0 0 0,2 1 1 0 0,1 0-1 0 0,-1-1 0 0 0,0 0 0 0 0,0 1 0 0 0,1-1 0 0 0,-1 1 0 0 0,3-1 0 0 0,4 2 1 0 0,-7-2 19 0 0,-2-1 1 0 0,2 1-1 0 0,0 1 1 0 0,-2-2-1 0 0,3 1 1 0 0,-1 0-1 0 0,-2 0 1 0 0,2 0-1 0 0,-2-1 1 0 0,3 1 0 0 0,-3 0-1 0 0,2 0 1 0 0,-2 1-1 0 0,11 6-100 0 0,-2 0 0 0 0,26 14 0 0 0,-29-18 115 0 0,15 14 287 0 0,15 15-588 0 0,-26-22 173 0 0,-8-10 248 0 0,34 27-319 0 0,-22-19 145 0 0,-3 2 20 0 0,8 11 28 0 0,-17-15 45 0 0,-2-5 53 0 0,9 2 7 0 0,-2-2-28 0 0,9 12-58 0 0,23 28-527 0 0,-3-14 454 0 0,-31-26 26 0 0,-3-1 0 0 0,0 1 0 0 0,0-1 1 0 0,1 1-1 0 0,-3 0 0 0 0,2-1 0 0 0,0 1 0 0 0,-2 0 0 0 0,2-1 0 0 0,-2 2 1 0 0,3-1-1 0 0,-3 0 0 0 0,0 0 0 0 0,2-1 0 0 0,-2 5 0 0 0,0 5 0 0 0,9-2 0 0 0,5 3 0 0 0,2 1 0 0 0,-18-8 0 0 0,20 19 0 0 0,-5-13 0 0 0,1 3 0 0 0,2-1 0 0 0,21 28 0 0 0,-31-33 0 0 0,-6-6 0 0 0,3-1 0 0 0,-3 1 0 0 0,2-1 0 0 0,0 2 0 0 0,-2-2 0 0 0,2 1 0 0 0,1-1 0 0 0,-1 1 0 0 0,0-1 0 0 0,1 0 0 0 0,-1 1 0 0 0,0-1 0 0 0,5 1 0 0 0,-5-1 0 0 0,-2 0 0 0 0,3 0 0 0 0,-1 0 0 0 0,0 1 0 0 0,-2-2 0 0 0,2 1 0 0 0,1 0 0 0 0,-3 0 0 0 0,2 1 0 0 0,-2-1 0 0 0,2 0 0 0 0,-2 0 0 0 0,0 0 0 0 0,3 0 0 0 0,-3 0 0 0 0,0 2 0 0 0,18 14 0 0 0,-18-16 0 0 0,0 3 0 0 0,2 0 0 0 0,-2-1 0 0 0,2 0 0 0 0,1 0 0 0 0,-1 0 0 0 0,5 3 0 0 0,2 3 0 0 0,-2-2 0 0 0,13 16 0 0 0,-15-12 0 0 0,4 10 0 0 0,7-3 0 0 0,-7-3 69 0 0,-5-7-75 0 0,3 0 0 0 0,-2 0 0 0 0,2 0 0 0 0,13 12 0 0 0,1 9-25 0 0,-21-29 31 0 0,4 3 0 0 0,-1 1 0 0 0,-1-1 0 0 0,2 1 0 0 0,-4-1 0 0 0,3 2 0 0 0,1 4 0 0 0,-6-7 5 0 0,2 0 0 0 0,0 0 0 0 0,0 1 0 0 0,2-2 0 0 0,-2 1 0 0 0,0 0 1 0 0,3 0-1 0 0,-3 0 0 0 0,2 0 0 0 0,0 2 0 0 0,3 2 60 0 0,6 15 431 0 0,-2 8-465 0 0,-2-23-31 0 0,-5-5 0 0 0,-2 1 0 0 0,3 0 0 0 0,-1-1 0 0 0,-2 0 0 0 0,2 0 0 0 0,-2 0 0 0 0,2 0 0 0 0,-2 1 0 0 0,0-1 0 0 0,0 0 0 0 0,3 0 0 0 0,-3 1 0 0 0,0-1 0 0 0,0 0 0 0 0,0 1 0 0 0,0 1 0 0 0,2 4 0 0 0,3 18 0 0 0,6 8 0 0 0,-11-31 0 0 0,0 1-1 0 0,0-1 1 0 0,0 1 0 0 0,2-1-1 0 0,-2 2 1 0 0,2-2 0 0 0,3 3-1 0 0,13 32 15 0 0,-4-14 43 0 0,-9-18-58 0 0,-1 0 1 0 0,-2 1-1 0 0,1 0 0 0 0,-1-1 1 0 0,0 7-1 0 0,-2-10 1 0 0,0 1 0 0 0,0-1 0 0 0,0 1 0 0 0,0 1 0 0 0,2-2 0 0 0,-2 1 0 0 0,5 4 0 0 0,0 4 0 0 0,-5-9 0 0 0,-3 0 0 0 0,3-1 0 0 0,0 1 0 0 0,0 0 0 0 0,0-1 0 0 0,3 1 0 0 0,-3-1 0 0 0,0 1 0 0 0,0 1 0 0 0,2-2 0 0 0,0 3 0 0 0,14 18 0 0 0,25 54 0 0 0,7 0 0 0 0,-43-58 0 0 0,-5-16 0 0 0,0 2 0 0 0,2-2 0 0 0,-2 0 0 0 0,0 0 0 0 0,2 1 0 0 0,-2-1 0 0 0,5 3 0 0 0,4 8-138 0 0,0 1 1 0 0,9 20-1 0 0,-6 5 519 0 0,-12-35-381 0 0,0 0 0 0 0,2-1 0 0 0,-2 1 0 0 0,2-1 0 0 0,-2 0 0 0 0,2 2 0 0 0,1-2 0 0 0,4 5 0 0 0,-5-6 0 0 0,9 19 0 0 0,-11-11 0 0 0,0-9 0 0 0,0 1 0 0 0,0-1 0 0 0,0 0 0 0 0,0 0 0 0 0,0 0 0 0 0,0 0 0 0 0,0 0 0 0 0,2 0 0 0 0,-2 0 0 0 0,0 0 0 0 0,3 1 0 0 0,-3-1 0 0 0,2 0 0 0 0,-2 0 0 0 0,2 0 0 0 0,1 2 0 0 0,3 1 0 0 0,4 17 0 0 0,-8-13 0 0 0,11 20 0 0 0,-10-17 0 0 0,1-7 0 0 0,5 16 0 0 0,-9-17 0 0 0,0-2 0 0 0,0 0 0 0 0,0 0 0 0 0,0 0 0 0 0,0 0 0 0 0,0 0 0 0 0,3 0 0 0 0,-3 0 0 0 0,0 0 0 0 0,0 0 0 0 0,2 0 0 0 0,-2-1 0 0 0,2 1 0 0 0,-2 0 0 0 0,3 1 0 0 0,-3-1 0 0 0,4 1 0 0 0,1 0 0 0 0,-3-1 0 0 0,-2 0 0 0 0,2 0 0 0 0,1 0 0 0 0,-3 0 0 0 0,2 0 0 0 0,-2 0 0 0 0,2 0 0 0 0,-2 0 0 0 0,2 0 0 0 0,-2 0 0 0 0,0 0 0 0 0,0 0 0 0 0,3 1 0 0 0,-3 1 0 0 0,2 18 0 0 0,14 10 0 0 0,-7-12-139 0 0,-4-8 4 0 0,-1-2 0 0 0,3 2-1 0 0,11 10 1 0 0,-11-11 135 0 0,7 23 0 0 0,-14-32 0 0 0,0 0 0 0 0,0 0 0 0 0,0 0 0 0 0,0 0 0 0 0,2 0 0 0 0,-2 0 0 0 0,0 0 0 0 0,0 0 0 0 0,2 0 0 0 0,-2 0 0 0 0,3 1 0 0 0,-3-1 0 0 0,2 0 0 0 0,-2 0 0 0 0,2-1 0 0 0,3 2 0 0 0,-5-1 0 0 0,2-1 0 0 0,-2 1 0 0 0,2 0 0 0 0,-2-1 0 0 0,2 1 0 0 0,-2-1 0 0 0,3 1 0 0 0,-3 0 0 0 0,0 0 0 0 0,2-1 0 0 0,-2 1 0 0 0,0 0 0 0 0,0 0 0 0 0,2-1 0 0 0,-2 1 0 0 0,0 0 0 0 0,0 2 0 0 0,9 5 0 0 0,-6-7 0 0 0,-1 0 0 0 0,0 0 0 0 0,-2 1 0 0 0,3-1 0 0 0,-1 0 0 0 0,-2 1 0 0 0,2-1 0 0 0,-2 1 0 0 0,2 0 0 0 0,-2-1 0 0 0,0 1 0 0 0,0-1 0 0 0,0 1 0 0 0,3 2 0 0 0,-1 4 0 0 0,5 1 0 0 0,0 0 0 0 0,9 16 0 0 0,-5-5 0 0 0,19 14 0 0 0,-26-33 0 0 0,3 2 0 0 0,2 9 0 0 0,-11-8 0 0 0,2-3 0 0 0,0 0 0 0 0,0-1 0 0 0,0 2 0 0 0,0-1 0 0 0,0 0 0 0 0,0-1 0 0 0,0 1 0 0 0,0 0 0 0 0,2 0 0 0 0,-2-1 0 0 0,0 1 0 0 0,0 0 0 0 0,2 0 0 0 0,-2-1 0 0 0,0 1 0 0 0,3 0 0 0 0,-3-1 0 0 0,2 1 0 0 0,0 1 0 0 0,5 2 0 0 0,9 21 0 0 0,-5-4 0 0 0,-11-18 0 0 0,14 10 0 0 0,-9-8 0 0 0,20 24 0 0 0,-14-15 0 0 0,-13-10 0 0 0,2-3 0 0 0,0-1 0 0 0,0 1 0 0 0,0-1 0 0 0,0 1 0 0 0,0-1 0 0 0,0 1 0 0 0,0 0 0 0 0,0-1 0 0 0,0 1 0 0 0,0-1 0 0 0,0 1 0 0 0,0 0 0 0 0,0-1 0 0 0,2 2 0 0 0,-2-2 0 0 0,0 1 0 0 0,0-1 0 0 0,2 1 0 0 0,-2-1 0 0 0,0 1 0 0 0,3-1 0 0 0,-3 1 0 0 0,2 0 0 0 0,12 7 0 0 0,-3 5 0 0 0,7 20 0 0 0,-13-16 0 0 0,-3-16 0 0 0,14 26 0 0 0,-14-17 0 0 0,-2 1 0 0 0,7 30 0 0 0,-9-38 0 0 0,2-2 0 0 0,0 0 0 0 0,0 0 0 0 0,0-1 0 0 0,0 1 0 0 0,0 0 0 0 0,0 0 0 0 0,0 0 0 0 0,0-1 0 0 0,0 1 0 0 0,0 0 0 0 0,0 0 0 0 0,0 0 0 0 0,0-1 0 0 0,2 2 0 0 0,-2-1 0 0 0,2 1 0 0 0,10 19 0 0 0,36 51 736 0 0,-44-58-736 0 0,15 24 0 0 0,-13-27 0 0 0,-3 1 0 0 0,-3-10 0 0 0,0 0 0 0 0,0 0 0 0 0,0 0 0 0 0,0 1 0 0 0,0-1 0 0 0,0 0 0 0 0,0-1 0 0 0,2 1 0 0 0,-2 0 0 0 0,2 0 0 0 0,-2 0 0 0 0,2-1 0 0 0,3 3 0 0 0,2 5 0 0 0,-7-2 0 0 0,14 31 0 0 0,-5-24 0 0 0,0 1 0 0 0,-14-11 0 0 0,3-2 0 0 0,0 1 0 0 0,2 2 0 0 0,7 15 0 0 0,4 2 0 0 0,3 18 0 0 0,-8-31 0 0 0,-3-8 0 0 0,-1 1 0 0 0,-2-1 0 0 0,2 0 0 0 0,-2 0 0 0 0,3 1 0 0 0,-3-1 0 0 0,0 0 0 0 0,2 1 0 0 0,-2-1 0 0 0,0 1 0 0 0,0 0 0 0 0,0-1 0 0 0,0 1 0 0 0,0-1 0 0 0,0 2 0 0 0,0 63 0 0 0,-2-65 0 0 0,2 0 0 0 0,0 0 0 0 0,0 0 0 0 0,0 1 0 0 0,0-1 0 0 0,0 0 0 0 0,0 0 0 0 0,2-1 0 0 0,-2 1 0 0 0,0 0 0 0 0,0 0 0 0 0,2 0 0 0 0,-2 0 0 0 0,0 0 0 0 0,2-1 0 0 0,-2 1 0 0 0,3 0 0 0 0,-3 0 0 0 0,4 0 0 0 0,3 7 0 0 0,-14 3 0 0 0,7-2 0 0 0,28 47 0 0 0,-17-9 0 0 0,7-17 0 0 0,-16-22 0 0 0,-2-5 0 0 0,0 1 0 0 0,0-1 0 0 0,0 1 0 0 0,3-1 0 0 0,-3 1 0 0 0,2-1 0 0 0,5 7 0 0 0,0-1 0 0 0,-5-7 0 0 0,0 0 0 0 0,1 0 0 0 0,-3 0 0 0 0,2 1 0 0 0,-2-1 0 0 0,2 0 0 0 0,-2 2 0 0 0,0-2 0 0 0,0 5 0 0 0,0 15 0 0 0,-2-19 0 0 0,11 12 0 0 0,-7-14 0 0 0,19 26 0 0 0,2 16 0 0 0,-23-42 0 0 0,0-1 0 0 0,0 1 0 0 0,0 0 0 0 0,0-1 0 0 0,0 1 0 0 0,0 0 0 0 0,2 0 0 0 0,-2-1 0 0 0,0 1 0 0 0,0 0 0 0 0,2-1 0 0 0,-2 1 0 0 0,0 0 0 0 0,0-1 0 0 0,2 1 0 0 0,-2 0 0 0 0,3-1 0 0 0,-3 1 0 0 0,2-1 0 0 0,0 1 0 0 0,1 2 0 0 0,-1 10 0 0 0,-4-10 0 0 0,2-2 0 0 0,15 25 0 0 0,-10-18 11 0 0,0 1-1 0 0,-3 1 1 0 0,0-1 0 0 0,0 18-1 0 0,1-21 1 0 0,13 16-11 0 0,-14-20 0 0 0,0 1 0 0 0,0-1 0 0 0,1 2 0 0 0,-3-2 0 0 0,2 1 0 0 0,-2 0 0 0 0,0-1 0 0 0,0 1 0 0 0,0 5 0 0 0,0 1 0 0 0,0-3 0 0 0,2 2 0 0 0,-2-2 0 0 0,9 13 0 0 0,-9-17 0 0 0,3 10 0 0 0,4-3 0 0 0,-5 3 0 0 0,-2-3 0 0 0,0 2 0 0 0,0-2 0 0 0,-2 3 0 0 0,-5-3 0 0 0,4 3 0 0 0,3-3 0 0 0,0 2 0 0 0,0-1 0 0 0,0 2 0 0 0,0-3 0 0 0,0 32 0 0 0,3-29 0 0 0,4-3 0 0 0,-5 3 0 0 0,0-2 0 0 0,7 1 0 0 0,-2-2 0 0 0,-7 2 0 0 0,0-1 0 0 0,-4 7 0 0 0,6-10 0 0 0,9 14 0 0 0,-6-12 0 0 0,2 2 0 0 0,-3-1 0 0 0,1 1 0 0 0,-5-2 0 0 0,0 3 0 0 0,0 38 0 0 0,0-20 0 0 0,0 35 0 0 0,2-52 0 0 0,0-12 0 0 0,3 2 0 0 0,-3 30 0 0 0,-2-26 0 0 0,0-5 0 0 0,0 0 0 0 0,0 0 0 0 0,0 0 0 0 0,2 0 0 0 0,-2 1 0 0 0,3-1 0 0 0,-3 0 0 0 0,4 4 0 0 0,1-1 0 0 0,-3 1 0 0 0,0-1 0 0 0,1 0 0 0 0,-3 11 0 0 0,0-13 0 0 0,4 0 0 0 0,-4-2 0 0 0,2-1 0 0 0,-2 1 0 0 0,0 0 0 0 0,3-1 0 0 0,-3 1 0 0 0,0 0 0 0 0,0-1 0 0 0,2 1 0 0 0,-2 1 0 0 0,0-2 0 0 0,0 1 0 0 0,0 0 0 0 0,0-1 0 0 0,0 1 0 0 0,0 0 0 0 0,0-1 0 0 0,0 1 0 0 0,-2 1 0 0 0,4 5 0 0 0,5 8 0 0 0,-3 0 0 0 0,3-10 0 0 0,-4-4 0 0 0,-3 0 0 0 0,2 0 0 0 0,0 0 0 0 0,-2 0 0 0 0,2 0 0 0 0,-2 0 0 0 0,0 0 0 0 0,3 0 0 0 0,-3 1 0 0 0,0-1 0 0 0,0 1 0 0 0,0-1 0 0 0,0 0 0 0 0,0 0 0 0 0,0 0 0 0 0,0 1 0 0 0,0-1 0 0 0,0 1 0 0 0,0 8 0 0 0,9-1 0 0 0,-5 7 0 0 0,-1-14 0 0 0,10 8 0 0 0,-8-7 0 0 0,2 6 0 0 0,2 7 0 0 0,-7-13 0 0 0,-2-3 0 0 0,0 23 0 0 0,-2-7 0 0 0,2-15 0 0 0,11 15 0 0 0,-11-8 0 0 0,2 2 0 0 0,3 1 11 0 0,-3 1 31 0 0,-2-3-31 0 0,0 3-11 0 0,-4 3 0 0 0,11 2 0 0 0,-1-7 0 0 0,-3-2 0 0 0,-3 4 0 0 0,0-3 0 0 0,0 3 0 0 0,0 0 0 0 0,0-3 0 0 0,0 3 0 0 0,0-3 0 0 0,0 2 0 0 0,0 20 0 0 0,0-17 0 0 0,4-13 0 0 0,1 2 0 0 0,-3 19 0 0 0,-2-12 0 0 0,7 5 0 0 0,-7-13 0 0 0,2 1 0 0 0,-2-1 0 0 0,0 0 0 0 0,2 1 0 0 0,-2-1 0 0 0,0 0 0 0 0,0 0 0 0 0,-2 0 0 0 0,2 2 0 0 0,0-2 0 0 0,-4 3 0 0 0,-1 6 0 0 0,1-5 0 0 0,1-5 0 0 0,3 0 0 0 0,-2 0 0 0 0,2 1 0 0 0,0-1 0 0 0,-2 0 0 0 0,2 0 0 0 0,0 0 0 0 0,0 1 0 0 0,-3-1 0 0 0,3 0 0 0 0,0 0 0 0 0,0 2 0 0 0,3 0 0 0 0,-3 8 0 0 0,0-3 11 0 0,-12 43 42 0 0,12-40-53 0 0,0 53 0 0 0,-2-56 0 0 0,2-3 0 0 0,0-1 0 0 0,0 0 0 0 0,2 1 0 0 0,-2-1 0 0 0,3 1 0 0 0,3 6 0 0 0,-1 7 0 0 0,-7-4 0 0 0,2 25 0 0 0,0 1 0 0 0,0-14 0 0 0,-3-23 10 0 0,3 2-9 0 0,3 0 0 0 0,-3-1 1 0 0,2 1-1 0 0,-2-1 0 0 0,2 0 0 0 0,3 2 1 0 0,2 4-1 0 0,-5-8-220 0 0,9-2-1938 0 0,8-4 617 0 0,3-3-68 0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5:59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 8288 0 0,'59'0'7052'0'0,"-70"6"-6559"0"0,6-4-384 0 0,3 1 0 0 0,-3-1 0 0 0,3 0 0 0 0,0 1 0 0 0,-3-1 0 0 0,3 0 0 0 0,0 1 0 0 0,2-1 1 0 0,-3 0-1 0 0,1 2 0 0 0,2-2 0 0 0,-2 1 0 0 0,2-1 0 0 0,0 1 0 0 0,-3-1 0 0 0,6 6 0 0 0,-10 17 227 0 0,5-19-263 0 0,2-1-1 0 0,0 2 1 0 0,0-1 0 0 0,0 0-1 0 0,0 1 1 0 0,4 6-1 0 0,3 20 179 0 0,-5-27-206 0 0,-2 1-1 0 0,3-1 0 0 0,1 0 1 0 0,5 11-1 0 0,-4-13-14 0 0,-3 0 1 0 0,0 1-1 0 0,1-1 0 0 0,-1 1 0 0 0,0-1 0 0 0,-2 1 0 0 0,0 0 0 0 0,0-1 0 0 0,0 1 0 0 0,-2 8 0 0 0,-9 14 134 0 0,4 1-1 0 0,2 0 0 0 0,3-1 0 0 0,4 32 0 0 0,0-3 35 0 0,1-26-134 0 0,-3-9 46 0 0,0 0 0 0 0,-12 35 0 0 0,3-31 25 0 0,7-17-93 0 0,0-1 1 0 0,-1 1-1 0 0,-8 10 0 0 0,9-17-36 0 0,2-1-1 0 0,0 1 0 0 0,0-1 0 0 0,0 0 0 0 0,0 1 0 0 0,0-1 1 0 0,0 0-1 0 0,0 1 0 0 0,0-1 0 0 0,0 1 0 0 0,0-1 1 0 0,0 0-1 0 0,0 1 0 0 0,0-1 0 0 0,0 1 0 0 0,0-1 1 0 0,0 0-1 0 0,0 1 0 0 0,0-1 0 0 0,2 0 0 0 0,-2 1 0 0 0,0-1 1 0 0,0 0-1 0 0,0 1 0 0 0,2 0 0 0 0,1 1 20 0 0,-1 0-6 0 0,-2 1 0 0 0,0-1-1 0 0,0 0 1 0 0,0 0 0 0 0,0 0-1 0 0,-2 0 1 0 0,2 0 0 0 0,-3 2-1 0 0,-4 17 118 0 0,3 0-41 0 0,2-15-62 0 0,-1-1-1 0 0,3 0 0 0 0,0 2 0 0 0,0 6 0 0 0,5 0 0 0 0,-3 0 0 0 0,-2-2 0 0 0,0 2 0 0 0,0-1 0 0 0,-7 14 0 0 0,5-15-17 0 0,2 1 1 0 0,0-1-1 0 0,5 19 0 0 0,1 14-1 0 0,-3-31 14 0 0,-1-1 1 0 0,9 17-1 0 0,3 4 15 0 0,18 57 64 0 0,7-18-43 0 0,-7 4 134 0 0,-23-46-47 0 0,2-2 0 0 0,26 37-1 0 0,-15-28 16 0 0,19 54 0 0 0,0 1-39 0 0,-31-53-79 0 0,-8-30-46 0 0,-2 0-1 0 0,2-1 0 0 0,7 10 0 0 0,101 199-1 0 0,-97-172 0 0 0,-10-32 0 0 0,1-1 0 0 0,5 14 0 0 0,16 35 0 0 0,-9-16 0 0 0,-4 3 0 0 0,-5-16 0 0 0,6 59 1464 0 0,3 13-1324 0 0,-2-55 38 0 0,-7-35-120 0 0,-3-1 1 0 0,3 29-1 0 0,2 6-31 0 0,-7-30-27 0 0,-2-15 0 0 0,3 1 0 0 0,-3 0 0 0 0,0-1 0 0 0,2 2 0 0 0,5 4 0 0 0,7 26 0 0 0,-14-30 0 0 0,2 1 0 0 0,0 0 0 0 0,0 0 0 0 0,8 7 0 0 0,-4-5 0 0 0,-1 1 0 0 0,6 16 0 0 0,8 10 0 0 0,-13-20 0 0 0,1-1 0 0 0,5 24 0 0 0,1 8 0 0 0,37 56 54 0 0,-38-59 12 0 0,-10-33-49 0 0,0-1-1 0 0,1 1 0 0 0,1-1 1 0 0,1 1-1 0 0,8 10 1 0 0,-6-14-6 0 0,-4 0 1 0 0,1 1 0 0 0,-2-1-1 0 0,3 10 1 0 0,-3-9-13 0 0,1-1 0 0 0,-1 2 0 0 0,2-2 0 0 0,5 9 0 0 0,-2-7 18 0 0,-2 1 0 0 0,-1-1-1 0 0,3 12 1 0 0,0 1-20 0 0,-2 0 3 0 0,-3-17 0 0 0,-2 0 0 0 0,2 1 0 0 0,-2-1 0 0 0,3 1 0 0 0,6 6 0 0 0,20 34-181 0 0,-24-38 232 0 0,-1 0-1 0 0,-1-1 1 0 0,-1 0 0 0 0,3 10-1 0 0,-1 5-42 0 0,1-12-8 0 0,-1 0 0 0 0,1 0 0 0 0,11 12 0 0 0,-14-18 0 0 0,-2-2 0 0 0,2 0 0 0 0,1 0 0 0 0,-1 1 0 0 0,-2-1 0 0 0,2 1 0 0 0,-2-1 0 0 0,0 0 0 0 0,2 1 0 0 0,-2-1 0 0 0,0 1 0 0 0,0-1 0 0 0,0 1 0 0 0,0 0 0 0 0,0 2 0 0 0,-2 3 0 0 0,4 2 1 0 0,17 32 52 0 0,-1 6 21 0 0,-7-26-71 0 0,-6-17 10 0 0,-3 1-1 0 0,3 1 0 0 0,-3-1 0 0 0,0 10 0 0 0,-2-10-10 0 0,0-1-1 0 0,0 0 1 0 0,2 2-1 0 0,-2-2 1 0 0,3 0-1 0 0,1 5 1 0 0,8 11 43 0 0,-12-11-37 0 0,0-1 2 0 0,0-5-6 0 0,0 0-1 0 0,0-1 1 0 0,0 1-1 0 0,0-1 1 0 0,2 0 0 0 0,-2 0-1 0 0,0 1 1 0 0,2-1 0 0 0,1 1-1 0 0,-3-1 1 0 0,6 4 0 0 0,6 19 7 0 0,-10-21-11 0 0,-2 1 0 0 0,2 0 0 0 0,1-1 0 0 0,1 0-1 0 0,3 6 1 0 0,-5-7 0 0 0,3 0 0 0 0,-3 0 0 0 0,0 0 0 0 0,1 1 0 0 0,-3-1 0 0 0,4 5 0 0 0,-1 1 0 0 0,-1-1 0 0 0,2 0 0 0 0,10 10 0 0 0,16 29 118 0 0,-28-44-111 0 0,3 1 0 0 0,-3-1 0 0 0,-2 1 0 0 0,2-1 0 0 0,0 1 0 0 0,-2 0 0 0 0,0 4 0 0 0,0-6-4 0 0,0 1 0 0 0,3 0 0 0 0,-3 0 0 0 0,0-1 0 0 0,2 1-1 0 0,0-1 1 0 0,0 1 0 0 0,-2-1 0 0 0,7 5 0 0 0,5 14 50 0 0,29 44 86 0 0,-23-44-86 0 0,2 4-53 0 0,-10-13 0 0 0,22 21 0 0 0,-28-28 0 0 0,7 7 0 0 0,-15-6 0 0 0,13 21 0 0 0,-2-16 0 0 0,0 2 0 0 0,-3 0 0 0 0,5 15 0 0 0,-9-22 0 0 0,0-4 0 0 0,0-1 0 0 0,0-1 0 0 0,0 1 0 0 0,0 0 0 0 0,0 0 0 0 0,0-1 0 0 0,0 1 0 0 0,0 0 0 0 0,0 0 0 0 0,0 0 0 0 0,0-1 0 0 0,3 1 0 0 0,-3 0 0 0 0,0-1 0 0 0,0 1 0 0 0,2 0 0 0 0,-2 0 0 0 0,2-1 0 0 0,-2 1 0 0 0,0-1 0 0 0,2 1 0 0 0,1 0 0 0 0,26 17 0 0 0,-24-15 7 0 0,0 1 0 0 0,-3-1 0 0 0,2 0 0 0 0,-1 0 0 0 0,-1 0 0 0 0,0 0-1 0 0,0 2 1 0 0,3 2 0 0 0,-3-2-5 0 0,21 27 52 0 0,-5 1-32 0 0,-20-32-16 0 0,2 1-1 0 0,0-1 0 0 0,0 0 0 0 0,0 0 1 0 0,0 0-1 0 0,2 0 0 0 0,-2 0 1 0 0,0 0-1 0 0,0 0 0 0 0,3 0 1 0 0,-3 0-1 0 0,0 0 0 0 0,2-1 1 0 0,-2 1-1 0 0,2 0 0 0 0,-2 0 1 0 0,5 1-1 0 0,4 5 23 0 0,-7 3-28 0 0,0-6 0 0 0,-2 1 0 0 0,3-1 0 0 0,-3 0 0 0 0,2 0 0 0 0,3 0 0 0 0,1 7 0 0 0,10 7 24 0 0,-11-15-13 0 0,-1 1 1 0 0,-1 0 0 0 0,-1 0 0 0 0,3 0-1 0 0,-5 0 1 0 0,2 0 0 0 0,2 8 0 0 0,-4-6-7 0 0,3 5 1 0 0,13 2-7 0 0,-12-7 1 0 0,19 21 0 0 0,-18-19 0 0 0,6 9 0 0 0,-9-17 0 0 0,1 1 0 0 0,-3 0 0 0 0,2 0 0 0 0,0 0 0 0 0,-2-1 0 0 0,2 1 0 0 0,-2 0 0 0 0,3 1 0 0 0,-3-1 0 0 0,2 0 0 0 0,-2 0 0 0 0,2 0 0 0 0,-2 0 0 0 0,0 1 0 0 0,39 44 11 0 0,-37-43 32 0 0,12 9-34 0 0,-14-9-10 0 0,36 34 67 0 0,-33-36-66 0 0,-1 1 0 0 0,0 0 0 0 0,0 0 0 0 0,1 0 0 0 0,-3 0 0 0 0,2 2 0 0 0,-2-2 0 0 0,2 4 0 0 0,-2-5 0 0 0,0 0 1 0 0,0 0-1 0 0,3 1 1 0 0,-3-1-1 0 0,2 0 1 0 0,-2 0-1 0 0,2 0 1 0 0,-2 1 0 0 0,2-1-1 0 0,-2 0 1 0 0,3 0-1 0 0,-1 0 1 0 0,0 0-1 0 0,-2 0 1 0 0,3 0 0 0 0,-1 0-1 0 0,0 0 1 0 0,0 0-1 0 0,3 0 1 0 0,0 2 42 0 0,4 7-33 0 0,11 7-10 0 0,1-4 0 0 0,-10-5 0 0 0,19 21 0 0 0,-23-19 11 0 0,-3-5 28 0 0,1-5-24 0 0,-5 0-15 0 0,0 0 0 0 0,0 0 0 0 0,0 0 0 0 0,0 0 0 0 0,0 0 0 0 0,0 0 0 0 0,2 0 0 0 0,-2 0 0 0 0,0 0 0 0 0,0 0 0 0 0,0 0 0 0 0,0 0 0 0 0,0 0-1 0 0,0 0 1 0 0,0 0 0 0 0,0 0 0 0 0,2 0 0 0 0,-2 0 0 0 0,0 0 0 0 0,0 0 0 0 0,0 0 0 0 0,0 0 0 0 0,0 0 0 0 0,0 0 0 0 0,0 0 0 0 0,0 0 0 0 0,2 0 0 0 0,-2 0 0 0 0,0 0 0 0 0,0 0 0 0 0,0 0 0 0 0,0 0 0 0 0,0 0-1 0 0,0 0 1 0 0,0 0 0 0 0,0 0 0 0 0,0 1 0 0 0,0-1 0 0 0,3 0 0 0 0,-3 0 0 0 0,0 0 0 0 0,0 0 0 0 0,0 0 0 0 0,0 0 0 0 0,0 0 0 0 0,0 0 0 0 0,0 1 0 0 0,25 23 1 0 0,-14-11-1 0 0,17 3 21 0 0,-26-15-17 0 0,0 1 0 0 0,3 0 0 0 0,-3 0 0 0 0,-2-1 0 0 0,2 1 0 0 0,1 0 0 0 0,-1 0-1 0 0,-2 0 1 0 0,2 0 0 0 0,0 3 0 0 0,-2-2-4 0 0,19 19 11 0 0,3-2 42 0 0,-10-10-53 0 0,27 21 0 0 0,-28-25 0 0 0,28 32 0 0 0,-37-33 0 0 0,0-2 0 0 0,1-1 0 0 0,-3-1 0 0 0,2 1 0 0 0,0 0 0 0 0,0-1 0 0 0,1 1 0 0 0,-1-1 0 0 0,2 1 0 0 0,-1-1 0 0 0,6 3 0 0 0,-2 0 0 0 0,-3 0 0 0 0,3-1 0 0 0,-2 1 0 0 0,2-1 0 0 0,-3 2 0 0 0,5 5 0 0 0,5 3 0 0 0,6 7 0 0 0,12 5 0 0 0,-7-8 0 0 0,19 24 53 0 0,-28-24-41 0 0,-16-16-12 0 0,2 1 0 0 0,0-1 0 0 0,0 1 0 0 0,1-1 0 0 0,-1 1 0 0 0,0-1-1 0 0,1 0 1 0 0,-1 1 0 0 0,7 1 0 0 0,0 3 7 0 0,5-1 7 0 0,-3 1 1 0 0,1 0-1 0 0,10 9 0 0 0,-13-6-14 0 0,-2-2 0 0 0,5 0 0 0 0,-3 1 0 0 0,2-1 0 0 0,1 1 0 0 0,-1-2 0 0 0,3 1 0 0 0,22 9 0 0 0,-24-11 0 0 0,1 0 0 0 0,-1 0 0 0 0,-3 0 0 0 0,16 9 0 0 0,-25-13 0 0 0,2-1 0 0 0,-2 1 0 0 0,0 0 0 0 0,2 0 0 0 0,-2 0 0 0 0,0-1 0 0 0,3 1 0 0 0,-3 0 0 0 0,2-1 0 0 0,-2 1 0 0 0,2 0 0 0 0,1-1 0 0 0,-3 1 0 0 0,2 0 0 0 0,0-1 0 0 0,-2 1 0 0 0,2-1 0 0 0,1 0 0 0 0,-3 1 0 0 0,2-1 0 0 0,0 1 0 0 0,3-1 0 0 0,-3 2 0 0 0,3-2 0 0 0,-3 0 0 0 0,0 1 0 0 0,3 0 0 0 0,-3-1 0 0 0,0 1 0 0 0,3 0 0 0 0,-3 0 0 0 0,0 0 0 0 0,1 0 0 0 0,3 1 0 0 0,1 0 0 0 0,0 1 0 0 0,0-1 0 0 0,0 0 0 0 0,0 1 0 0 0,11 1 0 0 0,0 0 0 0 0,-16-3 0 0 0,1 0 0 0 0,-1 0 0 0 0,3 0 0 0 0,-3 1 0 0 0,0-1 0 0 0,0 0 0 0 0,1 0 0 0 0,-1 2 0 0 0,-2-2 0 0 0,7 3 0 0 0,6 2 0 0 0,-3-4 8 0 0,24 12 37 0 0,-30-13-37 0 0,26 13-5 0 0,-16-6-3 0 0,-12-6 0 0 0,0 0 0 0 0,0 0 0 0 0,1 0 0 0 0,1 1 0 0 0,-1-1 0 0 0,1 0 0 0 0,-2-1 0 0 0,3 1 0 0 0,-3-1 0 0 0,3 1 0 0 0,6 1 0 0 0,1 3 0 0 0,-8-3 0 0 0,-2 0 0 0 0,24 7 0 0 0,-8-1 0 0 0,-5 2 0 0 0,8-2 0 0 0,4 2 0 0 0,-9-1 0 0 0,4 2 0 0 0,-1 0 0 0 0,40 17 53 0 0,-43-19-42 0 0,9 1-11 0 0,0-1 0 0 0,43 12 0 0 0,-49-17 0 0 0,29 16 0 0 0,-32-12 0 0 0,2-1 0 0 0,11 5 0 0 0,-26-13 0 0 0,26 8 0 0 0,-17-3 0 0 0,-8-1 0 0 0,-1-2 0 0 0,1 0 0 0 0,-2 0 0 0 0,3 0 0 0 0,0 1 0 0 0,-1-1 0 0 0,1-1 0 0 0,-1 1 0 0 0,10 3 0 0 0,25 7 0 0 0,-10 0 53 0 0,-17-4-42 0 0,-8-6-11 0 0,1 2 0 0 0,-1-1 0 0 0,1 0 0 0 0,-1-1 0 0 0,1 1 0 0 0,2-1 0 0 0,-3 1 0 0 0,3 0 0 0 0,7 1 0 0 0,-14-4 0 0 0,73 32 0 0 0,16 9 0 0 0,95 29 0 0 0,-179-68 0 0 0,29 6 0 0 0,-29-7 0 0 0,-8-1 0 0 0,44 17 0 0 0,-27-10 0 0 0,41 11 0 0 0,25 18 0 0 0,-67-30 0 0 0,-8-4 0 0 0,-1-1 0 0 0,1 1 0 0 0,-1 0 0 0 0,-1 0 0 0 0,1 0 0 0 0,1 0 0 0 0,2 4 0 0 0,-5-6 0 0 0,-2 2 0 0 0,0-1 0 0 0,2-1 0 0 0,-2 1 0 0 0,3-1 0 0 0,-3 1 0 0 0,2-1 0 0 0,-2 1 0 0 0,2-1 0 0 0,-2 1 0 0 0,2-1 0 0 0,-2 1 0 0 0,3-1 0 0 0,-1 0 0 0 0,-2 0 0 0 0,5 1 0 0 0,-1-1 0 0 0,5 1 0 0 0,16 11 0 0 0,-22-12 0 0 0,-1 1 0 0 0,0 0 0 0 0,0 0 0 0 0,1 1 0 0 0,-1-1 0 0 0,-2 0 0 0 0,2 0 0 0 0,1 0 0 0 0,-1 0 0 0 0,-2 1 0 0 0,2-1 0 0 0,-2 0 0 0 0,2 3 0 0 0,5 3 0 0 0,0-5 0 0 0,25 12 0 0 0,0-2 0 0 0,-5-1 0 0 0,-27-10 0 0 0,0 0 0 0 0,2 0 0 0 0,-2 0 0 0 0,3 0 0 0 0,-3 0 0 0 0,2 0 0 0 0,-2 0 0 0 0,2 0 0 0 0,1 0 0 0 0,-3 0 0 0 0,2 0 0 0 0,0-1 0 0 0,0 1 0 0 0,1 2 0 0 0,40 16 0 0 0,-13-2 0 0 0,-30-17 0 0 0,61 25 0 0 0,-40-17 0 0 0,4 0 0 0 0,-7 1 0 0 0,21 9 0 0 0,-19-9 0 0 0,5-3 0 0 0,0 2 0 0 0,-9 0 0 0 0,5 4 0 0 0,-7-5 0 0 0,45 15 0 0 0,62 28 0 0 0,-121-50 0 0 0,2 0 0 0 0,-2 1 0 0 0,0-1 0 0 0,2 0 0 0 0,-2 0 0 0 0,0 0 0 0 0,2 1 0 0 0,-2-1 0 0 0,0 0 0 0 0,3 1 0 0 0,-3-1 0 0 0,0 0 0 0 0,2 1 0 0 0,-2-1 0 0 0,0 0 0 0 0,0 1 0 0 0,2-1 0 0 0,-2 0 0 0 0,0 1 0 0 0,0-1 0 0 0,0 1 0 0 0,0-1 0 0 0,0 0 0 0 0,3 1 0 0 0,-3 0 0 0 0,2 1 0 0 0,21 8 0 0 0,-19-8 0 0 0,-1-1 0 0 0,-1-1 0 0 0,0 1 0 0 0,-2-1 0 0 0,2 1 0 0 0,1-1 0 0 0,-1 1 0 0 0,0-1 0 0 0,-2 1 0 0 0,2-1 0 0 0,1 0 0 0 0,-1 0 0 0 0,0 1 0 0 0,1-1 0 0 0,-1 0 0 0 0,5 0 0 0 0,-5 0 0 0 0,0 1 0 0 0,3-1 0 0 0,-3 1 0 0 0,0 0 0 0 0,1-1 0 0 0,1 1 0 0 0,-2 0 0 0 0,1 0 0 0 0,-1 1 0 0 0,0-1 0 0 0,1 0 0 0 0,-1 0 0 0 0,2 2 0 0 0,6 1 0 0 0,21 12 0 0 0,-21-10 0 0 0,1-1 0 0 0,0 1 0 0 0,17 5 0 0 0,33 16 0 0 0,-38-15 0 0 0,-16-9 0 0 0,34 14 0 0 0,-32-14 0 0 0,-4 0 0 0 0,20 15 0 0 0,-12-11 0 0 0,28 7 0 0 0,-34-10 0 0 0,2-1 0 0 0,-2 0 0 0 0,2 0 0 0 0,0 0 0 0 0,10 2 0 0 0,24 8 0 0 0,-16-4-1 0 0,115 28-9 0 0,-138-37-11 0 0,35 17 0 0 0,-25-12 58 0 0,2 1-33 0 0,0 0-1 0 0,-3 0 0 0 0,1 2 0 0 0,16 6 0 0 0,-24-9-3 0 0,3 0 0 0 0,1 0 0 0 0,-1-1 0 0 0,0 1 0 0 0,2 0 0 0 0,1-2 0 0 0,-1 1 0 0 0,21 6 0 0 0,-25-9 0 0 0,22 15 0 0 0,-17-9 0 0 0,1-2 0 0 0,56 24 0 0 0,-58-25 0 0 0,1 1 0 0 0,-1-2 0 0 0,0 1 0 0 0,24 6 0 0 0,-24-7 0 0 0,103 26 0 0 0,-105-26 0 0 0,-4-3 0 0 0,-3 1 0 0 0,0-1 0 0 0,1 0 0 0 0,1 1 0 0 0,-2 0 0 0 0,1-1 0 0 0,-1 1 0 0 0,0 0 0 0 0,0-1 0 0 0,3 1 0 0 0,-3 0 0 0 0,1 0 0 0 0,1 2 0 0 0,10 3 0 0 0,-3 0 0 0 0,55 14 0 0 0,-47-14 0 0 0,-10-3 0 0 0,0-1 0 0 0,0 1 0 0 0,0 0 0 0 0,0-1 0 0 0,0 0 0 0 0,16 2 0 0 0,-6-1 0 0 0,-3 0 0 0 0,20 8 0 0 0,-15-4 0 0 0,31 14 0 0 0,-32-12 0 0 0,1-2 0 0 0,-12-5 0 0 0,-2 0 0 0 0,0 0 0 0 0,2 1 0 0 0,-2 0 0 0 0,0 0 0 0 0,-1-1 0 0 0,1 1 0 0 0,-2 0 0 0 0,8 5 0 0 0,-8-5 0 0 0,0 0 0 0 0,1 0 0 0 0,1-1 0 0 0,-2 1 0 0 0,2-1 0 0 0,0 2 0 0 0,2-2 0 0 0,-3 0 0 0 0,10 2 0 0 0,23 10 0 0 0,-7 0 0 0 0,41 8 64 0 0,-50-13-64 0 0,-21-6 0 0 0,0 0 0 0 0,19 7 0 0 0,24 5 0 0 0,31 15 0 0 0,-74-30 0 0 0,-2 1 0 0 0,2 0 0 0 0,1-1 0 0 0,-3 1 0 0 0,2 0 0 0 0,0-1 0 0 0,0 1 0 0 0,-2-1 0 0 0,3 1 0 0 0,-1-1 0 0 0,0 0 0 0 0,0 1 0 0 0,1-1 0 0 0,1 1 0 0 0,-1-1 0 0 0,-3 0 0 0 0,2 0 0 0 0,-2 1 0 0 0,2-1 0 0 0,-2 0 0 0 0,2 1 0 0 0,1-1 0 0 0,-3 0 0 0 0,2 1 0 0 0,-2-1 0 0 0,2 2 0 0 0,-2-2 0 0 0,0 1 0 0 0,3-1 0 0 0,-3 1 0 0 0,0-1 0 0 0,2 1 0 0 0,-2-1 0 0 0,0 1 0 0 0,2 0 0 0 0,-2-1 0 0 0,0 1 0 0 0,0 0 0 0 0,0 0 0 0 0,14 5 0 0 0,-12-6 0 0 0,0 1 0 0 0,1-1 0 0 0,-1 1 0 0 0,-2-1 0 0 0,2 1 0 0 0,0-1 0 0 0,1 1 0 0 0,-3 0 0 0 0,2 1 0 0 0,0-2 0 0 0,-2 1 0 0 0,3 0 0 0 0,-3 0 0 0 0,2 1 0 0 0,0-1 0 0 0,-2-1-1 0 0,0 1 0 0 0,2 0 1 0 0,-2-1-1 0 0,0 1 1 0 0,3 0-1 0 0,-3-1 1 0 0,2 1-1 0 0,-2 0 0 0 0,2-1 1 0 0,-2 1-1 0 0,3-1 1 0 0,-3 1-1 0 0,2-1 1 0 0,0 1-1 0 0,-2-1 1 0 0,2 0-1 0 0,1 1 0 0 0,-3-1 1 0 0,2 0-1 0 0,2 1 1 0 0,10 3-79 0 0,4 2 21 0 0,46 13 183 0 0,-61-19-125 0 0,-1 0 0 0 0,0 1 0 0 0,-2-1 0 0 0,2 1 0 0 0,1-1 0 0 0,-1 1 0 0 0,-2 0 0 0 0,2-1 0 0 0,0 1 0 0 0,1 0 0 0 0,-3 0 0 0 0,2-1 0 0 0,-2 1 0 0 0,2 0 0 0 0,1 1 0 0 0,8 4 0 0 0,7-2 0 0 0,-4 3 0 0 0,2-1 0 0 0,-2 1 0 0 0,4 1 0 0 0,2 1 0 0 0,42 11 0 0 0,-3 2 0 0 0,-36-15 0 0 0,-5 2 0 0 0,-4-1 0 0 0,4 0 0 0 0,7 1 0 0 0,30 15 64 0 0,-35-16-64 0 0,1-2 0 0 0,-1 1 0 0 0,-1 1 0 0 0,-3 1 0 0 0,6-1 0 0 0,6 2 0 0 0,31 22 0 0 0,-34-20 0 0 0,-16-11 0 0 0,37 15 0 0 0,-28-9 0 0 0,-4 3 0 0 0,4-2 0 0 0,0 0 0 0 0,-4 1 0 0 0,9 1 0 0 0,-19-10 0 0 0,35 26 0 0 0,-9-8 0 0 0,-12-7 0 0 0,-18-9 0 0 0,2 2 0 0 0,32 15 0 0 0,-22-11 12 0 0,-8-4-5 0 0,1 0 0 0 0,2-1 0 0 0,-3 2 0 0 0,3-1 0 0 0,13 6-1 0 0,-15-8 2 0 0,32 22-5 0 0,-35-23-3 0 0,0 0 0 0 0,0 0 0 0 0,-2 0 0 0 0,3 0 0 0 0,-3 0 0 0 0,2 0 0 0 0,-2 0 0 0 0,2 0 0 0 0,-2 0 0 0 0,2 0 0 0 0,-2 0 0 0 0,0 0 0 0 0,3 2 0 0 0,-3-1 0 0 0,0 1 0 0 0,2-2 0 0 0,-2 1 0 0 0,2 0 0 0 0,1-1 0 0 0,-3 1 0 0 0,2-1 0 0 0,0 1 0 0 0,0-1 0 0 0,1 1 0 0 0,-1-1 0 0 0,5 4 0 0 0,38 20 0 0 0,-4-4 0 0 0,-20-4-2 0 0,-5-9 42 0 0,-9-6-25 0 0,4 1-3 0 0,-2 2-11 0 0,3 10-3 0 0,-12-13 2 0 0,2 3 0 0 0,21 5 0 0 0,20 23-224 0 0,-32-26 144 0 0,40 28 376 0 0,-38-28-308 0 0,-8-5-20 0 0,-1 0 1 0 0,1 1-1 0 0,-3-1 1 0 0,3 0-1 0 0,-3 0 1 0 0,3 1-1 0 0,-3-1 1 0 0,5 4-1 0 0,-5-3 31 0 0,-2-2 0 0 0,2 1 1 0 0,1 0-1 0 0,-1-1 0 0 0,0 0 0 0 0,0 1 0 0 0,1-1 0 0 0,-1 1 0 0 0,3-1 0 0 0,4 2 1 0 0,-7-2 19 0 0,-2-1 1 0 0,2 1-1 0 0,0 1 1 0 0,-2-2-1 0 0,3 1 1 0 0,-1 0-1 0 0,-2 0 1 0 0,2 0-1 0 0,-2-1 1 0 0,3 1 0 0 0,-3 0-1 0 0,2 0 1 0 0,-2 1-1 0 0,11 6-100 0 0,-2 0 0 0 0,26 14 0 0 0,-29-18 115 0 0,15 14 287 0 0,15 15-588 0 0,-26-22 173 0 0,-8-10 248 0 0,34 27-319 0 0,-22-19 145 0 0,-3 2 20 0 0,8 11 28 0 0,-17-15 45 0 0,-2-5 53 0 0,9 2 7 0 0,-2-2-28 0 0,9 12-58 0 0,23 28-527 0 0,-3-14 454 0 0,-31-26 26 0 0,-3-1 0 0 0,0 1 0 0 0,0-1 1 0 0,1 1-1 0 0,-3 0 0 0 0,2-1 0 0 0,0 1 0 0 0,-2 0 0 0 0,2-1 0 0 0,-2 2 1 0 0,3-1-1 0 0,-3 0 0 0 0,0 0 0 0 0,2-1 0 0 0,-2 5 0 0 0,0 5 0 0 0,9-2 0 0 0,5 3 0 0 0,2 1 0 0 0,-18-8 0 0 0,20 19 0 0 0,-5-13 0 0 0,1 3 0 0 0,2-1 0 0 0,21 28 0 0 0,-31-33 0 0 0,-6-6 0 0 0,3-1 0 0 0,-3 1 0 0 0,2-1 0 0 0,0 2 0 0 0,-2-2 0 0 0,2 1 0 0 0,1-1 0 0 0,-1 1 0 0 0,0-1 0 0 0,1 0 0 0 0,-1 1 0 0 0,0-1 0 0 0,5 1 0 0 0,-5-1 0 0 0,-2 0 0 0 0,3 0 0 0 0,-1 0 0 0 0,0 1 0 0 0,-2-2 0 0 0,2 1 0 0 0,1 0 0 0 0,-3 0 0 0 0,2 1 0 0 0,-2-1 0 0 0,2 0 0 0 0,-2 0 0 0 0,0 0 0 0 0,3 0 0 0 0,-3 0 0 0 0,0 2 0 0 0,18 14 0 0 0,-18-16 0 0 0,0 3 0 0 0,2 0 0 0 0,-2-1 0 0 0,2 0 0 0 0,1 0 0 0 0,-1 0 0 0 0,5 3 0 0 0,2 3 0 0 0,-2-2 0 0 0,13 16 0 0 0,-15-12 0 0 0,4 10 0 0 0,7-3 0 0 0,-7-3 69 0 0,-5-7-75 0 0,3 0 0 0 0,-2 0 0 0 0,2 0 0 0 0,13 12 0 0 0,1 9-25 0 0,-21-29 31 0 0,4 3 0 0 0,-1 1 0 0 0,-1-1 0 0 0,2 1 0 0 0,-4-1 0 0 0,3 2 0 0 0,1 4 0 0 0,-6-7 5 0 0,2 0 0 0 0,0 0 0 0 0,0 1 0 0 0,2-2 0 0 0,-2 1 0 0 0,0 0 1 0 0,3 0-1 0 0,-3 0 0 0 0,2 0 0 0 0,0 2 0 0 0,3 2 60 0 0,6 15 431 0 0,-2 8-465 0 0,-2-23-31 0 0,-5-5 0 0 0,-2 1 0 0 0,3 0 0 0 0,-1-1 0 0 0,-2 0 0 0 0,2 0 0 0 0,-2 0 0 0 0,2 0 0 0 0,-2 1 0 0 0,0-1 0 0 0,0 0 0 0 0,3 0 0 0 0,-3 1 0 0 0,0-1 0 0 0,0 0 0 0 0,0 1 0 0 0,0 1 0 0 0,2 4 0 0 0,3 18 0 0 0,6 8 0 0 0,-11-31 0 0 0,0 1-1 0 0,0-1 1 0 0,0 1 0 0 0,2-1-1 0 0,-2 2 1 0 0,2-2 0 0 0,3 3-1 0 0,13 32 15 0 0,-4-14 43 0 0,-9-18-58 0 0,-1 0 1 0 0,-2 1-1 0 0,1 0 0 0 0,-1-1 1 0 0,0 7-1 0 0,-2-10 1 0 0,0 1 0 0 0,0-1 0 0 0,0 1 0 0 0,0 1 0 0 0,2-2 0 0 0,-2 1 0 0 0,5 4 0 0 0,0 4 0 0 0,-5-9 0 0 0,-3 0 0 0 0,3-1 0 0 0,0 1 0 0 0,0 0 0 0 0,0-1 0 0 0,3 1 0 0 0,-3-1 0 0 0,0 1 0 0 0,0 1 0 0 0,2-2 0 0 0,0 3 0 0 0,14 18 0 0 0,25 54 0 0 0,7 0 0 0 0,-43-58 0 0 0,-5-16 0 0 0,0 2 0 0 0,2-2 0 0 0,-2 0 0 0 0,0 0 0 0 0,2 1 0 0 0,-2-1 0 0 0,5 3 0 0 0,4 8-138 0 0,0 1 1 0 0,9 20-1 0 0,-6 5 519 0 0,-12-35-381 0 0,0 0 0 0 0,2-1 0 0 0,-2 1 0 0 0,2-1 0 0 0,-2 0 0 0 0,2 2 0 0 0,1-2 0 0 0,4 5 0 0 0,-5-6 0 0 0,9 19 0 0 0,-11-11 0 0 0,0-9 0 0 0,0 1 0 0 0,0-1 0 0 0,0 0 0 0 0,0 0 0 0 0,0 0 0 0 0,0 0 0 0 0,0 0 0 0 0,2 0 0 0 0,-2 0 0 0 0,0 0 0 0 0,3 1 0 0 0,-3-1 0 0 0,2 0 0 0 0,-2 0 0 0 0,2 0 0 0 0,1 2 0 0 0,3 1 0 0 0,4 17 0 0 0,-8-13 0 0 0,11 20 0 0 0,-10-17 0 0 0,1-7 0 0 0,5 16 0 0 0,-9-17 0 0 0,0-2 0 0 0,0 0 0 0 0,0 0 0 0 0,0 0 0 0 0,0 0 0 0 0,0 0 0 0 0,3 0 0 0 0,-3 0 0 0 0,0 0 0 0 0,0 0 0 0 0,2 0 0 0 0,-2-1 0 0 0,2 1 0 0 0,-2 0 0 0 0,3 1 0 0 0,-3-1 0 0 0,4 1 0 0 0,1 0 0 0 0,-3-1 0 0 0,-2 0 0 0 0,2 0 0 0 0,1 0 0 0 0,-3 0 0 0 0,2 0 0 0 0,-2 0 0 0 0,2 0 0 0 0,-2 0 0 0 0,2 0 0 0 0,-2 0 0 0 0,0 0 0 0 0,0 0 0 0 0,3 1 0 0 0,-3 1 0 0 0,2 18 0 0 0,14 10 0 0 0,-7-12-139 0 0,-4-8 4 0 0,-1-2 0 0 0,3 2-1 0 0,11 10 1 0 0,-11-11 135 0 0,7 23 0 0 0,-14-32 0 0 0,0 0 0 0 0,0 0 0 0 0,0 0 0 0 0,0 0 0 0 0,2 0 0 0 0,-2 0 0 0 0,0 0 0 0 0,0 0 0 0 0,2 0 0 0 0,-2 0 0 0 0,3 1 0 0 0,-3-1 0 0 0,2 0 0 0 0,-2 0 0 0 0,2-1 0 0 0,3 2 0 0 0,-5-1 0 0 0,2-1 0 0 0,-2 1 0 0 0,2 0 0 0 0,-2-1 0 0 0,2 1 0 0 0,-2-1 0 0 0,3 1 0 0 0,-3 0 0 0 0,0 0 0 0 0,2-1 0 0 0,-2 1 0 0 0,0 0 0 0 0,0 0 0 0 0,2-1 0 0 0,-2 1 0 0 0,0 0 0 0 0,0 2 0 0 0,9 5 0 0 0,-6-7 0 0 0,-1 0 0 0 0,0 0 0 0 0,-2 1 0 0 0,3-1 0 0 0,-1 0 0 0 0,-2 1 0 0 0,2-1 0 0 0,-2 1 0 0 0,2 0 0 0 0,-2-1 0 0 0,0 1 0 0 0,0-1 0 0 0,0 1 0 0 0,3 2 0 0 0,-1 4 0 0 0,5 1 0 0 0,0 0 0 0 0,9 16 0 0 0,-5-5 0 0 0,19 14 0 0 0,-26-33 0 0 0,3 2 0 0 0,2 9 0 0 0,-11-8 0 0 0,2-3 0 0 0,0 0 0 0 0,0-1 0 0 0,0 2 0 0 0,0-1 0 0 0,0 0 0 0 0,0-1 0 0 0,0 1 0 0 0,0 0 0 0 0,2 0 0 0 0,-2-1 0 0 0,0 1 0 0 0,0 0 0 0 0,2 0 0 0 0,-2-1 0 0 0,0 1 0 0 0,3 0 0 0 0,-3-1 0 0 0,2 1 0 0 0,0 1 0 0 0,5 2 0 0 0,9 21 0 0 0,-5-4 0 0 0,-11-18 0 0 0,14 10 0 0 0,-9-8 0 0 0,20 24 0 0 0,-14-15 0 0 0,-13-10 0 0 0,2-3 0 0 0,0-1 0 0 0,0 1 0 0 0,0-1 0 0 0,0 1 0 0 0,0-1 0 0 0,0 1 0 0 0,0 0 0 0 0,0-1 0 0 0,0 1 0 0 0,0-1 0 0 0,0 1 0 0 0,0 0 0 0 0,0-1 0 0 0,2 2 0 0 0,-2-2 0 0 0,0 1 0 0 0,0-1 0 0 0,2 1 0 0 0,-2-1 0 0 0,0 1 0 0 0,3-1 0 0 0,-3 1 0 0 0,2 0 0 0 0,12 7 0 0 0,-3 5 0 0 0,7 20 0 0 0,-13-16 0 0 0,-3-16 0 0 0,14 26 0 0 0,-14-17 0 0 0,-2 1 0 0 0,7 30 0 0 0,-9-38 0 0 0,2-2 0 0 0,0 0 0 0 0,0 0 0 0 0,0-1 0 0 0,0 1 0 0 0,0 0 0 0 0,0 0 0 0 0,0 0 0 0 0,0-1 0 0 0,0 1 0 0 0,0 0 0 0 0,0 0 0 0 0,0 0 0 0 0,0-1 0 0 0,2 2 0 0 0,-2-1 0 0 0,2 1 0 0 0,10 19 0 0 0,36 51 736 0 0,-44-58-736 0 0,15 24 0 0 0,-13-27 0 0 0,-3 1 0 0 0,-3-10 0 0 0,0 0 0 0 0,0 0 0 0 0,0 0 0 0 0,0 1 0 0 0,0-1 0 0 0,0 0 0 0 0,0-1 0 0 0,2 1 0 0 0,-2 0 0 0 0,2 0 0 0 0,-2 0 0 0 0,2-1 0 0 0,3 3 0 0 0,2 5 0 0 0,-7-2 0 0 0,14 31 0 0 0,-5-24 0 0 0,0 1 0 0 0,-14-11 0 0 0,3-2 0 0 0,0 1 0 0 0,2 2 0 0 0,7 15 0 0 0,4 2 0 0 0,3 18 0 0 0,-8-31 0 0 0,-3-8 0 0 0,-1 1 0 0 0,-2-1 0 0 0,2 0 0 0 0,-2 0 0 0 0,3 1 0 0 0,-3-1 0 0 0,0 0 0 0 0,2 1 0 0 0,-2-1 0 0 0,0 1 0 0 0,0 0 0 0 0,0-1 0 0 0,0 1 0 0 0,0-1 0 0 0,0 2 0 0 0,0 63 0 0 0,-2-65 0 0 0,2 0 0 0 0,0 0 0 0 0,0 0 0 0 0,0 1 0 0 0,0-1 0 0 0,0 0 0 0 0,0 0 0 0 0,2-1 0 0 0,-2 1 0 0 0,0 0 0 0 0,0 0 0 0 0,2 0 0 0 0,-2 0 0 0 0,0 0 0 0 0,2-1 0 0 0,-2 1 0 0 0,3 0 0 0 0,-3 0 0 0 0,4 0 0 0 0,3 7 0 0 0,-14 3 0 0 0,7-2 0 0 0,28 47 0 0 0,-17-9 0 0 0,7-17 0 0 0,-16-22 0 0 0,-2-5 0 0 0,0 1 0 0 0,0-1 0 0 0,0 1 0 0 0,3-1 0 0 0,-3 1 0 0 0,2-1 0 0 0,5 7 0 0 0,0-1 0 0 0,-5-7 0 0 0,0 0 0 0 0,1 0 0 0 0,-3 0 0 0 0,2 1 0 0 0,-2-1 0 0 0,2 0 0 0 0,-2 2 0 0 0,0-2 0 0 0,0 5 0 0 0,0 15 0 0 0,-2-19 0 0 0,11 12 0 0 0,-7-14 0 0 0,19 26 0 0 0,2 16 0 0 0,-23-42 0 0 0,0-1 0 0 0,0 1 0 0 0,0 0 0 0 0,0-1 0 0 0,0 1 0 0 0,0 0 0 0 0,2 0 0 0 0,-2-1 0 0 0,0 1 0 0 0,0 0 0 0 0,2-1 0 0 0,-2 1 0 0 0,0 0 0 0 0,0-1 0 0 0,2 1 0 0 0,-2 0 0 0 0,3-1 0 0 0,-3 1 0 0 0,2-1 0 0 0,0 1 0 0 0,1 2 0 0 0,-1 10 0 0 0,-4-10 0 0 0,2-2 0 0 0,15 25 0 0 0,-10-18 11 0 0,0 1-1 0 0,-3 1 1 0 0,0-1 0 0 0,0 18-1 0 0,1-21 1 0 0,13 16-11 0 0,-14-20 0 0 0,0 1 0 0 0,0-1 0 0 0,1 2 0 0 0,-3-2 0 0 0,2 1 0 0 0,-2 0 0 0 0,0-1 0 0 0,0 1 0 0 0,0 5 0 0 0,0 1 0 0 0,0-3 0 0 0,2 2 0 0 0,-2-2 0 0 0,9 13 0 0 0,-9-17 0 0 0,3 10 0 0 0,4-3 0 0 0,-5 3 0 0 0,-2-3 0 0 0,0 2 0 0 0,0-2 0 0 0,-2 3 0 0 0,-5-3 0 0 0,4 3 0 0 0,3-3 0 0 0,0 2 0 0 0,0-1 0 0 0,0 2 0 0 0,0-3 0 0 0,0 32 0 0 0,3-29 0 0 0,4-3 0 0 0,-5 3 0 0 0,0-2 0 0 0,7 1 0 0 0,-2-2 0 0 0,-7 2 0 0 0,0-1 0 0 0,-4 7 0 0 0,6-10 0 0 0,9 14 0 0 0,-6-12 0 0 0,2 2 0 0 0,-3-1 0 0 0,1 1 0 0 0,-5-2 0 0 0,0 3 0 0 0,0 38 0 0 0,0-20 0 0 0,0 35 0 0 0,2-52 0 0 0,0-12 0 0 0,3 2 0 0 0,-3 30 0 0 0,-2-26 0 0 0,0-5 0 0 0,0 0 0 0 0,0 0 0 0 0,0 0 0 0 0,2 0 0 0 0,-2 1 0 0 0,3-1 0 0 0,-3 0 0 0 0,4 4 0 0 0,1-1 0 0 0,-3 1 0 0 0,0-1 0 0 0,1 0 0 0 0,-3 11 0 0 0,0-13 0 0 0,4 0 0 0 0,-4-2 0 0 0,2-1 0 0 0,-2 1 0 0 0,0 0 0 0 0,3-1 0 0 0,-3 1 0 0 0,0 0 0 0 0,0-1 0 0 0,2 1 0 0 0,-2 1 0 0 0,0-2 0 0 0,0 1 0 0 0,0 0 0 0 0,0-1 0 0 0,0 1 0 0 0,0 0 0 0 0,0-1 0 0 0,0 1 0 0 0,-2 1 0 0 0,4 5 0 0 0,5 8 0 0 0,-3 0 0 0 0,3-10 0 0 0,-4-4 0 0 0,-3 0 0 0 0,2 0 0 0 0,0 0 0 0 0,-2 0 0 0 0,2 0 0 0 0,-2 0 0 0 0,0 0 0 0 0,3 0 0 0 0,-3 1 0 0 0,0-1 0 0 0,0 1 0 0 0,0-1 0 0 0,0 0 0 0 0,0 0 0 0 0,0 0 0 0 0,0 1 0 0 0,0-1 0 0 0,0 1 0 0 0,0 8 0 0 0,9-1 0 0 0,-5 7 0 0 0,-1-14 0 0 0,10 8 0 0 0,-8-7 0 0 0,2 6 0 0 0,2 7 0 0 0,-7-13 0 0 0,-2-3 0 0 0,0 23 0 0 0,-2-7 0 0 0,2-15 0 0 0,11 15 0 0 0,-11-8 0 0 0,2 2 0 0 0,3 1 11 0 0,-3 1 31 0 0,-2-3-31 0 0,0 3-11 0 0,-4 3 0 0 0,11 2 0 0 0,-1-7 0 0 0,-3-2 0 0 0,-3 4 0 0 0,0-3 0 0 0,0 3 0 0 0,0 0 0 0 0,0-3 0 0 0,0 3 0 0 0,0-3 0 0 0,0 2 0 0 0,0 20 0 0 0,0-17 0 0 0,4-13 0 0 0,1 2 0 0 0,-3 19 0 0 0,-2-12 0 0 0,7 5 0 0 0,-7-13 0 0 0,2 1 0 0 0,-2-1 0 0 0,0 0 0 0 0,2 1 0 0 0,-2-1 0 0 0,0 0 0 0 0,0 0 0 0 0,-2 0 0 0 0,2 2 0 0 0,0-2 0 0 0,-4 3 0 0 0,-1 6 0 0 0,1-5 0 0 0,1-5 0 0 0,3 0 0 0 0,-2 0 0 0 0,2 1 0 0 0,0-1 0 0 0,-2 0 0 0 0,2 0 0 0 0,0 0 0 0 0,0 1 0 0 0,-3-1 0 0 0,3 0 0 0 0,0 0 0 0 0,0 2 0 0 0,3 0 0 0 0,-3 8 0 0 0,0-3 11 0 0,-12 43 42 0 0,12-40-53 0 0,0 53 0 0 0,-2-56 0 0 0,2-3 0 0 0,0-1 0 0 0,0 0 0 0 0,2 1 0 0 0,-2-1 0 0 0,3 1 0 0 0,3 6 0 0 0,-1 7 0 0 0,-7-4 0 0 0,2 25 0 0 0,0 1 0 0 0,0-14 0 0 0,-3-23 10 0 0,3 2-9 0 0,3 0 0 0 0,-3-1 1 0 0,2 1-1 0 0,-2-1 0 0 0,2 0 0 0 0,3 2 1 0 0,2 4-1 0 0,-5-8-220 0 0,9-2-1938 0 0,8-4 617 0 0,3-3-68 0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7:00.2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91 11232 0 0,'0'0'9127'0'0,"-1"1"-9016"0"0,-3 5-34 0 0,3-6-67 0 0,1 1-4 0 0,0-1 0 0 0,-1 1-1 0 0,1-1 1 0 0,0 1-1 0 0,-1-1 1 0 0,1 0 0 0 0,-1 1-1 0 0,1-1 1 0 0,-1 1-1 0 0,1-1 1 0 0,-1 0 0 0 0,0 1-1 0 0,1-1 1 0 0,-1 0-1 0 0,1 0 1 0 0,-1 1 0 0 0,0-1-1 0 0,1 0 1 0 0,-1 0-1 0 0,1 0 1 0 0,-1 0 0 0 0,0 0-1 0 0,1 0 1 0 0,-1 0 0 0 0,0 0-1 0 0,0 0 1 0 0,0 0 12 0 0,1 0-14 0 0,0 0 0 0 0,-1 0-1 0 0,1 0 1 0 0,-1-1 0 0 0,1 1 0 0 0,-1 0-1 0 0,1 0 1 0 0,-1 0 0 0 0,1-1 0 0 0,0 1-1 0 0,-1 0 1 0 0,1 0 0 0 0,-1-1 0 0 0,1 1-1 0 0,0 0 1 0 0,-1-1 0 0 0,1 1-1 0 0,0 0 1 0 0,0-1 0 0 0,-1 1 0 0 0,1-1-1 0 0,-5-4 81 0 0,3 5-75 0 0,2-1-9 0 0,0 1 0 0 0,0-1 0 0 0,0 1 0 0 0,0-1 0 0 0,0 0 0 0 0,0 1 0 0 0,0-1 1 0 0,0 1-1 0 0,0-1 0 0 0,0 1 0 0 0,0-1 0 0 0,1 1 0 0 0,-1-1 0 0 0,0 1 0 0 0,0-1 0 0 0,0 1 0 0 0,1-1 0 0 0,-1 1 0 0 0,0-1 0 0 0,1 1 0 0 0,-1-1 0 0 0,7-5 0 0 0,17-2 26 0 0,-21 8 98 0 0,8 0 264 0 0,0 5-366 0 0,1 5-32 0 0,-7-7-33 0 0,1 1 46 0 0,-7-3 53 0 0,1-1-55 0 0,-1 1-1 0 0,1-1 1 0 0,-1 1-1 0 0,0-1 0 0 0,1 0 1 0 0,-1 1-1 0 0,0-1 1 0 0,1 0-1 0 0,-1 1 1 0 0,0-1-1 0 0,1 0 0 0 0,-1 0 1 0 0,0 1-1 0 0,0-1 1 0 0,1 0-1 0 0,-1 0 0 0 0,0 0 1 0 0,0 0-1 0 0,0 0 1 0 0,1 0-1 0 0,-1 0 1 0 0,0 0-1 0 0,-1-1 0 0 0,-14 4 0 0 0,10-5 14 0 0,5 1 52 0 0,0-13-60 0 0,0 11-7 0 0,0 1-1 0 0,1-1 0 0 0,0 1 0 0 0,0 0 1 0 0,0-1-1 0 0,0 1 0 0 0,0-4 0 0 0,2-3 0 0 0,-1 4-3 0 0,0 1 0 0 0,0-1 0 0 0,0 0 0 0 0,1 1 0 0 0,0-1 0 0 0,0 1-1 0 0,0 0 1 0 0,4-7 0 0 0,-5 10 331 0 0,1 6-278 0 0,-1-1 0 0 0,1 1 1 0 0,0-1-1 0 0,1 1 0 0 0,-1-1 0 0 0,4 6 1 0 0,-3-7-287 0 0,0 1 0 0 0,-1 0 0 0 0,0 0 0 0 0,0 0 0 0 0,0 0 0 0 0,-1 0 0 0 0,3 7 0 0 0,0 4-7033 0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6:49.6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46 5984 0 0,'0'0'464'0'0,"1"-2"-306"0"0,3-4-595 0 0,1-8 9794 0 0,-4 12-9072 0 0,-1 0 0 0 0,1 1-1 0 0,-1-1 1 0 0,1 1 0 0 0,0-1-1 0 0,0 0 1 0 0,0 1 0 0 0,0-1-1 0 0,0 1 1 0 0,2-3 0 0 0,-3 4-322 0 0,1-1 1335 0 0,3-1-699 0 0,-4 2-584 0 0,0 0 1 0 0,0 0 0 0 0,1 0-1 0 0,-1 0 1 0 0,0-1 0 0 0,0 1-1 0 0,0 0 1 0 0,0 0 0 0 0,0 0-1 0 0,1 0 1 0 0,-1 0 0 0 0,0 0-1 0 0,0 0 1 0 0,0 0 0 0 0,0 0-1 0 0,1 0 1 0 0,-1 0 0 0 0,0 0-1 0 0,0 0 1 0 0,0 0-1 0 0,0 0 1 0 0,1 0 0 0 0,-1 0-1 0 0,0 0 1 0 0,0 0 0 0 0,0 0-1 0 0,0 1 1 0 0,1-1 0 0 0,-1 0-1 0 0,0 0 1 0 0,0 0 0 0 0,0 0-1 0 0,0 0 1 0 0,0 0 0 0 0,0 0-1 0 0,1 1 1 0 0,-1-1 0 0 0,0 0-1 0 0,0 0 1 0 0,0 0-1 0 0,0 0 1 0 0,0 0 0 0 0,0 1-1 0 0,0-1 1 0 0,2 1 11 0 0,-1 0-18 0 0,-1 0-1 0 0,1-1 1 0 0,0 1-1 0 0,0 0 1 0 0,-1 0-1 0 0,1 0 1 0 0,0-1-1 0 0,-1 1 1 0 0,1 0-1 0 0,-1 0 1 0 0,1 0-1 0 0,-1 0 1 0 0,1 0-1 0 0,-1 0 1 0 0,0 0-1 0 0,1 2 1 0 0,-1-1 34 0 0,3 1-22 0 0,-11 5 43 0 0,-2 5-1 0 0,-2-2-19 0 0,6-9-46 0 0,5-2-56 0 0,0-2-70 0 0,7-9 128 0 0,-5 10-2 0 0,2-3 9 0 0,0 1 1 0 0,1-1-1 0 0,-1 1 0 0 0,1 0 0 0 0,0 0 0 0 0,0 1 0 0 0,6-4 0 0 0,-9 5 10 0 0,1 0 61 0 0,1 1-27 0 0,-2 0-1 0 0,1 0 1 0 0,-1 0-1 0 0,1 0 1 0 0,-1 0-1 0 0,1 0 1 0 0,-1 1-1 0 0,1-1 1 0 0,-1 0-1 0 0,0 1 1 0 0,1-1-1 0 0,-1 1 1 0 0,0-1-1 0 0,1 1 1 0 0,1 1-1 0 0,-2-1-3 0 0,0-1-1 0 0,0 1 1 0 0,0 0 0 0 0,-1 0-1 0 0,1 0 1 0 0,0 0-1 0 0,0 0 1 0 0,-1 0 0 0 0,1 0-1 0 0,0 0 1 0 0,-1 1-1 0 0,1-1 1 0 0,-1 0 0 0 0,1 0-1 0 0,-1 0 1 0 0,0 1-1 0 0,0-1 1 0 0,1 0-1 0 0,-1 0 1 0 0,0 1 0 0 0,0-1-1 0 0,0 0 1 0 0,0 1-1 0 0,-1-1 1 0 0,1 0 0 0 0,0 0-1 0 0,0 1 1 0 0,-1-1-1 0 0,1 0 1 0 0,-1 0 0 0 0,1 0-1 0 0,-1 0 1 0 0,1 0-1 0 0,-2 2 1 0 0,1-2 250 0 0,0 0-161 0 0,-1 6-29 0 0,2-6-91 0 0,0 1-1 0 0,-1-1 1 0 0,1 1-1 0 0,-1-1 0 0 0,1 1 1 0 0,-1-1-1 0 0,0 0 1 0 0,1 1-1 0 0,-3 1 1 0 0,-9 16 74 0 0,9-17-97 0 0,1-1-12 0 0,0 1 1 0 0,-1 0-1 0 0,1-1 0 0 0,0 1 0 0 0,0 0 1 0 0,0 0-1 0 0,0 1 0 0 0,0-1 0 0 0,-2 5 1 0 0,-1 4-2068 0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6:51.0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9 4144 0 0,'0'0'9388'0'0,"-1"0"-8920"0"0,1 0 1 0 0,-1-1-1 0 0,0 1 1 0 0,1 0 0 0 0,-1-1-1 0 0,1 1 1 0 0,-1 0-1 0 0,0 0 1 0 0,1 0 0 0 0,-1 0-1 0 0,0 0 1 0 0,1 0 0 0 0,-1 0-1 0 0,0 0 1 0 0,1 0-1 0 0,-2 0 1 0 0,2 2-459 0 0,0-1-11 0 0,5 14 69 0 0,-2-10-65 0 0,-3-4 2 0 0,1 1-1 0 0,0-1 1 0 0,-1 1 0 0 0,1-1 0 0 0,-1 0 0 0 0,0 1 0 0 0,1-1 0 0 0,-1 1 0 0 0,0-1-1 0 0,0 1 1 0 0,0-1 0 0 0,0 1 0 0 0,0 2 0 0 0,0-3 50 0 0,0 6-34 0 0,0-6 4 0 0,-4-3-139 0 0,3 2 115 0 0,1 0-1 0 0,0 0 0 0 0,0 0 1 0 0,-1 0-1 0 0,1 0 0 0 0,0 0 1 0 0,0 0-1 0 0,-1 0 0 0 0,1 0 1 0 0,0 0-1 0 0,0 0 0 0 0,-1-1 0 0 0,1 1 1 0 0,0 0-1 0 0,0 0 0 0 0,-1 0 1 0 0,1 0-1 0 0,0 0 0 0 0,0-1 1 0 0,0 1-1 0 0,0 0 0 0 0,-1 0 0 0 0,1 0 1 0 0,0-1-1 0 0,0 1 0 0 0,0 0 1 0 0,0 0-1 0 0,0 0 0 0 0,-1-1 1 0 0,1 1-1 0 0,0 0 0 0 0,0 0 0 0 0,0-1 1 0 0,0 1-1 0 0,0 0 0 0 0,0-1 1 0 0,10-28-57 0 0,-8 20 42 0 0,2 3 14 0 0,6 1 11 0 0,5 1 72 0 0,-10 7-71 0 0,-3-2 0 0 0,0 0-11 0 0,0 0 0 0 0,-1 0 0 0 0,1 0 0 0 0,0 0 0 0 0,-1 0 0 0 0,1 0 1 0 0,-1 1-1 0 0,1-1 0 0 0,-1 1 0 0 0,1-1 0 0 0,-1 1 0 0 0,0-1 0 0 0,2 4 0 0 0,3 7-3273 0 0,-3-7 549 0 0,3 8-4030 0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7:09.3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24 3224 0 0,'-22'-13'312'0'0,"6"3"13255"0"0,18 11-13367 0 0,6 7-160 0 0,-6-6-41 0 0,-1-1-1 0 0,0 0 0 0 0,1 0 0 0 0,-1 0 0 0 0,0 0 0 0 0,1 0 0 0 0,-1 0 0 0 0,1 0 0 0 0,0 0 0 0 0,-1-1 0 0 0,1 1 0 0 0,1 0 0 0 0,-2-1 24 0 0,-1 0 0 0 0,1 0 1 0 0,-1 1-1 0 0,1-1 0 0 0,-1 0 0 0 0,1 0 1 0 0,-1 1-1 0 0,0-1 0 0 0,1 0 0 0 0,-1 1 1 0 0,0-1-1 0 0,1 0 0 0 0,-1 1 0 0 0,0-1 1 0 0,1 0-1 0 0,-1 1 0 0 0,0-1 0 0 0,0 1 1 0 0,1-1-1 0 0,-1 1 0 0 0,0 0 0 0 0,3 3 87 0 0,3 3 615 0 0,20 9 131 0 0,11 7 1105 0 0,-35-23-1958 0 0,-1 1-1 0 0,1-1 0 0 0,-1 1 0 0 0,1-1 1 0 0,-1 1-1 0 0,1-1 0 0 0,-1 1 0 0 0,0 0 1 0 0,1 0-1 0 0,-1 0 0 0 0,0 0 0 0 0,1 1 0 0 0,3 1-1 0 0,1 0 0 0 0,-4-2 0 0 0,0 0 0 0 0,1 0 0 0 0,-1 0 0 0 0,0 1 0 0 0,0-1 0 0 0,0 1 0 0 0,2 1 0 0 0,24 21 594 0 0,-26-22-478 0 0,0 1 0 0 0,1 0 1 0 0,0-1-1 0 0,-1 0 0 0 0,1 0 0 0 0,0 1 1 0 0,0-1-1 0 0,5 1 0 0 0,-6-2-68 0 0,-1 0 0 0 0,1 0-1 0 0,0 0 1 0 0,0 0-1 0 0,0 1 1 0 0,-1-1 0 0 0,1 0-1 0 0,1 3 1 0 0,6 3 42 0 0,18 9 190 0 0,-23-13-313 0 0,1 0-1 0 0,-1 0 1 0 0,1 0-1 0 0,0-1 1 0 0,-1 0-1 0 0,1 0 0 0 0,8 2 1 0 0,21 8 845 0 0,-26-9-608 0 0,0 0 1 0 0,15 3-1 0 0,14 9-42 0 0,-29-13-113 0 0,0 0 0 0 0,0 1 0 0 0,-1 0 0 0 0,1 1 0 0 0,-1-1 0 0 0,0 2 1 0 0,7 4-1 0 0,9 5 120 0 0,3-1 38 0 0,7 4-111 0 0,-18-7 8 0 0,34 16 0 0 0,6 3 105 0 0,12 19 37 0 0,25 13-44 0 0,-71-50-148 0 0,-8 1-20 0 0,-10-9-21 0 0,0 0-1 0 0,0 0 1 0 0,0-1 0 0 0,0 1 0 0 0,0-1 0 0 0,0 0 0 0 0,1 0 0 0 0,6 3 0 0 0,-6-3 2 0 0,0 1 0 0 0,0 0-1 0 0,-1 0 1 0 0,5 3 0 0 0,-5-3-9 0 0,0 0 0 0 0,0 0 1 0 0,0-1-1 0 0,1 0 0 0 0,-1 0 1 0 0,1 0-1 0 0,3 2 0 0 0,-1-2-6 0 0,0 1 0 0 0,0 0 0 0 0,8 6 1 0 0,-6-4 31 0 0,0 0 1 0 0,1-1 0 0 0,18 8 0 0 0,7 6-21 0 0,15 6 9 0 0,-10-5 33 0 0,-18-7 3 0 0,-19-10-56 0 0,1-1 0 0 0,-1 1 0 0 0,0-1-1 0 0,1 1 1 0 0,-1-1 0 0 0,1 0 0 0 0,3 1 0 0 0,2 0 9 0 0,0 1 1 0 0,0 0 0 0 0,-1 0-1 0 0,10 6 1 0 0,0 1-6 0 0,-9-4 2 0 0,1 0 1 0 0,0 0-1 0 0,0-2 1 0 0,0 1-1 0 0,1-1 0 0 0,0 0 1 0 0,10 2-1 0 0,-10-2-7 0 0,16 10-2 0 0,-19-10 15 0 0,-1-2 1 0 0,11 7 25 0 0,-7-6-39 0 0,47 11 0 0 0,-54-14 0 0 0,0 1 0 0 0,1-1 0 0 0,-1 1 0 0 0,0 0 0 0 0,0 0 0 0 0,6 2 0 0 0,1 1 0 0 0,15 6 0 0 0,-15-6 0 0 0,25 2 0 0 0,5 6 0 0 0,4-1 0 0 0,-14-1 0 0 0,-24-9-1 0 0,0 1 0 0 0,-1-1 0 0 0,10 5 0 0 0,7 2 59 0 0,36 12-48 0 0,-44-16-10 0 0,-12-3 0 0 0,-1 0 0 0 0,1-1 0 0 0,0 1 0 0 0,-1-1 0 0 0,1 1 0 0 0,0-1 0 0 0,0 0 0 0 0,2 1 0 0 0,0-1 6 0 0,0 1-1 0 0,1 0 1 0 0,-1-1 0 0 0,0 2-1 0 0,0-1 1 0 0,5 3-1 0 0,17 4 20 0 0,-23-9-25 0 0,2 1 0 0 0,8 7 0 0 0,-10-5 0 0 0,-2-1 0 0 0,1 0 0 0 0,-1 0 0 0 0,0-1 0 0 0,0 1 0 0 0,1-1 0 0 0,-1 1 0 0 0,1-1 0 0 0,-1 1 0 0 0,3-1 0 0 0,5 3 0 0 0,2 1 0 0 0,-7-2 0 0 0,-1 0 0 0 0,1-1 0 0 0,0 0 0 0 0,-1 0 0 0 0,1 0 0 0 0,4 1 0 0 0,6 4-1 0 0,-13-5 2 0 0,0 0 0 0 0,0-1 0 0 0,0 1 0 0 0,0 0 0 0 0,1-1-1 0 0,-1 1 1 0 0,0-1 0 0 0,0 0 0 0 0,0 1 0 0 0,1-1-1 0 0,-1 0 1 0 0,0 1 0 0 0,2-1 0 0 0,11 2 32 0 0,20 6-13 0 0,-13-5-20 0 0,-16-2 0 0 0,-1 4 0 0 0,13 0 0 0 0,1 3 0 0 0,1-6 0 0 0,-2 0 0 0 0,-1 0 0 0 0,0 2 0 0 0,-14-3 0 0 0,0-1 0 0 0,0 1 0 0 0,0-1 0 0 0,0 1 0 0 0,0-1 0 0 0,0 0 0 0 0,0 0 0 0 0,0 0 0 0 0,1 0 0 0 0,1-1 0 0 0,19 5 0 0 0,-14 0 11 0 0,-5-3 31 0 0,9 3-31 0 0,3-1-11 0 0,0-1 0 0 0,-4 2 0 0 0,3-3 0 0 0,0 2 0 0 0,3 0 21 0 0,-15 0-9 0 0,-3-2-10 0 0,1 0-1 0 0,-1-1 1 0 0,1 1 0 0 0,0 0-1 0 0,0 0 1 0 0,-1 0 0 0 0,1 0-1 0 0,0-1 1 0 0,0 1-1 0 0,0 0 1 0 0,0-1 0 0 0,0 1-1 0 0,0-1 1 0 0,0 1 0 0 0,0-1-1 0 0,0 1 1 0 0,0-1 0 0 0,2 1-1 0 0,9 1-1 0 0,2 1 0 0 0,-3 2 0 0 0,1-3 0 0 0,1 0 11 0 0,-7-1 23 0 0,21 13-15 0 0,-16-9-8 0 0,0-4 31 0 0,-1 3-31 0 0,3 1-1 0 0,-12-2 12 0 0,0-1 0 0 0,11 2-12 0 0,2 1-3 0 0,-12-2 11 0 0,3-2 10 0 0,1 1-17 0 0,4 5-11 0 0,-6-3 11 0 0,-1-2 31 0 0,5 2-19 0 0,-5-3 36 0 0,4 2 9 0 0,-7-3-66 0 0,8 2 73 0 0,6-3-11 0 0,-11 1-11 0 0,3 3-31 0 0,22 7 106 0 0,-22-9-75 0 0,13 5 0 0 0,-18-6-52 0 0,0 1 0 0 0,0-1 0 0 0,0 0-1 0 0,0 1 1 0 0,0-1 0 0 0,1 1-1 0 0,-1 0 1 0 0,0-1 0 0 0,-1 1 0 0 0,1 0-1 0 0,0-1 1 0 0,0 1 0 0 0,0 0-1 0 0,0 0 1 0 0,1 1 0 0 0,-2-1-1 0 0,0-1 0 0 0,0 0 0 0 0,1 1 0 0 0,-1-1 0 0 0,0 0 0 0 0,0 1 0 0 0,1-1 0 0 0,-1 0 0 0 0,1 1 0 0 0,-1-1-1 0 0,0 0 1 0 0,1 0 0 0 0,-1 0 0 0 0,1 1 0 0 0,-1-1 0 0 0,0 0 0 0 0,1 0 0 0 0,-1 0 0 0 0,1 0 0 0 0,-1 0 0 0 0,1 0 0 0 0,8 1 11 0 0,-9-1-9 0 0,0 0 0 0 0,1 0 0 0 0,-1 0 1 0 0,0 0-1 0 0,1 0 0 0 0,-1 0 0 0 0,0 0 0 0 0,1 0 1 0 0,-1 0-1 0 0,1 0 0 0 0,-1 0 0 0 0,0 0 0 0 0,1 0 1 0 0,-1 1-1 0 0,0-1 0 0 0,1 0 0 0 0,-1 0 0 0 0,0 0 1 0 0,0 0-1 0 0,1 1 0 0 0,-1-1 0 0 0,1 1 1 0 0,7 5 74 0 0,-3-4-24 0 0,-2-3-52 0 0,10 6 63 0 0,-9-4-5 0 0,3 0-47 0 0,13 1-13 0 0,-19-2 2 0 0,-1 0 0 0 0,1 0-1 0 0,0 0 1 0 0,-1 0-1 0 0,1 0 1 0 0,-1 0-1 0 0,1 0 1 0 0,-1 0-1 0 0,1 1 1 0 0,0-1 0 0 0,-1 0-1 0 0,1 0 1 0 0,-1 1-1 0 0,1-1 1 0 0,-1 0-1 0 0,1 0 1 0 0,-1 1 0 0 0,1-1-1 0 0,0 1 1 0 0,-1 0 52 0 0,1-1-50 0 0,-1-1 1 0 0,1 1-1 0 0,-1 0 0 0 0,0 0 0 0 0,1 0 0 0 0,-1 0 1 0 0,1 0-1 0 0,-1 0 0 0 0,1 0 0 0 0,-1 0 1 0 0,1 0-1 0 0,-1 0 0 0 0,1 0 0 0 0,-1 0 0 0 0,0 0 1 0 0,1 0-1 0 0,-1 0 0 0 0,1 0 0 0 0,-1 0 1 0 0,1 1-1 0 0,-1-1 0 0 0,0 0 0 0 0,1 0 0 0 0,-1 1 1 0 0,1-1-1 0 0,-1 0 0 0 0,0 1 0 0 0,1-1 1 0 0,-1 0-1 0 0,0 1 0 0 0,0-1 0 0 0,1 0 1 0 0,-1 1-1 0 0,0-1 0 0 0,0 0 0 0 0,1 1 0 0 0,-1-1 1 0 0,0 1-1 0 0,0-1 0 0 0,0 1 0 0 0,0-1 1 0 0,0 1-1 0 0,1-1 0 0 0,-1 1-1 0 0,1-1 1 0 0,-1 0 0 0 0,1 0 0 0 0,0 1-1 0 0,-1-1 1 0 0,1 0 0 0 0,-1 0 0 0 0,1 0-1 0 0,-1 0 1 0 0,1 0 0 0 0,0 0 0 0 0,-1 0-1 0 0,1 0 1 0 0,-1 0 0 0 0,1 0 0 0 0,-1 0-1 0 0,2 0 1 0 0,-1 0-2 0 0,12 1-2 0 0,-10 1-1 0 0,-3-2 3 0 0,1 0 0 0 0,-1 1-1 0 0,1-1 1 0 0,-1 0-1 0 0,1 1 1 0 0,-1-1-1 0 0,1 0 1 0 0,-1 0-1 0 0,1 1 1 0 0,-1-1 0 0 0,1 0-1 0 0,-1 0 1 0 0,1 0-1 0 0,0 0 1 0 0,-1 0-1 0 0,1 0 1 0 0,-1 0-1 0 0,1 0 1 0 0,-1 0 0 0 0,1 0-1 0 0,0 0 1 0 0,-1 0-1 0 0,2-1 1 0 0,1 2 41 0 0,37 11 44 0 0,-38-11-33 0 0,0 0-39 0 0,0-1-1 0 0,1 0 1 0 0,-1 1 0 0 0,1 0-1 0 0,-1-1 1 0 0,0 1 0 0 0,0 0-1 0 0,4 2 1 0 0,-3-1-9 0 0,8 1 6 0 0,14 1 42 0 0,-9-2-52 0 0,-15-3-3 0 0,7 3 4 0 0,28 11 8 0 0,-27-10 20 0 0,-9-3-25 0 0,36 7 13 0 0,29 2-18 0 0,-51-5 0 0 0,-2-2 0 0 0,3 1 0 0 0,1 1 0 0 0,10 3 0 0 0,-20-5 0 0 0,10 5 0 0 0,-4-4 0 0 0,2-2 0 0 0,-2 4 0 0 0,-9-2 0 0 0,7 0 0 0 0,3 1 0 0 0,-8-3 0 0 0,17 8 0 0 0,-19-6 0 0 0,-1 0 0 0 0,25 11 0 0 0,-19-12 11 0 0,-6-2 0 0 0,8 2 32 0 0,7 6-44 0 0,30 7 1 0 0,-37-13 0 0 0,1 1 0 0 0,-1 0 0 0 0,15 7 0 0 0,1-5 0 0 0,0 4 0 0 0,-6-1 0 0 0,3 3 0 0 0,-19-10 0 0 0,-1 0 0 0 0,0 0 0 0 0,1 0 0 0 0,-1-1 0 0 0,6 1 0 0 0,-1-1 0 0 0,4 4 0 0 0,11 3 0 0 0,-8-4 0 0 0,3 4 0 0 0,-15-5 0 0 0,12 6 0 0 0,-11-6 0 0 0,9 2 0 0 0,-13 2 0 0 0,3-4 0 0 0,0 0 0 0 0,0 1 0 0 0,0-1 0 0 0,0 0 0 0 0,1-1 0 0 0,-1 1 0 0 0,8 2 0 0 0,-7-2 0 0 0,0-1 0 0 0,0 1 0 0 0,0-1 0 0 0,7 1 0 0 0,-3 0 0 0 0,8 4 0 0 0,17 17 0 0 0,-27-16 0 0 0,-5-6 0 0 0,-1 0 0 0 0,1 0 0 0 0,0 0 0 0 0,-1 0 0 0 0,1 0 0 0 0,0 0 0 0 0,0-1 0 0 0,0 1 0 0 0,0 0 0 0 0,0-1 0 0 0,1 2 0 0 0,12 3 0 0 0,17 8 0 0 0,-14-8 0 0 0,-6-4 0 0 0,3 2 0 0 0,5 7 0 0 0,19 9 0 0 0,-12-9 0 0 0,-15-6 0 0 0,16 7 0 0 0,-23-9 0 0 0,30 12 0 0 0,-15-7 0 0 0,-17-7 0 0 0,0 1 0 0 0,0 0 0 0 0,0-1 0 0 0,0 1 0 0 0,0 0 0 0 0,0 0 0 0 0,0 0 0 0 0,-1 0 0 0 0,1 0 0 0 0,2 2 0 0 0,-3-1 0 0 0,1-1 0 0 0,0 1 0 0 0,0-1 0 0 0,0 1 0 0 0,0-1 0 0 0,0 0 0 0 0,1 0 0 0 0,1 1 0 0 0,49 17 0 0 0,-42-16 0 0 0,-7-3 0 0 0,-1 0 0 0 0,0 1 0 0 0,0-1 0 0 0,0 1 0 0 0,0 0 0 0 0,5 3 0 0 0,7-1 0 0 0,-14-3 0 0 0,1 0 0 0 0,-1 0 0 0 0,1 1 0 0 0,-1-1 0 0 0,1 0 0 0 0,-1 0 0 0 0,1 1 0 0 0,-1-1 0 0 0,1 1 0 0 0,-1 0 0 0 0,0-1 0 0 0,1 1 0 0 0,-1 0 0 0 0,0 0 0 0 0,1 0 0 0 0,0 1 0 0 0,6 4 0 0 0,2-1 0 0 0,2 1 0 0 0,1 4 0 0 0,-4-7 0 0 0,-8-3 0 0 0,1 0 0 0 0,0 0 0 0 0,0 0 0 0 0,-1 1 0 0 0,1-1 0 0 0,0 1 0 0 0,-1-1 0 0 0,1 1 0 0 0,-1 0 0 0 0,1 0 0 0 0,-1-1 0 0 0,1 1 0 0 0,2 2 0 0 0,5 3 0 0 0,-4-3 0 0 0,-1-1 0 0 0,1 0 0 0 0,0 0 0 0 0,-1 0 0 0 0,1 0 0 0 0,6 0 0 0 0,4 0 0 0 0,1 3 0 0 0,4 5 0 0 0,-19-9 0 0 0,22 7 0 0 0,36 11 0 0 0,-58-19 0 0 0,-1 0 0 0 0,1 0 0 0 0,-1 0 0 0 0,1 0 0 0 0,0 0 0 0 0,-1 1 0 0 0,1-1 0 0 0,-1 0 0 0 0,1 0 0 0 0,-1 1 0 0 0,1-1 0 0 0,-1 0 0 0 0,1 1 0 0 0,-1-1 0 0 0,0 1 1 0 0,1-1-1 0 0,-1 0 0 0 0,0 1 0 0 0,1-1 0 0 0,-1 1 0 0 0,1 0 0 0 0,-5 4 1 0 0,4-5-1 0 0,0 0 1 0 0,0 0 0 0 0,0 0 0 0 0,0 0-1 0 0,0 0 1 0 0,0 0 0 0 0,0 0 0 0 0,0 0-1 0 0,0 0 1 0 0,0 0 0 0 0,0 0 0 0 0,1 0-1 0 0,-1 0 1 0 0,0 0 0 0 0,0 1 0 0 0,0-1-1 0 0,0 0 1 0 0,0 0 0 0 0,0 0 0 0 0,0 0-1 0 0,0 0 1 0 0,0 0 0 0 0,0 0-1 0 0,0 0 1 0 0,0 0 0 0 0,0 0 0 0 0,0 0-1 0 0,0 0 1 0 0,0 0 0 0 0,0 0 0 0 0,0 0-1 0 0,0 0 1 0 0,0 1 0 0 0,0-1 0 0 0,0 0-1 0 0,0 0 1 0 0,0 0 0 0 0,0 0 0 0 0,0 0-1 0 0,0 0 1 0 0,0 0 0 0 0,-1 0-1 0 0,1 0 1 0 0,0 0 0 0 0,0 0 0 0 0,0 0-1 0 0,0 0 1 0 0,0 0 0 0 0,0 0 0 0 0,0 0-1 0 0,0 0 1 0 0,0 0 0 0 0,0 0 0 0 0,0 0-1 0 0,0 0 1 0 0,0 0 0 0 0,0 0 0 0 0,0 0-1 0 0,0 0 1 0 0,0 0 0 0 0,0 0 0 0 0,-1 0-1 0 0,1 0 1 0 0,0 0 0 0 0,0 0-1 0 0,0 0 1 0 0,0 0 0 0 0,0 0 0 0 0,0 0-1 0 0,34 13 2 0 0,-16-6-17 0 0,3-1 26 0 0,-8-1 45 0 0,-12-4-57 0 0,0 1 0 0 0,1-1 0 0 0,-1 0 0 0 0,1 0-1 0 0,-1 0 1 0 0,1-1 0 0 0,-1 1 0 0 0,1 0 0 0 0,-1-1 0 0 0,1 1 0 0 0,3 0-1 0 0,0 1-40 0 0,8 1 31 0 0,2 2 11 0 0,-12-4 0 0 0,-1 0 0 0 0,0 0 0 0 0,0 0 0 0 0,1 0 0 0 0,-1 0 0 0 0,0 1 0 0 0,0-1 0 0 0,3 4 0 0 0,1-2 0 0 0,8 0 0 0 0,-3 1 0 0 0,-7 0 0 0 0,30 11 0 0 0,-6-1 0 0 0,-25-12-1 0 0,-3-1 1 0 0,1 0 1 0 0,0-1-1 0 0,-1 1 1 0 0,1-1-1 0 0,0 1 1 0 0,0-1 0 0 0,0 1-1 0 0,0-1 1 0 0,-1 1-1 0 0,1-1 1 0 0,0 0-1 0 0,0 1 1 0 0,0-1-1 0 0,0 0 1 0 0,0 0-1 0 0,0 0 1 0 0,0 0 0 0 0,0 0-1 0 0,0 0 1 0 0,0 0-1 0 0,1 0 1 0 0,3 1 41 0 0,12 8-31 0 0,4 3-11 0 0,-19-9 0 0 0,13 9 0 0 0,-13-11 0 0 0,0 1 0 0 0,0-1 0 0 0,0 1 0 0 0,0-1 0 0 0,0 1 0 0 0,-1 0 0 0 0,1 0 0 0 0,2 3 0 0 0,0-2 0 0 0,13 2 0 0 0,-4-2 0 0 0,4 2 0 0 0,-2 1 0 0 0,-8-1 0 0 0,14 7 0 0 0,-13-6 0 0 0,-6-4 0 0 0,1 0 0 0 0,0 0 0 0 0,0 0 0 0 0,0-1 0 0 0,0 1 0 0 0,3 0 0 0 0,6 3 0 0 0,0-1 0 0 0,13 2 0 0 0,-15-2 0 0 0,2 3 0 0 0,-11-4 0 0 0,1-1 0 0 0,9 5 0 0 0,13 3 0 0 0,2 0 0 0 0,4-2 0 0 0,-18-2 0 0 0,-7 0 0 0 0,1-1 0 0 0,21 6 0 0 0,-20-9 0 0 0,17 7 0 0 0,-13-4 0 0 0,-11-5 0 0 0,1 0 0 0 0,0 1 0 0 0,-1-1 0 0 0,1 0 0 0 0,0 1 0 0 0,-1-1 0 0 0,1 1 0 0 0,-1-1 0 0 0,1 1 0 0 0,-1-1 0 0 0,1 1 0 0 0,-1-1 0 0 0,0 1 0 0 0,1-1 0 0 0,-1 1 0 0 0,1-1 0 0 0,-1 2 0 0 0,-7 7 0 0 0,7-8 0 0 0,0-1 0 0 0,0 0 0 0 0,0 1 0 0 0,0-1 0 0 0,0 0 0 0 0,0 1 0 0 0,0-1 0 0 0,0 0 0 0 0,0 1 0 0 0,0-1 0 0 0,0 0 0 0 0,0 0 0 0 0,0 1 0 0 0,0-1 0 0 0,1 0 0 0 0,-1 1 0 0 0,0-1 0 0 0,0 0 0 0 0,0 1 0 0 0,0-1 0 0 0,0 0 0 0 0,1 0 0 0 0,-1 1 0 0 0,0-1 0 0 0,0 0 0 0 0,1 0 0 0 0,-1 1 0 0 0,11 8 0 0 0,9-3 0 0 0,0-1 0 0 0,-19-5 0 0 0,-1 1 0 0 0,1-1 0 0 0,0 1 0 0 0,-1-1 0 0 0,1 0 0 0 0,0 1 0 0 0,-1-1 0 0 0,1 1 0 0 0,0-1 0 0 0,-1 1 0 0 0,1 0 0 0 0,-1-1 0 0 0,1 2 0 0 0,2 5 0 0 0,-3-6 0 0 0,0-1 0 0 0,1 1 0 0 0,-1-1 0 0 0,0 1 0 0 0,0-1 0 0 0,1 1 0 0 0,-1-1 0 0 0,0 1 0 0 0,1-1 0 0 0,-1 1 0 0 0,1-1 0 0 0,-1 0 0 0 0,1 1 0 0 0,-1-1 0 0 0,1 0 0 0 0,-1 1 0 0 0,1-1 0 0 0,-1 0 0 0 0,1 1 0 0 0,-1-1 0 0 0,2 0 0 0 0,10 8 0 0 0,1-2 0 0 0,8 2 0 0 0,-4 0 0 0 0,-16-5 0 0 0,1 0 0 0 0,-1-1 0 0 0,3 1 0 0 0,11 1 0 0 0,-4-1 0 0 0,1 5 0 0 0,-9-5 0 0 0,2 0 0 0 0,17 5 0 0 0,-7-2 0 0 0,-3 2 0 0 0,-1 1 0 0 0,0 0 0 0 0,20 12 0 0 0,-20-13 0 0 0,0 1 0 0 0,-1 1 0 0 0,0-1 0 0 0,10 4 11 0 0,-18-11 106 0 0,0-1-53 0 0,6 6-27 0 0,-7-5-101 0 0,1-1-5 0 0,6 7 16 0 0,2-3 42 0 0,2 4 11 0 0,-2 0 0 0 0,0-3 0 0 0,14 18 0 0 0,-15-16 0 0 0,6 8 0 0 0,-3 0 0 0 0,-2-10 0 0 0,1-1 0 0 0,0 1 0 0 0,-1 2 0 0 0,0-3 0 0 0,-3 1 0 0 0,2 2 0 0 0,24 16 0 0 0,-27-20 0 0 0,4-2 0 0 0,-8-3 0 0 0,12 5 0 0 0,-4 2 0 0 0,-3 2 0 0 0,5-3 0 0 0,-4 0 0 0 0,2 0 0 0 0,8 5 0 0 0,-14-7 0 0 0,7 1 0 0 0,-8-4 0 0 0,1 0 0 0 0,10 10 0 0 0,-4-3 0 0 0,3 3 0 0 0,-11-6 0 0 0,0-1 0 0 0,7 5 0 0 0,-7-7 0 0 0,1 0 0 0 0,-1 0 0 0 0,0 0 0 0 0,0 0 0 0 0,-1 0 0 0 0,1 0 0 0 0,0 1 0 0 0,0-1 0 0 0,3 4 0 0 0,-4-4 0 0 0,0 0 0 0 0,0 0 0 0 0,1 0 0 0 0,-1 0 0 0 0,1 0 0 0 0,-1 0 0 0 0,0 0 0 0 0,1 0 0 0 0,2 1 0 0 0,16 7 0 0 0,-9-4 0 0 0,-5 4 0 0 0,4 0 0 0 0,16 11 0 0 0,-24-18 9 0 0,0-1 1 0 0,-1 0-1 0 0,1 1 0 0 0,-1-1 1 0 0,1 1-1 0 0,-1-1 0 0 0,0 1 1 0 0,2 3-1 0 0,1-2 59 0 0,21 9-102 0 0,-16-4-68 0 0,3 5 86 0 0,-8-9 16 0 0,0 0 0 0 0,0 0 0 0 0,0 0 0 0 0,1-1 0 0 0,7 5 0 0 0,3 3 0 0 0,0 0 0 0 0,12 12 0 0 0,5-2 0 0 0,-11-7 0 0 0,-18-10 0 0 0,1 1 0 0 0,22 16 0 0 0,-17-14 0 0 0,-6-5 0 0 0,1 1 0 0 0,-1 0 0 0 0,0-1 0 0 0,1 2 0 0 0,-1-1 0 0 0,4 7 0 0 0,2 0 0 0 0,-2-1 0 0 0,1 0 0 0 0,16 13 0 0 0,-13-12 0 0 0,-8-8 0 0 0,-1 0 0 0 0,1 0 0 0 0,-1 1 0 0 0,1-1 0 0 0,-1 0 0 0 0,0 1 0 0 0,0 0 0 0 0,2 2 0 0 0,-2-1 0 0 0,0 0 0 0 0,1 0 0 0 0,0 0 0 0 0,0-1 0 0 0,4 5 0 0 0,3 2 0 0 0,-6-7 0 0 0,-1 0 0 0 0,1 0 0 0 0,-1 0 0 0 0,0 0 0 0 0,0 1 0 0 0,4 7 0 0 0,13 12 0 0 0,-18-21 0 0 0,0 0-1 0 0,0 0 1 0 0,-1 0-1 0 0,1 0 1 0 0,-1 0-1 0 0,1 1 1 0 0,1 3 0 0 0,4 5 18 0 0,10 7 115 0 0,-13-14-137 0 0,0 1 0 0 0,1-1 0 0 0,8 7 0 0 0,-13-10-2 0 0,1 0-1 0 0,0 0 1 0 0,-1 0-1 0 0,1-1 1 0 0,-1 1-1 0 0,0 0 1 0 0,1 0-1 0 0,-1 0 1 0 0,1 0-1 0 0,-1 0 1 0 0,0 0-1 0 0,0 0 1 0 0,0 0-1 0 0,0 0 1 0 0,0 0-1 0 0,0 0 1 0 0,0 2-1 0 0,1 2-8 0 0,0-3 15 0 0,0 1 0 0 0,0-1 0 0 0,0 1 0 0 0,1-1 0 0 0,-1 0 0 0 0,1 0 0 0 0,0 1 0 0 0,-1-1 0 0 0,1 0 0 0 0,0-1 0 0 0,0 1 0 0 0,3 2 0 0 0,-2-2 0 0 0,0 0 0 0 0,-1 1 0 0 0,1-1 0 0 0,-1 1 0 0 0,0-1 0 0 0,0 1 0 0 0,0 0 0 0 0,3 5 0 0 0,-4-7 0 0 0,-1 0 0 0 0,1 0 0 0 0,-1 0 0 0 0,1 0 0 0 0,-1 0 0 0 0,1 0 0 0 0,-1 0 0 0 0,1 0 0 0 0,0 0 0 0 0,0 0 0 0 0,-1 0 0 0 0,2 0 0 0 0,17 19 0 0 0,-12-14 0 0 0,-5-5 0 0 0,1 1 0 0 0,-1 0 0 0 0,0-1 0 0 0,0 1 0 0 0,0 0 0 0 0,0 0 0 0 0,0 0 0 0 0,0 0 0 0 0,1 3 0 0 0,0-2 0 0 0,-1 0 0 0 0,1-1 0 0 0,0 1 0 0 0,0-1 0 0 0,0 0 0 0 0,4 2 0 0 0,13 11 0 0 0,17 23 0 0 0,-19-18 0 0 0,-10-12 0 0 0,-1 0 0 0 0,7 12 0 0 0,-13-19 0 0 0,1 1 0 0 0,-1 0 0 0 0,1 0 0 0 0,0-1 0 0 0,-1 1 0 0 0,1-1 0 0 0,0 0 0 0 0,0 1 0 0 0,0-1 0 0 0,3 1 0 0 0,-3-1 0 0 0,0 0 0 0 0,0 0 0 0 0,0 0 0 0 0,0 1 0 0 0,-1-1 0 0 0,1 1 0 0 0,0-1 0 0 0,0 1 0 0 0,-1-1 0 0 0,2 3 0 0 0,9 16 0 0 0,-9-14 0 0 0,0 0 0 0 0,1 0 0 0 0,6 7 0 0 0,-8-9 0 0 0,19 21 0 0 0,16 13 0 0 0,-30-30 0 0 0,23 21 0 0 0,-15-16 0 0 0,-12-10 0 0 0,22 24 0 0 0,-23-23 0 0 0,1 0 0 0 0,13 7 0 0 0,-12-9 0 0 0,-1 0 0 0 0,0 0 0 0 0,0 1 0 0 0,-1-1 0 0 0,1 1 0 0 0,0 0 0 0 0,3 5 0 0 0,5 4 0 0 0,-7-11 0 0 0,-1 1 0 0 0,6 11 0 0 0,10 10 0 0 0,-13-16 0 0 0,11 16 0 0 0,-1 3 0 0 0,0-6 0 0 0,5-2 0 0 0,-18-16 0 0 0,2 1 0 0 0,2 12 0 0 0,16 22 0 0 0,-21-33 0 0 0,0 0 0 0 0,0-1 0 0 0,0 1 0 0 0,1-1 0 0 0,4 6 0 0 0,5 11 0 0 0,-11-18 0 0 0,-1 0 0 0 0,1-1 0 0 0,0 1 0 0 0,0-1 0 0 0,0 1 0 0 0,-1-1 0 0 0,1 1 0 0 0,1-1 0 0 0,-1 1 0 0 0,0-1 0 0 0,2 2 0 0 0,0 0 0 0 0,25 37 0 0 0,-18-26 0 0 0,16 23 0 0 0,-19-27 0 0 0,-1-4 0 0 0,-1 0 0 0 0,0 0 0 0 0,-1 1 0 0 0,0 0 0 0 0,0 0 0 0 0,5 11 0 0 0,-9-14 0 0 0,1 1 0 0 0,13 10 0 0 0,-12-13 0 0 0,0 1 0 0 0,1-1 0 0 0,-1 1 0 0 0,0 0 0 0 0,-1-1 0 0 0,3 6 0 0 0,0 0 0 0 0,1-1 0 0 0,0 0 0 0 0,6 9 0 0 0,27 34 0 0 0,-29-38 0 0 0,-4-12 0 0 0,-2 1 0 0 0,2 2 0 0 0,-1 1 0 0 0,1 0 0 0 0,-1 0 0 0 0,0 0 0 0 0,6 8 0 0 0,-9-10 0 0 0,0 0 0 0 0,1 0 0 0 0,-1 0 0 0 0,1-1 0 0 0,-1 1 0 0 0,1-1 0 0 0,-1 1 0 0 0,4 1 0 0 0,-3-1 0 0 0,1 0 0 0 0,-1 0 0 0 0,0 1 0 0 0,0-1 0 0 0,4 4 0 0 0,18 22 0 0 0,-12-15 0 0 0,19 30 0 0 0,-26-36 0 0 0,-3-3 0 0 0,1 0 0 0 0,-1-1 0 0 0,1 1 0 0 0,4 3 0 0 0,-6-5 0 0 0,0-1 0 0 0,0 0 0 0 0,0 0 0 0 0,0 0 0 0 0,0 0 0 0 0,0 1 0 0 0,-1-1 0 0 0,1 0 0 0 0,0 3 0 0 0,7 9 0 0 0,-4-10 0 0 0,0 0 0 0 0,3 12 0 0 0,0-3 0 0 0,-4-9 0 0 0,-1 1 0 0 0,0-1 0 0 0,-1 1 0 0 0,1-1 0 0 0,-1 1 0 0 0,1 0 0 0 0,1 6 0 0 0,6 13 0 0 0,-5-11 0 0 0,-2-5 0 0 0,1-1 0 0 0,-1 0 0 0 0,1 1 0 0 0,5 6 0 0 0,2 0 0 0 0,-3-6 0 0 0,-5-6 0 0 0,-1 1 0 0 0,1-1 0 0 0,-1 1 0 0 0,0-1 0 0 0,0 0 0 0 0,0 1 0 0 0,0 0 0 0 0,0-1 0 0 0,0 1 0 0 0,0 0 0 0 0,0-1 0 0 0,-1 1 0 0 0,1 0 0 0 0,-1 0 0 0 0,1 2 0 0 0,4 8 0 0 0,-2-7 0 0 0,10 11 0 0 0,-3-6 0 0 0,-7-6 0 0 0,0 1-1 0 0,-1-1 1 0 0,1 1 0 0 0,-1-1-1 0 0,0 1 1 0 0,0 0 0 0 0,2 7-1 0 0,-3-8 3 0 0,0 0 0 0 0,1 0-1 0 0,-1 0 1 0 0,1 0 0 0 0,0 0-1 0 0,0 0 1 0 0,6 6 0 0 0,-6-7 19 0 0,0 0 1 0 0,0 0-1 0 0,-1-1 1 0 0,1 1 0 0 0,-1 0-1 0 0,1 0 1 0 0,-1 1-1 0 0,0-1 1 0 0,1 3-1 0 0,6 15-7 0 0,-3-15-53 0 0,-3-5 27 0 0,-1 0 0 0 0,0 1 0 0 0,0-1-1 0 0,0 1 1 0 0,-1-1 0 0 0,1 1 0 0 0,0-1 0 0 0,-1 1 0 0 0,1 0-1 0 0,-1-1 1 0 0,1 1 0 0 0,0 3 0 0 0,5 7 0 0 0,8 9 13 0 0,2 9-1 0 0,14 37 0 0 0,-27-59 0 0 0,1 13 0 0 0,-3-17 0 0 0,-1-1 0 0 0,0 0 0 0 0,1 0 0 0 0,0 0 0 0 0,-1-1 0 0 0,3 6 0 0 0,-1-4 0 0 0,6 20 0 0 0,-7-18 0 0 0,19 36 0 0 0,-16-26 0 0 0,-2-15 0 0 0,-2-1 0 0 0,0 0 0 0 0,0 0 0 0 0,0 0 0 0 0,0 0 0 0 0,0 0 0 0 0,1 0 0 0 0,-1 0 0 0 0,0 0 0 0 0,0 0 0 0 0,0 0 0 0 0,0 0 0 0 0,0 0 0 0 0,0 0 0 0 0,1 0 0 0 0,-1 0 0 0 0,0 0 0 0 0,0 0 0 0 0,0 0 0 0 0,0 0 0 0 0,0 0 0 0 0,0 0 0 0 0,0 0 0 0 0,0 0 0 0 0,1 0 0 0 0,-1 0 0 0 0,0 0 0 0 0,0 0 0 0 0,0 0 0 0 0,0 0 0 0 0,0 0 0 0 0,0 0 0 0 0,0 1 0 0 0,0-1 0 0 0,0 0 0 0 0,0 0 0 0 0,1 0 0 0 0,-1 0 0 0 0,0 0 0 0 0,0 0 0 0 0,0 0 0 0 0,0 0 0 0 0,0 1 0 0 0,0-1 0 0 0,0 0 0 0 0,0 0 0 0 0,0 0 0 0 0,12 27 0 0 0,-2-3 0 0 0,-8-19 0 0 0,8 13 0 0 0,2 3 0 0 0,-8-12 0 0 0,-2-4 0 0 0,0 0 0 0 0,0 0 0 0 0,0 0 0 0 0,-1 0 0 0 0,0 0 0 0 0,1 6 0 0 0,7 23 0 0 0,-5-18 0 0 0,2 7 0 0 0,-4-19 0 0 0,1 1 0 0 0,-1 0 0 0 0,-1 0 0 0 0,1 0 0 0 0,1 8 0 0 0,0 4 0 0 0,0-13 0 0 0,0-1 0 0 0,-1 1 0 0 0,5 19 0 0 0,-5-17 0 0 0,15 41 0 0 0,-17-46 0 0 0,0 0 0 0 0,0 0 0 0 0,0 0 0 0 0,0 0 0 0 0,0-1 0 0 0,0 1 0 0 0,1 0 0 0 0,-1 0 0 0 0,0 0 0 0 0,0 0 0 0 0,1 0 0 0 0,-1 0 0 0 0,1 0 0 0 0,-1-1 0 0 0,1 1 0 0 0,-1 0 0 0 0,2 1 0 0 0,-1-2 0 0 0,-1 1 0 0 0,1 0 0 0 0,0 0 0 0 0,-1 0 0 0 0,1-1 0 0 0,0 1 0 0 0,-1 0 0 0 0,1 0 0 0 0,-1 0 0 0 0,0 0 0 0 0,1 0 0 0 0,-1 0 0 0 0,0 0 0 0 0,1 0 0 0 0,-1 2 0 0 0,3 10 0 0 0,-3-12 0 0 0,0 1 0 0 0,1-1 0 0 0,-1 1 0 0 0,0-1 0 0 0,1 1 0 0 0,-1-1 0 0 0,1 1 0 0 0,0-1 0 0 0,-1 1 0 0 0,1-1 0 0 0,2 3 0 0 0,-1-1 0 0 0,0 1 0 0 0,0-1 0 0 0,-1 1 0 0 0,1-1 0 0 0,-1 1 0 0 0,0 0 0 0 0,0 0 0 0 0,0 4 0 0 0,8 20 0 0 0,-7-22 23 0 0,0 0 0 0 0,0 1 0 0 0,0-1 0 0 0,1 12 1 0 0,-2-10 7 0 0,1 0 0 0 0,0-1 0 0 0,3 9 0 0 0,-3-11-52 0 0,-1-1-1 0 0,0 1 1 0 0,0 0-1 0 0,1 7 1 0 0,-2-7 6 0 0,1-1 1 0 0,0 1 0 0 0,0-1-1 0 0,0 0 1 0 0,0 1-1 0 0,3 4 1 0 0,3 8 14 0 0,-7-12 0 0 0,-1 0 0 0 0,4 5 0 0 0,0 1 0 0 0,0-1 0 0 0,1 0 0 0 0,7 15 0 0 0,1 0 0 0 0,-9-17 0 0 0,0 0 0 0 0,0 0 0 0 0,-1 0 0 0 0,1 9 0 0 0,4 7 0 0 0,-5-20 0 0 0,0 5 0 0 0,1 3 0 0 0,1 5 0 0 0,-2-15 0 0 0,1 0 0 0 0,1 14 0 0 0,3 1 0 0 0,-6-16 0 0 0,0 1 0 0 0,0-1 0 0 0,0 1 0 0 0,-1-1 0 0 0,1 1 0 0 0,-1-1 0 0 0,1 1 0 0 0,-1-1 0 0 0,1 4 0 0 0,1 1 0 0 0,0 1 0 0 0,0-1 0 0 0,6 11 0 0 0,4 12 0 0 0,-3-9 0 0 0,-1-6 0 0 0,-5-8 0 0 0,1 1 0 0 0,-1-1 0 0 0,0 1 0 0 0,2 9 0 0 0,1 2 0 0 0,-5-15 0 0 0,0-1 0 0 0,0 1 0 0 0,-1 0 0 0 0,1 0 0 0 0,-1 0 0 0 0,1 3 0 0 0,-1-2 0 0 0,0 0 0 0 0,1 0 0 0 0,-1-1 0 0 0,1 1 0 0 0,0 0 0 0 0,0-1 0 0 0,0 1 0 0 0,3 4 0 0 0,10 35 0 0 0,-12-39 0 0 0,0-1 0 0 0,3 14 0 0 0,-1 12 0 0 0,-4-25 0 0 0,0 0 0 0 0,0 0 0 0 0,1 0 0 0 0,-1 0 0 0 0,1 0 0 0 0,0 0 0 0 0,3 7 0 0 0,4 5 0 0 0,-9-12 0 0 0,1-1 0 0 0,7 18 0 0 0,-6-17 0 0 0,1-1 0 0 0,-1 0 0 0 0,0 0 0 0 0,0 0 0 0 0,0 1 0 0 0,-1-1 0 0 0,1 4 0 0 0,0 5 0 0 0,0 0 0 0 0,5 20 0 0 0,-4-20 0 0 0,1 1 0 0 0,0 20 0 0 0,-3-29 0 0 0,0 1 0 0 0,1-1 0 0 0,0 0 0 0 0,1 7 0 0 0,0-7 0 0 0,-1 1 0 0 0,0 0 0 0 0,0-1 0 0 0,0 8 0 0 0,-1-1 0 0 0,1 1 0 0 0,3 12 0 0 0,-1-12 0 0 0,-2 0 0 0 0,1 14 0 0 0,0-9 0 0 0,-2-15 0 0 0,0 1 0 0 0,1-1 0 0 0,-1 0 0 0 0,0 0 0 0 0,-1 0 0 0 0,1 1 0 0 0,-1 2 0 0 0,1 6 0 0 0,14 87 0 0 0,-8-63 0 0 0,-5-28 0 0 0,0 0 0 0 0,0 0 0 0 0,-1 7 0 0 0,1 15 0 0 0,2-8 0 0 0,-3-15 0 0 0,1 0 0 0 0,0 0 0 0 0,1 1 0 0 0,-1-1 0 0 0,3 6 0 0 0,-3-9 0 0 0,0 0 0 0 0,-1-1 0 0 0,1 1 0 0 0,-1 0 0 0 0,0 0 0 0 0,0 0 0 0 0,0 0 0 0 0,-1 6 0 0 0,0 4 0 0 0,1-10 0 0 0,-1-1 0 0 0,1 1 0 0 0,0-1 0 0 0,-1 1 0 0 0,0-1 0 0 0,1 0 0 0 0,-1 1 0 0 0,0-1 0 0 0,0 0 0 0 0,0 0 0 0 0,-1 0 0 0 0,1 0 0 0 0,-2 3 0 0 0,1-2 0 0 0,-7 12 0 0 0,10-10 0 0 0,-1-1 0 0 0,-4 10 0 0 0,4 2 0 0 0,2-10 0 0 0,-1 1 0 0 0,0 0 0 0 0,0 0 0 0 0,0-1 0 0 0,-1 11 0 0 0,-1-2 0 0 0,-2 7 0 0 0,2-19 0 0 0,1 0 0 0 0,-1 1 0 0 0,1-1 0 0 0,0 1 0 0 0,-1-1 0 0 0,2 1 0 0 0,-1 3 0 0 0,6 20 0 0 0,8 41 0 0 0,-8-41 0 0 0,-5-13 0 0 0,1-3 0 0 0,-1 0 0 0 0,0 16 0 0 0,-1-24 0 0 0,-1 1 0 0 0,1-1 0 0 0,1 1 0 0 0,-1 0 0 0 0,1 0 0 0 0,-1-1 0 0 0,2 6 0 0 0,1 3 0 0 0,-3 2 0 0 0,5-3 0 0 0,1 2 0 0 0,-3-2 0 0 0,-4 2 0 0 0,2 0 0 0 0,-2-2 0 0 0,1 26 0 0 0,3-27 0 0 0,3-1 0 0 0,1-2-25 0 0,-5-6-99 0 0,-9-9-6682 0 0,6 6 6539 0 0,0-1-1073 0 0,-6-7-6777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1:39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 13128 0 0,'0'0'1186'0'0,"4"10"114"0"0,-4-2-342 0 0,2 1-1 0 0,-1-1 1 0 0,1 0-1 0 0,3 9 1 0 0,2 10 226 0 0,-2-2-839 0 0,-3-12-774 0 0,0 0 1 0 0,8 19-1 0 0,-6-20-4603 0 0,-3 0-1677 0 0</inkml:trace>
  <inkml:trace contextRef="#ctx0" brushRef="#br0" timeOffset="1">0 442 13616 0 0,'0'0'1238'0'0,"9"-3"-996"0"0,-5 1 148 0 0,1-1 1 0 0,-1 0 0 0 0,1 0 0 0 0,-1 0 0 0 0,0 0 0 0 0,0-1 0 0 0,7-7 0 0 0,14-12 2423 0 0,-13 13-1486 0 0,20-19 1 0 0,-10 9-1116 0 0,-13 9-2186 0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7:09.8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1 194 2304 0 0,'0'0'20327'0'0,"0"2"-19705"0"0,19 37 1027 0 0,-19-38-1617 0 0,0 0 0 0 0,1-1 0 0 0,-1 1 0 0 0,0-1 0 0 0,1 1 0 0 0,-1-1 0 0 0,0 1 0 0 0,1 0 0 0 0,-1-1 0 0 0,1 1 0 0 0,-1-1 0 0 0,1 0 0 0 0,-1 1 0 0 0,2 0 0 0 0,2 2 64 0 0,1 6 62 0 0,0-1 1 0 0,0 1-1 0 0,-1 0 0 0 0,4 12 1 0 0,13 17 120 0 0,7 13-121 0 0,-28-51-157 0 0,0 1 0 0 0,0 0-1 0 0,1-1 1 0 0,-1 1 0 0 0,0 0-1 0 0,0 0 1 0 0,0-1 0 0 0,0 1-1 0 0,0 0 1 0 0,0 0 0 0 0,0-1 0 0 0,0 1-1 0 0,0 0 1 0 0,0 0 0 0 0,0-1-1 0 0,-1 1 1 0 0,1 0 0 0 0,0-1-1 0 0,0 1 1 0 0,-1 0 0 0 0,1-1-1 0 0,-1 2 1 0 0,-3 11 1716 0 0,5-16-1557 0 0,19-37 339 0 0,-15 28-392 0 0,0 0-1 0 0,1 0 1 0 0,0 0 0 0 0,10-15-1 0 0,10-17 77 0 0,1-7-53 0 0,14-28-116 0 0,-32 58-14 0 0,4-12 0 0 0,9-20-1975 0 0,-16 31 862 0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7:24.9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 25 7832 0 0,'-1'0'602'0'0,"-1"-1"-218"0"0,0 1 0 0 0,0 0 0 0 0,-1 0-1 0 0,1-1 1 0 0,0 1 0 0 0,0-1-1 0 0,0 0 1 0 0,0 1 0 0 0,0-1-1 0 0,0 0 1 0 0,0 0 0 0 0,0 0 0 0 0,0-1-1 0 0,1 1 1 0 0,-1 0 0 0 0,-2-3-1 0 0,-5-3 2854 0 0,8 6-3083 0 0,1 1 1 0 0,-1 0-1 0 0,0 0 0 0 0,1 0 0 0 0,-1-1 0 0 0,1 1 1 0 0,-1 0-1 0 0,1 0 0 0 0,-1 0 0 0 0,1 0 1 0 0,-1 0-1 0 0,0 0 0 0 0,1 0 0 0 0,-1 0 1 0 0,1 0-1 0 0,-1 1 0 0 0,1-1 0 0 0,-1 0 0 0 0,0 0 1 0 0,1 0-1 0 0,-1 1 0 0 0,1-1 0 0 0,-1 0 1 0 0,1 1-1 0 0,-1-1 0 0 0,1 0 0 0 0,0 1 1 0 0,-1-1-1 0 0,1 1 0 0 0,-1-1 0 0 0,1 0 0 0 0,0 1 1 0 0,-1-1-1 0 0,1 1 0 0 0,-11 17 620 0 0,7-8-561 0 0,0 0 1 0 0,0 0-1 0 0,1 1 1 0 0,0-1-1 0 0,0 1 1 0 0,1 0-1 0 0,0 20 1 0 0,2 1-136 0 0,1-1 0 0 0,2 0 0 0 0,1 0 0 0 0,2 0 1 0 0,1-1-1 0 0,1 0 0 0 0,2 0 0 0 0,1-1 0 0 0,18 35 0 0 0,-16-41-82 0 0,2-1-1 0 0,27 32 1 0 0,-36-48-15 0 0,0 0 1 0 0,1-1-1 0 0,6 6 1 0 0,12 9-273 0 0,-23-18 247 0 0,0 0 0 0 0,1-1 0 0 0,-1 1 1 0 0,0 0-1 0 0,1-1 0 0 0,-1 0 1 0 0,1 0-1 0 0,0 1 0 0 0,-1-1 1 0 0,6 1-1 0 0,29 0-2289 0 0,-36-2 2297 0 0,10 0-2088 0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7:25.6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9 7368 0 0,'0'0'11006'0'0,"0"2"-10054"0"0,0 10-119 0 0,-1-4-445 0 0,1-1 0 0 0,0 1 0 0 0,1-1-1 0 0,0 1 1 0 0,2 9 0 0 0,8 40 446 0 0,-8-40-677 0 0,0 1 1 0 0,7 19 0 0 0,-1-14-102 0 0,2-1 0 0 0,18 29 0 0 0,1 4-50 0 0,-27-51-14 0 0,0 1 0 0 0,-1-1 0 0 0,1-1 0 0 0,1 1 0 0 0,-1 0 0 0 0,1-1 0 0 0,-1 0 0 0 0,1 0 0 0 0,0 0 0 0 0,0 0 0 0 0,0 0 0 0 0,0-1 0 0 0,7 3 0 0 0,4 3-150 0 0,0-3 56 0 0,-12-6 119 0 0,0 0-1 0 0,0 0 1 0 0,0 0-1 0 0,0 0 0 0 0,0 0 1 0 0,0-1-1 0 0,0 1 1 0 0,0-1-1 0 0,0 0 0 0 0,-1 0 1 0 0,1 0-1 0 0,-1 0 1 0 0,0 0-1 0 0,1-1 1 0 0,3-5-1 0 0,-4 4-5 0 0,1 0 0 0 0,-1-1 0 0 0,0 1 1 0 0,-1-1-1 0 0,1 1 0 0 0,-1-1 0 0 0,1 0 0 0 0,-2 0 1 0 0,1 1-1 0 0,0-1 0 0 0,-1 0 0 0 0,0 0 0 0 0,0-5 0 0 0,-2-11-194 0 0,-8-36 0 0 0,5 30 380 0 0,2 11-45 0 0,0 0 0 0 0,0 0 0 0 0,-2 1 0 0 0,0-1 0 0 0,-1 1 0 0 0,0 0 0 0 0,-11-18 0 0 0,12 27-128 0 0,0-1 1 0 0,-1 1-1 0 0,1 0 1 0 0,-1 0 0 0 0,0 0-1 0 0,-9-5 1 0 0,11 8-14 0 0,0 1 1 0 0,-1-1-1 0 0,1 1 1 0 0,0 0-1 0 0,-1 0 0 0 0,0 0 1 0 0,0 0-1 0 0,1 1 1 0 0,-1 0-1 0 0,0 0 0 0 0,-10 0 1 0 0,10 1-36 0 0,-1 0 1 0 0,0 1-1 0 0,1-1 1 0 0,-1 1 0 0 0,1 0-1 0 0,-1 1 1 0 0,-9 3-1 0 0,13-4-19 0 0,-1 0 0 0 0,1 1 0 0 0,0-1 0 0 0,-1 1 0 0 0,1-1 0 0 0,0 1 0 0 0,0 0 0 0 0,0 0 0 0 0,0 0 0 0 0,1 0 0 0 0,-1 0 0 0 0,1 0 0 0 0,-1 1 0 0 0,1-1 0 0 0,-1 0 0 0 0,1 1 0 0 0,0-1 0 0 0,-1 6 0 0 0,-1 2-383 0 0,1 0 0 0 0,0 0 0 0 0,0 0 0 0 0,1 1 0 0 0,0-1 0 0 0,1 13 0 0 0,5 10-1966 0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7:26.1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19375 0 0,'0'0'1759'0'0,"0"2"-1448"0"0,0 4-134 0 0,0 3 546 0 0,1-1 0 0 0,1 1 0 0 0,-1-1 0 0 0,1 0 0 0 0,3 9 0 0 0,-2-8-215 0 0,0 1 0 0 0,2 19-1 0 0,11 64-90 0 0,-9-54-441 0 0,-4-25-561 0 0,-1 1 0 0 0,1 22 0 0 0,-3-23-1154 0 0,0 1-84 0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7:26.5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 13824 0 0,'0'-24'13157'0'0,"1"28"-12540"0"0,14 65 592 0 0,6 14-977 0 0,-17-67-320 0 0,4 27 1 0 0,1 5-530 0 0,-8-45-632 0 0,3 14-3822 0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7:27.1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6448 0 0,'5'37'498'0'0,"-5"-34"-461"0"0,3 8 532 0 0,2-6 964 0 0,1-1 0 0 0,-1 0 0 0 0,1 0 0 0 0,0 0-1 0 0,-1-1 1 0 0,2 0 0 0 0,7 3 0 0 0,-4-2-607 0 0,-2 0-1 0 0,1 1 0 0 0,8 5 1 0 0,37 27 1474 0 0,-39-27-2174 0 0,1 0 1 0 0,-2 1-1 0 0,1 0 1 0 0,-1 1-1 0 0,-1 1 0 0 0,16 18 1 0 0,4 12-113 0 0,-17-24-96 0 0,-1 1 0 0 0,-1 1-1 0 0,14 28 1 0 0,-9-10 472 0 0,-2 2 0 0 0,-1 0 0 0 0,12 55 0 0 0,-26-88-499 0 0,6 29-116 0 0,-1-1-1 0 0,3 65 1 0 0,-11-28-1677 0 0,-3-28-5223 0 0,-2-10-1762 0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7:27.6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 15200 0 0,'-1'2'696'0'0,"-2"6"-450"0"0,0 1 0 0 0,1-1 0 0 0,0 0 0 0 0,0 1 0 0 0,1-1 0 0 0,0 1 1 0 0,1 12-1 0 0,7 63 2202 0 0,-4-65-2060 0 0,0-4-147 0 0,2 1 0 0 0,0-1 0 0 0,0-1 0 0 0,2 1 0 0 0,13 23 1 0 0,-13-24-151 0 0,20 28 5 0 0,-16-27-58 0 0,-7-10-36 0 0,0 0 1 0 0,0-1 0 0 0,9 7 0 0 0,4 5-4 0 0,-14-13-18 0 0,0 0-1 0 0,1-1 1 0 0,-1 0-1 0 0,1 1 0 0 0,-1-1 1 0 0,1-1-1 0 0,0 1 0 0 0,0-1 1 0 0,0 1-1 0 0,0-1 1 0 0,0 0-1 0 0,0 0 0 0 0,0-1 1 0 0,0 1-1 0 0,8-1 1 0 0,-9 0-1044 0 0,1 0 0 0 0,0-1 1 0 0,0 1-1 0 0,0-1 1 0 0,6-2-1 0 0,6-2-5687 0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7:28.0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1 136 4608 0 0,'1'1'5800'0'0,"7"4"-2487"0"0,-7-4-3052 0 0,0 0 1 0 0,-1 0-1 0 0,1-1 1 0 0,0 1-1 0 0,0-1 1 0 0,0 1-1 0 0,0-1 1 0 0,0 1-1 0 0,0-1 1 0 0,-1 1-1 0 0,1-1 1 0 0,0 0-1 0 0,0 0 1 0 0,0 1-1 0 0,2-1 1 0 0,1 0 216 0 0,0 0 0 0 0,0 0 0 0 0,0-1 0 0 0,0 0 0 0 0,0 1 0 0 0,0-1 0 0 0,-1-1 0 0 0,1 1 0 0 0,4-3 0 0 0,-5 3-283 0 0,0 0 0 0 0,0 0 1 0 0,0 1-1 0 0,-1-1 0 0 0,1 0 1 0 0,0 1-1 0 0,0 0 0 0 0,4 0 1 0 0,16-4 618 0 0,-17 2-781 0 0,0-1 0 0 0,0 0 0 0 0,0 0 0 0 0,-1 0 0 0 0,0-1 0 0 0,0 0 0 0 0,0 0 0 0 0,7-7 0 0 0,17-14-36 0 0,-23 20 3 0 0,-1 0 0 0 0,-1 1 0 0 0,1-2 0 0 0,-1 1 0 0 0,0 0 0 0 0,0-1 0 0 0,5-9 0 0 0,-7 11 0 0 0,4-3 0 0 0,-1 0-1132 0 0</inkml:trace>
  <inkml:trace contextRef="#ctx0" brushRef="#br0" timeOffset="1">166 203 16008 0 0,'0'0'1451'0'0,"-1"8"-1167"0"0,-3 0-86 0 0,3-6 146 0 0,1-1-1 0 0,0 0 1 0 0,0 1 0 0 0,0-1 0 0 0,0 1 0 0 0,0-1-1 0 0,0 1 1 0 0,0-1 0 0 0,0 1 0 0 0,1-1 0 0 0,-1 1 0 0 0,1-1-1 0 0,-1 0 1 0 0,1 1 0 0 0,0 1 0 0 0,2 4 76 0 0,-2-4-276 0 0,0 0 1 0 0,1 0-1 0 0,0 0 0 0 0,-1-1 0 0 0,1 1 1 0 0,0 0-1 0 0,1-1 0 0 0,-1 1 1 0 0,3 1-1 0 0,-3-2-54 0 0,-1 2 65 0 0,-1 7-138 0 0,2 3-17 0 0,7-1 0 0 0,-3-3 0 0 0,3-6-301 0 0,-7-3-1266 0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7:28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6448 0 0,'3'28'297'0'0,"-2"-22"-9"0"0,10 14 2797 0 0,1 2 6159 0 0,12 1-4649 0 0,-24-23-4466 0 0,1 1 0 0 0,-1-1 0 0 0,1 1 0 0 0,-1-1 0 0 0,0 1 0 0 0,1-1 0 0 0,-1 1 0 0 0,0-1 0 0 0,1 1 0 0 0,-1-1 0 0 0,0 1 0 0 0,1-1 0 0 0,-1 1 0 0 0,0-1 0 0 0,0 1 0 0 0,0 0 0 0 0,0 0 0 0 0,2 4 209 0 0,1-1-355 0 0,1 1 0 0 0,-1-1 0 0 0,1 0 0 0 0,6 6 1 0 0,-8-7-182 0 0,-2-3 197 0 0,0 1 0 0 0,0 0-1 0 0,0-1 1 0 0,0 1 0 0 0,0 0-1 0 0,0-1 1 0 0,0 1 0 0 0,0 0-1 0 0,0-1 1 0 0,0 1 0 0 0,1 0-1 0 0,-1-1 1 0 0,0 1 0 0 0,0 0-1 0 0,1-1 1 0 0,-1 1 0 0 0,0-1-1 0 0,1 1 1 0 0,-1 0 0 0 0,1-1-1 0 0,-1 1 1 0 0,1-1 0 0 0,-1 1-1 0 0,1-1 1 0 0,-1 0 0 0 0,1 1-1 0 0,0 0 1 0 0,1 0-2 0 0,8 10-23 0 0,-8-9-108 0 0,-2 16-2506 0 0</inkml:trace>
  <inkml:trace contextRef="#ctx0" brushRef="#br0" timeOffset="1">48 508 16671 0 0,'0'0'80'0'0,"0"0"-1"0"0,0 1 1 0 0,-1-1-1 0 0,1 0 1 0 0,0 1-1 0 0,0-1 1 0 0,0 0-1 0 0,0 1 1 0 0,0-1-1 0 0,0 0 1 0 0,0 0-1 0 0,0 1 1 0 0,0-1-1 0 0,1 0 0 0 0,-1 1 1 0 0,0-1-1 0 0,0 0 1 0 0,0 1-1 0 0,0-1 1 0 0,0 0-1 0 0,0 0 1 0 0,1 1-1 0 0,-1-1 1 0 0,0 1-1 0 0,4-2 193 0 0,-1 1-1 0 0,1 0 1 0 0,-1-1-1 0 0,1 0 0 0 0,-1 1 1 0 0,0-2-1 0 0,1 1 1 0 0,-1 0-1 0 0,0 0 1 0 0,0-1-1 0 0,0 0 1 0 0,0 0-1 0 0,0 0 1 0 0,4-4-1 0 0,2-2 384 0 0,0-2 0 0 0,13-17 0 0 0,0 0 113 0 0,-9 11-230 0 0,-1 1 0 0 0,0-2 0 0 0,16-30 0 0 0,-13 15-1244 0 0,-15 30-113 0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7:28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76 20879 0 0,'0'0'472'0'0,"0"1"68"0"0,-2 15 383 0 0,-7 13-570 0 0,9-25-230 0 0,0-1 0 0 0,0 1-1 0 0,0 0 1 0 0,0-1-1 0 0,1 1 1 0 0,0-1 0 0 0,0 1-1 0 0,-1-1 1 0 0,3 5-1 0 0,1 6 532 0 0,-3-10-476 0 0,0 0 0 0 0,0 0 0 0 0,0 0-1 0 0,0 1 1 0 0,1-1 0 0 0,0 0 0 0 0,0-1-1 0 0,2 6 1 0 0,2 4 196 0 0,0-2 37 0 0,20 11-220 0 0,-12-12-191 0 0,-10-9 0 0 0,0-1 0 0 0,16 2 0 0 0,-16-3 0 0 0,-2 0 0 0 0,0 0-8 0 0,0 0 1 0 0,0 1-1 0 0,0-1 0 0 0,-1 0 0 0 0,1 0 1 0 0,0 0-1 0 0,-1 0 0 0 0,1-1 0 0 0,0 1 1 0 0,-1 0-1 0 0,0-1 0 0 0,1 1 0 0 0,-1-1 1 0 0,0 1-1 0 0,0-1 0 0 0,2-2 0 0 0,0-2-135 0 0,1-1 0 0 0,4-14 0 0 0,-7 17-220 0 0,0 0 0 0 0,0 0 0 0 0,0 0 0 0 0,-1 0-1 0 0,0-5 1 0 0,2-9-2335 0 0,2 0-5487 0 0</inkml:trace>
  <inkml:trace contextRef="#ctx0" brushRef="#br0" timeOffset="1">134 1 4144 0 0,'0'15'4351'0'0,"1"-1"0"0"0,2 18 0 0 0,-2-25-3614 0 0,1-1 0 0 0,0 1-1 0 0,0-1 1 0 0,0 0 0 0 0,1 0 0 0 0,0 0 0 0 0,4 6-1 0 0,3 5 630 0 0,10 24-1 0 0,-2-4-382 0 0,4 10-142 0 0,-13-28-449 0 0,17 28 0 0 0,-16-31-320 0 0,0-1 1 0 0,-2 1 0 0 0,0 1-1 0 0,0-1 1 0 0,7 27 0 0 0,-15-42-827 0 0,2 8 2188 0 0,0-5-3856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1:40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 3224 0 0,'2'0'7004'0'0,"0"-1"-6208"0"0,0 1 0 0 0,0-1 0 0 0,1 0 0 0 0,-1 1 0 0 0,0-1 0 0 0,0 0 1 0 0,0 0-1 0 0,0 0 0 0 0,0-1 0 0 0,0 1 0 0 0,-1 0 0 0 0,3-3 0 0 0,15-9 5225 0 0,-18 13-5944 0 0,0 1 0 0 0,0-1 0 0 0,0 1 0 0 0,0 0 0 0 0,0 0 0 0 0,0-1 0 0 0,-1 1 0 0 0,1 0 0 0 0,0 0 0 0 0,-1 0 0 0 0,2 1 0 0 0,-1 8-82 0 0,0 0-1 0 0,0 0 1 0 0,-1 0 0 0 0,0 1-1 0 0,-1-1 1 0 0,0 0 0 0 0,-2 10 0 0 0,-2 10-213 0 0,-16 91-2454 0 0,20-113 2340 0 0,-1 0 1 0 0,0 0-1 0 0,-3 8 1 0 0,2-9 97 0 0,1 1-1 0 0,0-1 1 0 0,0 1-1 0 0,1 0 1 0 0,0 0 0 0 0,0 10 1295 0 0,19-35-257 0 0,4-4-320 0 0,20-26 0 0 0,-9 8-2292 0 0,-24 28-3785 0 0,0-5-1841 0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7:29.3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5984 0 0,'0'0'541'0'0,"2"2"120"0"0,6 8 4979 0 0,5 4 3825 0 0,-4-5-7815 0 0,-1-1-1200 0 0,-1 1 0 0 0,0 0 0 0 0,0 0 0 0 0,-1 1 0 0 0,0 0 0 0 0,0 0 0 0 0,4 12 0 0 0,-3-7-380 0 0,-4-8 23 0 0,0-1-1 0 0,-1 1 1 0 0,0 0-1 0 0,0 0 1 0 0,0 0 0 0 0,0 9-1 0 0,-1-11-24 0 0,0 0-43 0 0,1 1 0 0 0,-1-1 0 0 0,1 0-1 0 0,4 8 1 0 0,-4-9-80 0 0,0-1-1 0 0,0 1 0 0 0,-1 0 1 0 0,1 0-1 0 0,-1 0 1 0 0,0 1-1 0 0,-1-1 1 0 0,2 5-1 0 0,2 13-3308 0 0,-3-19 2807 0 0,0 7-1466 0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7:29.7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177 276 18919 0 0,'0'0'1712'0'0,"-2"2"-1409"0"0,-10 16 168 0 0,11-14-154 0 0,-1 1 87 0 0,-10 13 1447 0 0,9-15-1646 0 0,1 0 1 0 0,0-1 0 0 0,0 1 0 0 0,0 0 0 0 0,0 0 0 0 0,0 0-1 0 0,1 1 1 0 0,-1-1 0 0 0,1 0 0 0 0,0 1 0 0 0,0-1 0 0 0,0 0-1 0 0,1 1 1 0 0,-1-1 0 0 0,1 7 0 0 0,0-5-122 0 0,1 0 1 0 0,-1 0-1 0 0,1 1 1 0 0,1-1-1 0 0,-1 0 0 0 0,1 0 1 0 0,0 0-1 0 0,0 0 1 0 0,0-1-1 0 0,1 1 0 0 0,-1-1 1 0 0,1 1-1 0 0,0-1 1 0 0,1 0-1 0 0,4 5 0 0 0,66 80-810 0 0,-65-79 902 0 0,-4-4-45 0 0,0-1 0 0 0,0 0-1 0 0,9 6 1 0 0,-13-10-126 0 0,1 0 0 0 0,-1 0 0 0 0,1 0-1 0 0,-1 0 1 0 0,0-1 0 0 0,1 1 0 0 0,0-1 0 0 0,-1 1 0 0 0,1-1 0 0 0,-1 1-1 0 0,1-1 1 0 0,0 0 0 0 0,-1 0 0 0 0,1 0 0 0 0,0 0 0 0 0,-1 0 0 0 0,1 0 0 0 0,-1 0-1 0 0,1-1 1 0 0,2 0 0 0 0,-2 0-5 0 0,-1 1 0 0 0,0-1 0 0 0,0 0 0 0 0,0 0 0 0 0,0 0 0 0 0,0 0 0 0 0,0 0 0 0 0,0-1 0 0 0,0 1 0 0 0,-1 0 0 0 0,1 0 0 0 0,0-1 0 0 0,-1 1 0 0 0,1 0 0 0 0,0-1 0 0 0,0-1 0 0 0,5-24 0 0 0,-6 19 0 0 0,0-1 0 0 0,0 0 0 0 0,-1 0 0 0 0,0 0 0 0 0,-1 1 0 0 0,-4-17 0 0 0,1 4 0 0 0,2 6 26 0 0,-1 0-1 0 0,-1 1 1 0 0,0 0-1 0 0,-1 0 0 0 0,0 0 1 0 0,-1 0-1 0 0,-14-20 1 0 0,16 27 15 0 0,-1 0 1 0 0,0 1-1 0 0,0 0 0 0 0,0 0 1 0 0,-1 0-1 0 0,0 0 0 0 0,0 1 1 0 0,0 0-1 0 0,0 1 0 0 0,-1 0 1 0 0,0 0-1 0 0,0 1 0 0 0,0-1 1 0 0,-14-2-1 0 0,16 4-67 0 0,0 1 1 0 0,1 0-1 0 0,-1 0 0 0 0,0 0 0 0 0,0 1 1 0 0,0 0-1 0 0,0 0 0 0 0,1 0 0 0 0,-1 1 1 0 0,0 0-1 0 0,0 0 0 0 0,1 1 0 0 0,-1-1 1 0 0,0 1-1 0 0,1 0 0 0 0,0 1 0 0 0,-1-1 1 0 0,-8 7-1 0 0,12-7-131 0 0,0 0 0 0 0,0 0 0 0 0,0 0 0 0 0,1 0 0 0 0,-1 0 0 0 0,1 0 0 0 0,-1 0 0 0 0,1 1 0 0 0,0-1 0 0 0,0 0 0 0 0,0 1 0 0 0,0-1 0 0 0,0 1 0 0 0,0-1 0 0 0,0 5 0 0 0,0 10-1890 0 0</inkml:trace>
  <inkml:trace contextRef="#ctx0" brushRef="#br0" timeOffset="1">342 36 22287 0 0,'1'-2'506'0'0,"2"-16"1224"0"0,-1 18-1662 0 0,0-1 1 0 0,0 1-1 0 0,0-1 0 0 0,0 0 0 0 0,0 1 0 0 0,0-1 1 0 0,0 0-1 0 0,0 0 0 0 0,-1 0 0 0 0,1 0 0 0 0,0 0 1 0 0,1-2-1 0 0,-3 2-6 0 0,1 1 0 0 0,0 0 1 0 0,-1-1-1 0 0,1 1 0 0 0,0 0 0 0 0,-1 0 1 0 0,1-1-1 0 0,0 1 0 0 0,0 0 1 0 0,-1 0-1 0 0,1 0 0 0 0,0 0 0 0 0,0 0 1 0 0,-1 0-1 0 0,1 0 0 0 0,0 0 0 0 0,-1 0 1 0 0,1 0-1 0 0,0 1 0 0 0,0-1 1 0 0,3 1 164 0 0,4 1 33 0 0,1 0 0 0 0,-1 1 0 0 0,0 0 1 0 0,0 0-1 0 0,0 1 0 0 0,0 0 0 0 0,-1 0 0 0 0,1 1 1 0 0,8 7-1 0 0,5 2 51 0 0,-14-9-215 0 0,-1 0 0 0 0,1 1 0 0 0,-1-1 1 0 0,0 1-1 0 0,10 13 0 0 0,-4-4 40 0 0,1 1-66 0 0,0 1 1 0 0,-2 0-1 0 0,0 0 1 0 0,9 21-1 0 0,28 78 56 0 0,-33-77-99 0 0,-7-19-12 0 0,-2 1-1 0 0,5 34 0 0 0,-7-33-6 0 0,1 0 0 0 0,12 34 0 0 0,-9-34-50 0 0,-1 1 0 0 0,0 0 0 0 0,-2 1 1 0 0,3 38-1 0 0,12 84-1276 0 0,-19-136 641 0 0,0-1-1 0 0,-1 1 1 0 0,-1 0-1 0 0,1 0 1 0 0,-5 16-1 0 0,-5 9-8697 0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7:30.7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0 11976 0 0,'-12'9'1244'0'0,"12"-8"-1134"0"0,-1-1 0 0 0,1 0 0 0 0,-1 1 0 0 0,0-1 0 0 0,1 0 0 0 0,-1 1 0 0 0,1-1 0 0 0,-1 1 0 0 0,1-1 0 0 0,-1 1 0 0 0,1-1 0 0 0,-1 1 0 0 0,1-1 0 0 0,0 1 0 0 0,-1 0 0 0 0,1-1 0 0 0,0 1 1 0 0,-1-1-1 0 0,1 1 0 0 0,0 0 0 0 0,0-1 0 0 0,0 1 0 0 0,-1 1 0 0 0,1 16 2980 0 0,0-11-2892 0 0,-7 11 1180 0 0,6-16-1294 0 0,0-1 0 0 0,0 1 0 0 0,0 0 0 0 0,1 0 0 0 0,-1-1-1 0 0,1 1 1 0 0,-1 0 0 0 0,1 0 0 0 0,0-1 0 0 0,0 1 0 0 0,-1 0 0 0 0,1 0 0 0 0,0 0-1 0 0,1 0 1 0 0,-1-1 0 0 0,0 1 0 0 0,0 0 0 0 0,1 0 0 0 0,-1 0 0 0 0,2 2 0 0 0,1 4 92 0 0,-1 0 0 0 0,0 0 1 0 0,-1 0-1 0 0,0 0 0 0 0,0 13 0 0 0,0-11 45 0 0,0 1-1 0 0,0-1 0 0 0,1 0 0 0 0,4 15 0 0 0,10 27 536 0 0,-8-27-574 0 0,16 40 0 0 0,-13-42-182 0 0,42 84 0 0 0,-42-88 0 0 0,1 0 0 0 0,1 0 0 0 0,19 21 0 0 0,0 2 26 0 0,-25-32-16 0 0,1 1-1 0 0,0-2 1 0 0,11 12-1 0 0,-7-9-234 0 0,-7-8-203 0 0,-1 1 0 0 0,1-1 0 0 0,0 0 0 0 0,1 0 0 0 0,-1-1 0 0 0,1 1 0 0 0,10 4 0 0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7:31.3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1 159 19031 0 0,'0'0'930'0'0,"5"-6"52"0"0,5 2-823 0 0,1-2-142 0 0,-2-5 101 0 0,-8 10-61 0 0,-1 1 0 0 0,1-1-1 0 0,-1 1 1 0 0,1-1 0 0 0,-1 1 0 0 0,1-1 0 0 0,-1 1 0 0 0,1 0 0 0 0,-1-1 0 0 0,1 1 0 0 0,0 0 0 0 0,-1-1 0 0 0,1 1 0 0 0,-1 0 0 0 0,1 0-1 0 0,0 0 1 0 0,-1-1 0 0 0,1 1 0 0 0,1 0 0 0 0,2-1 211 0 0,4-4 236 0 0,0-1 0 0 0,0 0 0 0 0,-1 0 0 0 0,9-10 0 0 0,1-1-18 0 0,-12 13-432 0 0,-1-1 0 0 0,0 0 1 0 0,-1 0-1 0 0,1-1 0 0 0,4-9 1 0 0,0 0-125 0 0,-7 13-77 0 0,-1-9-1258 0 0</inkml:trace>
  <inkml:trace contextRef="#ctx0" brushRef="#br0" timeOffset="1">170 139 15664 0 0,'-16'0'1417'0'0,"15"10"-937"0"0,1-8-190 0 0,-1-1-1 0 0,0 1 1 0 0,1 0 0 0 0,-1 0 0 0 0,1 0 0 0 0,0 0 0 0 0,0-1 0 0 0,-1 1-1 0 0,1 0 1 0 0,0 0 0 0 0,1 0 0 0 0,-1 0 0 0 0,0 0 0 0 0,0-1-1 0 0,1 1 1 0 0,-1 0 0 0 0,2 3 0 0 0,1 4 984 0 0,-3-3-1059 0 0,6 5 232 0 0,0-1 0 0 0,12 16 0 0 0,-8-11-488 0 0,-9-14 42 0 0,-1-1 0 0 0,0 1-1 0 0,1 0 1 0 0,-1 0 0 0 0,1-1 0 0 0,0 1-1 0 0,-1 0 1 0 0,1 0 0 0 0,0-1-1 0 0,-1 1 1 0 0,1-1 0 0 0,0 1 0 0 0,-1-1-1 0 0,2 2 1 0 0,1-1-19 0 0,0 1-1 0 0,-1-1 1 0 0,1 1 0 0 0,-1 0-1 0 0,1 0 1 0 0,-1 0 0 0 0,3 4-1 0 0,3 2-687 0 0,-6-7-249 0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7:31.7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17503 0 0,'0'0'399'0'0,"1"0"-334"0"0,-1 0 0 0 0,1 0-1 0 0,-1 0 1 0 0,1 0 0 0 0,-1 1 0 0 0,1-1-1 0 0,-1 0 1 0 0,1 0 0 0 0,-1 0 0 0 0,1 1-1 0 0,-1-1 1 0 0,1 0 0 0 0,-1 1 0 0 0,0-1 0 0 0,1 0-1 0 0,-1 1 1 0 0,1-1 0 0 0,-1 0 0 0 0,0 1-1 0 0,1 0 1 0 0,-1 2-53 0 0,1-1 1 0 0,-1 0-1 0 0,1 0 1 0 0,0 1-1 0 0,0-1 1 0 0,0 0-1 0 0,0 0 0 0 0,0 0 1 0 0,0 0-1 0 0,0 0 1 0 0,1 0-1 0 0,2 3 0 0 0,-1-2 0 0 0,-1 1 0 0 0,0-1 0 0 0,0 0 0 0 0,0 0 0 0 0,2 5 0 0 0,-2-2 120 0 0,-1-3-20 0 0,0 0 1 0 0,0-1-1 0 0,0 1 1 0 0,0 0-1 0 0,1 0 0 0 0,-1-1 1 0 0,1 1-1 0 0,0-1 1 0 0,0 1-1 0 0,2 1 0 0 0,21 25 480 0 0,-23-28-593 0 0,-1 0-1 0 0,1 0 0 0 0,-1 1 1 0 0,0-1-1 0 0,0 1 0 0 0,1-1 0 0 0,-1 1 1 0 0,0-1-1 0 0,0 1 0 0 0,1 2 1 0 0,0 1-98 0 0,5 2-293 0 0,-5-5 165 0 0,-1-1 0 0 0,1 1 1 0 0,-1-1-1 0 0,1 1 0 0 0,-1 0 0 0 0,0 0 0 0 0,0-1 1 0 0,0 1-1 0 0,1 3 0 0 0,3 7-796 0 0</inkml:trace>
  <inkml:trace contextRef="#ctx0" brushRef="#br0" timeOffset="1">59 426 15664 0 0,'0'0'356'0'0,"0"0"-314"0"0,0 0 0 0 0,0 1 0 0 0,0-1 0 0 0,0 0 0 0 0,0 1 1 0 0,-1-1-1 0 0,1 0 0 0 0,0 1 0 0 0,0-1 0 0 0,0 0 0 0 0,0 1 0 0 0,0-1 1 0 0,0 0-1 0 0,1 1 0 0 0,-1-1 0 0 0,0 0 0 0 0,0 1 0 0 0,0-1 1 0 0,0 0-1 0 0,0 1 0 0 0,0-1 0 0 0,0 0 0 0 0,1 0 0 0 0,-1 1 1 0 0,0-1-1 0 0,0 0 0 0 0,1 1 0 0 0,-1-1 0 0 0,0 0 0 0 0,0 0 1 0 0,1 1-1 0 0,3-2 373 0 0,0 1 1 0 0,1 0-1 0 0,-1-1 0 0 0,0 0 1 0 0,1 0-1 0 0,-1 0 0 0 0,0-1 1 0 0,0 1-1 0 0,0-1 1 0 0,7-4-1 0 0,-4 1 87 0 0,0 0 0 0 0,-1 0 0 0 0,0-1 0 0 0,0 0 0 0 0,6-8 0 0 0,10-5 122 0 0,-20 17-617 0 0,1 0 0 0 0,0 0 0 0 0,-1 0 0 0 0,0 0 0 0 0,1-1 0 0 0,-1 1 0 0 0,0-1-1 0 0,0 1 1 0 0,2-5 0 0 0,-3 5-75 0 0</inkml:trace>
  <inkml:trace contextRef="#ctx0" brushRef="#br0" timeOffset="2">356 601 18143 0 0,'0'0'1820'0'0,"2"1"-1672"0"0,0 1-82 0 0,0 0-1 0 0,0 0 0 0 0,0 0 0 0 0,0 0 0 0 0,0 1 0 0 0,-1-1 0 0 0,1 0 1 0 0,-1 1-1 0 0,0-1 0 0 0,1 1 0 0 0,-1-1 0 0 0,1 6 0 0 0,0 0 301 0 0,-1-1-1 0 0,-1 1 0 0 0,1 13 0 0 0,0 1 234 0 0,-1-15-475 0 0,1-1 1 0 0,-1 1 0 0 0,-2 9 0 0 0,3-3-115 0 0,12 9 1 0 0,-12-20 42 0 0,2 0 67 0 0,0-1-4 0 0,0 0-1 0 0,-1 0 1 0 0,1 0-1 0 0,0 0 1 0 0,0-1-1 0 0,0 1 1 0 0,0-1-1 0 0,0 0 1 0 0,0 0-1 0 0,0 0 1 0 0,0 0-1 0 0,0 0 1 0 0,0-1-1 0 0,0 1 1 0 0,3-2-1 0 0,-2 1-108 0 0,0 0 0 0 0,-1-1 0 0 0,1 0-1 0 0,0 0 1 0 0,0 0 0 0 0,-1 0 0 0 0,1 0 0 0 0,-1-1-1 0 0,0 0 1 0 0,0 1 0 0 0,0-1 0 0 0,0 0-1 0 0,0-1 1 0 0,-1 1 0 0 0,1 0 0 0 0,-1-1 0 0 0,0 0-1 0 0,0 1 1 0 0,2-7 0 0 0,-1 1-191 0 0,1 0 1 0 0,-2-1-1 0 0,0 1 0 0 0,0-1 1 0 0,0 0-1 0 0,-1 1 1 0 0,-1-12-1 0 0,0 7-1347 0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7:32.2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1 185 21943 0 0,'0'0'498'0'0,"1"2"72"0"0,20 20 770 0 0,9 40 1687 0 0,-24-48-2473 0 0,6 26 1 0 0,-3-9-115 0 0,2 6-169 0 0,-8-22-144 0 0,9 22 0 0 0,-9-30 1 0 0,-1 0 0 0 0,0 0-1 0 0,-1 0 1 0 0,1 1 0 0 0,-1-1-1 0 0,-1 9 1 0 0,2 6-2472 0 0,2 1-6015 0 0</inkml:trace>
  <inkml:trace contextRef="#ctx0" brushRef="#br0" timeOffset="1">113 37 9672 0 0,'2'1'13282'0'0,"-1"0"-12942"0"0,0 0 0 0 0,1 0 0 0 0,-1-1 0 0 0,1 1 0 0 0,-1-1 0 0 0,1 1 0 0 0,-1-1 0 0 0,1 0 1 0 0,-1 0-1 0 0,1 1 0 0 0,1-1 0 0 0,1-1-228 0 0,1 1 1 0 0,-1-1 0 0 0,0 0 0 0 0,0 0-1 0 0,4-2 1 0 0,-1 0 380 0 0,-5 3-322 0 0,2-2-390 0 0,0 1 0 0 0,0 0 0 0 0,0-1 0 0 0,-1 0 0 0 0,1 0 0 0 0,6-4 0 0 0,-6-2-1432 0 0,0-2-77 0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7:32.6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11056 0 0,'0'3'852'0'0,"0"13"9705"0"0,2-13-8980 0 0,2 2-992 0 0,-1 0 0 0 0,0 1 0 0 0,4 10 1 0 0,0 0 269 0 0,-1-3-344 0 0,-1 0 1 0 0,5 17 0 0 0,-2-5-59 0 0,70 202 875 0 0,-57-162-1330 0 0,-18-56-333 0 0,-1 0-1 0 0,3 15 0 0 0,-4-8-8703 0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7:33.1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10136 0 0,'0'0'1422'0'0,"13"5"5877"0"0,-2 0-5567 0 0,40 15 3338 0 0,-40-15-4530 0 0,0 0 1 0 0,0 1-1 0 0,-1 1 1 0 0,0 0-1 0 0,11 9 1 0 0,-14-11-332 0 0,0 0 0 0 0,0 0 0 0 0,13 6 0 0 0,-13-7-122 0 0,0-1 1 0 0,1 2-1 0 0,-1-1 0 0 0,12 12 0 0 0,0 4 220 0 0,-2 0 0 0 0,0 2 0 0 0,-1 0-1 0 0,23 43 1 0 0,-24-37-353 0 0,-1 0 1 0 0,-2 1-1 0 0,-1 1 0 0 0,-1-1 0 0 0,-2 2 0 0 0,7 42 0 0 0,-9-25-381 0 0,-3 0 0 0 0,-3 63 0 0 0,0-102 48 0 0,-1 0 0 0 0,-3 16-1 0 0,-12 17-813 0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8:20.9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1 13360 0 0,'0'0'1448'0'0,"-4"9"-1448"0"0,-7-5 0 0 0,1 2-3936 0 0,4-2-808 0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8:22.6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 1 4144 0 0,'0'0'14271'0'0,"-6"7"-11815"0"0,5-4-2369 0 0,1 0-1 0 0,-1 0 0 0 0,0-1 0 0 0,-1 1 1 0 0,1 0-1 0 0,0-1 0 0 0,-1 1 0 0 0,0-1 1 0 0,1 0-1 0 0,-1 1 0 0 0,0-1 0 0 0,0 0 1 0 0,-4 2-1 0 0,-9 15 354 0 0,13-15-97 0 0,2-2-75 0 0,-2 10-9 0 0,1-10-215 0 0,0 0 1 0 0,1 1 0 0 0,-1-1 0 0 0,1 0-1 0 0,0 1 1 0 0,0-1 0 0 0,0 0 0 0 0,0 3-1 0 0,0-3-29 0 0,1-1 0 0 0,-1 1 0 0 0,0-1 0 0 0,0 1 0 0 0,0-1 0 0 0,0 1 0 0 0,0-1 0 0 0,-1 1 0 0 0,1-1 0 0 0,0 0 0 0 0,-1 1 0 0 0,1-1 0 0 0,0 1 0 0 0,-1-1 1 0 0,0 0-1 0 0,1 1 0 0 0,-2 1 0 0 0,-4 8 50 0 0,6-10-60 0 0,-1 1-1 0 0,1-1 1 0 0,0 1-1 0 0,0-1 1 0 0,0 0 0 0 0,0 1-1 0 0,0-1 1 0 0,0 1-1 0 0,0-1 1 0 0,0 0-1 0 0,0 1 1 0 0,1-1-1 0 0,0 3 1 0 0,-1-4-4 0 0,0 1 0 0 0,1 0 0 0 0,-1 0 0 0 0,0 0 0 0 0,0-1 0 0 0,1 1 0 0 0,-1 0 0 0 0,0 0 0 0 0,0 0 0 0 0,0 0 0 0 0,0-1 0 0 0,0 1 0 0 0,0 0 0 0 0,0 0 0 0 0,-1 0 0 0 0,1 0 0 0 0,0-1 0 0 0,0 1 0 0 0,-1 0-1 0 0,1 0 1 0 0,0 0 0 0 0,-1-1 0 0 0,1 1 0 0 0,-1 0 0 0 0,1-1 0 0 0,-1 1 0 0 0,1 0 0 0 0,-1-1 0 0 0,1 1 0 0 0,-1-1 0 0 0,0 1 0 0 0,-1 0 0 0 0,-5 5-168 0 0,-1-2-1 0 0,0 1 1 0 0,0-1 0 0 0,0 0-1 0 0,-1 0 1 0 0,-11 2-1 0 0,11-3-171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1:40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0 147 10592 0 0,'0'0'3200'0'0,"0"10"3729"0"0,5 32-4248 0 0,-5-39-2552 0 0,1 0 1 0 0,-1 1-1 0 0,1-1 1 0 0,0 0 0 0 0,0 0-1 0 0,2 5 1 0 0,3 12 318 0 0,-5 11-113 0 0,0 0 0 0 0,-6 43 0 0 0,0 15-3090 0 0,6-74-2937 0 0,3-2-1767 0 0</inkml:trace>
  <inkml:trace contextRef="#ctx0" brushRef="#br0" timeOffset="1">130 37 11520 0 0,'0'0'1542'0'0,"8"0"2327"0"0,3 0-868 0 0,-6 0-2367 0 0,-1 0 1 0 0,1 0-1 0 0,-1 0 0 0 0,1 0 1 0 0,-1-1-1 0 0,6-1 1 0 0,-9 1-290 0 0,13 1 348 0 0,-14-1-689 0 0,1 1-1 0 0,-1-1 1 0 0,0 1 0 0 0,0 0-1 0 0,1-1 1 0 0,-1 1-1 0 0,0-1 1 0 0,1 1 0 0 0,-1 0-1 0 0,0-1 1 0 0,1 1-1 0 0,-1 0 1 0 0,1 0 0 0 0,-1-1-1 0 0,0 1 1 0 0,1 0-1 0 0,-1 0 1 0 0,1 0-1 0 0,-1-1 1 0 0,1 1 0 0 0,-1 0-1 0 0,1 0 1 0 0,-1 0-1 0 0,1 0 1 0 0,0 0 0 0 0,14-2 54 0 0,-13 2-57 0 0,2-1-265 0 0,0 0-1 0 0,-1 0 1 0 0,1 0-1 0 0,-1-1 1 0 0,1 1-1 0 0,-1-1 1 0 0,1 0-1 0 0,-1 0 1 0 0,4-3-1 0 0,1 0-1263 0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8:23.3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12928 0 0,'0'0'1172'0'0,"2"2"-967"0"0,15 16 864 0 0,-12-12 20 0 0,1-1 0 0 0,11 10 0 0 0,25 11 1521 0 0,-29-19-2318 0 0,-10-5-220 0 0,1 0 0 0 0,-1 0 0 0 0,1 0 0 0 0,7 2 0 0 0,17 5 88 0 0,-18-9-160 0 0,16-5-1344 0 0,-15 5-160 0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8:26.4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8720 0 0,'0'0'793'0'0,"1"1"-650"0"0,1 1-31 0 0,-1 0 0 0 0,1 0 1 0 0,-1 0-1 0 0,1-1 0 0 0,0 1 1 0 0,0 0-1 0 0,0-1 0 0 0,0 0 0 0 0,2 2 1 0 0,3 1 2981 0 0,-7-3-2959 0 0,1-1 0 0 0,-1 1 0 0 0,1 0 0 0 0,-1-1 0 0 0,0 1-1 0 0,1 0 1 0 0,-1-1 0 0 0,0 1 0 0 0,0 0 0 0 0,1-1 0 0 0,-1 1 0 0 0,0 0 0 0 0,0-1 0 0 0,0 1 0 0 0,0 0 0 0 0,0 0 0 0 0,0-1-1 0 0,0 2 1 0 0,0 19 975 0 0,0-18-983 0 0,1 10 710 0 0,-1-11-679 0 0,1 1-1 0 0,-1-1 1 0 0,0 0 0 0 0,0 0-1 0 0,0 0 1 0 0,0 1 0 0 0,-1 2-1 0 0,0-1-8 0 0,1 0 0 0 0,0-1 0 0 0,0 1 0 0 0,0 0 0 0 0,0 0 0 0 0,1 0 0 0 0,1 4 0 0 0,1 17 471 0 0,-3-19-481 0 0,0-1-1 0 0,1 1 0 0 0,-1-1 0 0 0,1 1 0 0 0,2 5 1 0 0,-2-8-83 0 0,0 0 0 0 0,-1-1 0 0 0,0 1 0 0 0,0 0 0 0 0,1 0 0 0 0,-2 0 0 0 0,1 0 0 0 0,0 0 0 0 0,-1 3 0 0 0,0-3-11 0 0,1 0 0 0 0,-1 0 1 0 0,1 0-1 0 0,0 0 0 0 0,0 0 0 0 0,0 0 0 0 0,1 5 0 0 0,1-3 6 0 0,-1-1-8 0 0,0-1 1 0 0,0 1-1 0 0,0-1 0 0 0,-1 1 1 0 0,1 0-1 0 0,-1-1 1 0 0,0 1-1 0 0,0-1 1 0 0,0 1-1 0 0,-1 0 0 0 0,0 4 1 0 0,-1 1 55 0 0,1 0 1 0 0,1 0-1 0 0,0 1 0 0 0,1 15 1 0 0,1 6 151 0 0,3 46 182 0 0,1-6-91 0 0,-6-58-291 0 0,0 1 0 0 0,1-1 0 0 0,0 0 0 0 0,7 25 1 0 0,-6-30 4 0 0,-1 0 1 0 0,0 0 0 0 0,0 1 0 0 0,0 8 0 0 0,-1-8-48 0 0,0 0 1 0 0,1 0-1 0 0,1-1 0 0 0,2 11 0 0 0,-2-10-27 0 0,0 1 0 0 0,-1 0 0 0 0,1-1-1 0 0,-2 1 1 0 0,0 0 0 0 0,0 0 0 0 0,0 0-1 0 0,-3 9 1 0 0,3-12 123 0 0,0 0 0 0 0,0 0-1 0 0,0 0 1 0 0,1 0 0 0 0,3 11 0 0 0,-2-9-6 0 0,-1-1 0 0 0,2 17 0 0 0,-2-6-41 0 0,5 35-1 0 0,-4-46-40 0 0,-1 15-6 0 0,-1-19-4 0 0,0 1 1 0 0,1-1-1 0 0,-1 1 1 0 0,1-1-1 0 0,0 1 1 0 0,2 6 0 0 0,-3-10-9 0 0,3 6 16 0 0,0 0 0 0 0,-1 0 0 0 0,0 0 0 0 0,0 1 0 0 0,-1-1 0 0 0,1 11 0 0 0,-1-9 14 0 0,0 0 1 0 0,0 0 0 0 0,4 14 0 0 0,-3-14 1 0 0,0-1 0 0 0,0 1-1 0 0,0 14 1 0 0,4 49 60 0 0,5-3 42 0 0,-7-50-103 0 0,1 6 36 0 0,-6-15-58 0 0,1 1 6 0 0,0 0-1 0 0,1 1 1 0 0,0-1 0 0 0,5 19-1 0 0,-6-28-14 0 0,8 26 44 0 0,5 36-1 0 0,1 6 22 0 0,-11-51-48 0 0,0-1 0 0 0,2 0 0 0 0,11 31 0 0 0,-14-42-8 0 0,0-1-1 0 0,-1 1 1 0 0,0 0-1 0 0,0 12 1 0 0,3 16 18 0 0,0-6 1 0 0,-3-22-14 0 0,0-1-1 0 0,0 1 1 0 0,0-1 0 0 0,4 10 0 0 0,3 3 12 0 0,8 20 95 0 0,16 55-1 0 0,-20-65-94 0 0,-9-23-10 0 0,0 0-1 0 0,-1 0 0 0 0,0 0 0 0 0,3 12 0 0 0,-4-7 7 0 0,1-1 0 0 0,1 1 1 0 0,-1-1-1 0 0,6 10 0 0 0,-2-2 38 0 0,8 29 0 0 0,-11-31-25 0 0,2-1 1 0 0,0 0 0 0 0,10 21-1 0 0,37 73 94 0 0,-49-100-109 0 0,0 1 0 0 0,0-1-1 0 0,1 13 1 0 0,-3-18-12 0 0,1 0 1 0 0,-1 0-1 0 0,0 0 0 0 0,1 0 1 0 0,3 4-1 0 0,4 11 21 0 0,-4-3 4 0 0,15 30 0 0 0,-20-45-32 0 0,1 3 6 0 0,0-1 1 0 0,0 1-1 0 0,0-1 0 0 0,0 1 1 0 0,-1-1-1 0 0,1 5 0 0 0,-1-5 2 0 0,0 0-1 0 0,0 0 1 0 0,1 0-1 0 0,-1-1 1 0 0,1 1-1 0 0,0 0 0 0 0,-1-1 1 0 0,1 1-1 0 0,0 0 1 0 0,1-1-1 0 0,2 5 0 0 0,-2-3-2 0 0,0 0 0 0 0,1 0 0 0 0,-1 0 0 0 0,-1 0 0 0 0,1 0 0 0 0,-1 0 0 0 0,2 9 0 0 0,-2-8 1 0 0,1 0-1 0 0,-1 0 1 0 0,1-1 0 0 0,0 1 0 0 0,0-1-1 0 0,0 1 1 0 0,5 7 0 0 0,1-2 20 0 0,-4-6-21 0 0,-1 0-1 0 0,0 0 1 0 0,0 0 0 0 0,0 0 0 0 0,-1 1-1 0 0,1-1 1 0 0,1 8 0 0 0,-1-6 4 0 0,-1 0 0 0 0,1-1 1 0 0,0 1-1 0 0,0-1 0 0 0,8 10 1 0 0,-7-10-2 0 0,-1 0 1 0 0,1 0-1 0 0,-1 0 1 0 0,0 0-1 0 0,2 8 0 0 0,-1 1 3 0 0,-3-11-11 0 0,-1 0 0 0 0,1-1 0 0 0,0 1 0 0 0,0 0 0 0 0,0 0 0 0 0,2 3 0 0 0,-1-5 3 0 0,-1 1-1 0 0,0-1 1 0 0,0 1 0 0 0,0-1-1 0 0,0 1 1 0 0,0 0 0 0 0,0-1-1 0 0,0 1 1 0 0,-1 0 0 0 0,1 0-1 0 0,-1-1 1 0 0,1 1 0 0 0,-1 0-1 0 0,0 0 1 0 0,0 0 0 0 0,1 0-1 0 0,-1 0 1 0 0,-1 0 0 0 0,1-1-1 0 0,0 1 1 0 0,0 0 0 0 0,-1 0-1 0 0,1 0 1 0 0,-1 0 0 0 0,1-1-1 0 0,-1 1 1 0 0,-1 3 0 0 0,1-4 0 0 0,1 0 0 0 0,-1 0 0 0 0,1 0 0 0 0,0 1 0 0 0,-1-1 0 0 0,1 0 0 0 0,0 1 0 0 0,0-1 0 0 0,0 0 0 0 0,0 1 0 0 0,0-1 0 0 0,0 0 0 0 0,0 0 1 0 0,1 1-1 0 0,-1-1 0 0 0,0 0 0 0 0,1 0 0 0 0,0 3 0 0 0,15 20 44 0 0,-1-4-35 0 0,-13-15-2 0 0,1-1 0 0 0,0 1 1 0 0,7 7-1 0 0,3 5 13 0 0,29 45 49 0 0,-27-38-49 0 0,-13-20-17 0 0,1 1 0 0 0,-1-1 0 0 0,1 0-1 0 0,0 0 1 0 0,0 0 0 0 0,6 5 0 0 0,-2-3-6 0 0,-5-5 0 0 0,-1 0 0 0 0,1 1 0 0 0,0-1 0 0 0,0 1 0 0 0,-1-1 0 0 0,1 1 0 0 0,-1 0 0 0 0,0 0 0 0 0,1-1 0 0 0,-1 1 0 0 0,0 0 0 0 0,0 0 0 0 0,0 0 0 0 0,0 1 0 0 0,0 2 0 0 0,2 7 9 0 0,0 1 1 0 0,0-1-1 0 0,1 0 0 0 0,0 0 1 0 0,1 0-1 0 0,1-1 0 0 0,10 18 1 0 0,0-10 40 0 0,-12-15-49 0 0,0 0-1 0 0,-1 0 1 0 0,0 1-1 0 0,5 7 1 0 0,-6-7 7 0 0,1 0 0 0 0,1-1 0 0 0,5 8 0 0 0,-5-8 0 0 0,0 1 0 0 0,-1-1 0 0 0,5 9 0 0 0,-7-11-8 0 0,1 0 0 0 0,-1 0 0 0 0,0 0 0 0 0,1 0 0 0 0,0 0 0 0 0,-1 0 0 0 0,4 2 0 0 0,-4-3 0 0 0,12 13 11 0 0,-11-9 12 0 0,-1-1-4 0 0,8 12-5 0 0,-6-11-15 0 0,0-1 1 0 0,0 1-1 0 0,0 0 1 0 0,3 9-1 0 0,-4-6 8 0 0,0-5-1 0 0,-1 1 0 0 0,1-1 0 0 0,-1 1-1 0 0,1-1 1 0 0,0 0 0 0 0,0 1 0 0 0,3 2-1 0 0,30 34 70 0 0,-13 2-50 0 0,-19-34-17 0 0,1 1 0 0 0,1-1-1 0 0,-1 0 1 0 0,11 13 0 0 0,-8-13-33 0 0,0 2-1 0 0,7 13 0 0 0,9 12-361 0 0,-12-16 292 0 0,-10-16 135 0 0,0-1 0 0 0,0 0 0 0 0,0 1 0 0 0,1-1 0 0 0,-1 0 0 0 0,1 0-1 0 0,-1 0 1 0 0,1 0 0 0 0,2 2 0 0 0,-1-1-42 0 0,-1-1 1 0 0,1 1-1 0 0,-1 0 1 0 0,0 1-1 0 0,0-1 0 0 0,0 0 1 0 0,0 0-1 0 0,1 6 1 0 0,9 14-281 0 0,25 48 822 0 0,-26-59-501 0 0,-9-11-34 0 0,-1 0-1 0 0,0 1 0 0 0,1-1 0 0 0,-1 0 0 0 0,0 1 0 0 0,0-1 1 0 0,0 0-1 0 0,0 1 0 0 0,0-1 0 0 0,-1 1 0 0 0,2 3 0 0 0,-1-2-3 0 0,0 0 0 0 0,0 0 0 0 0,0 0 0 0 0,0-1 0 0 0,1 1 0 0 0,-1 0 0 0 0,1-1 0 0 0,0 1 0 0 0,-1-1 0 0 0,1 1 0 0 0,3 1 0 0 0,3 6-2 0 0,-4 0 1 0 0,-3-9 0 0 0,-1 0 0 0 0,0 1 0 0 0,1-1 0 0 0,0 0 0 0 0,-1 1 0 0 0,1-1 0 0 0,0 0 0 0 0,-1 0 0 0 0,1 0 0 0 0,0 1 0 0 0,0-1 0 0 0,0 0 0 0 0,2 1 0 0 0,-2-1 0 0 0,1 1 0 0 0,-1-1 0 0 0,0 1 0 0 0,1-1 0 0 0,-1 1 0 0 0,0 0 0 0 0,1 2 0 0 0,1 0 6 0 0,-1 0-1 0 0,1-1 1 0 0,-1 0 0 0 0,1 1-1 0 0,0-1 1 0 0,0 0-1 0 0,7 4 1 0 0,8 10 13 0 0,4 3-19 0 0,4 1 0 0 0,-5 2 0 0 0,-16-17 0 0 0,-1 4 0 0 0,-5-4 0 0 0,0-6 0 0 0,1 1 0 0 0,0-1 0 0 0,0 0 0 0 0,-1 1 0 0 0,1-1 0 0 0,0 1 0 0 0,0-1 0 0 0,0 1 0 0 0,0-1 0 0 0,0 0 0 0 0,0 1 0 0 0,0-1 0 0 0,0 1 0 0 0,0-1 0 0 0,0 1 0 0 0,0-1 0 0 0,0 0 0 0 0,0 1 0 0 0,0-1 0 0 0,0 1 0 0 0,0-1 0 0 0,1 0 0 0 0,-1 1 0 0 0,0 0 0 0 0,3 1 0 0 0,-2-2 1 0 0,-1 0-1 0 0,0 0 1 0 0,1 1-1 0 0,-1-1 0 0 0,1 0 1 0 0,-1 0-1 0 0,1 1 0 0 0,-1-1 1 0 0,1 1-1 0 0,-1-1 0 0 0,0 0 1 0 0,1 1-1 0 0,-1-1 1 0 0,0 1-1 0 0,0-1 0 0 0,1 1 1 0 0,-1-1-1 0 0,0 1 0 0 0,0-1 1 0 0,0 1-1 0 0,1-1 1 0 0,-1 1-1 0 0,0 0 0 0 0,0-1 1 0 0,0 1-1 0 0,0-1 0 0 0,0 2 1 0 0,0-1 2 0 0,1 1 0 0 0,-1 0 1 0 0,0-1-1 0 0,1 1 0 0 0,0-1 1 0 0,-1 1-1 0 0,1-1 0 0 0,0 1 0 0 0,0-1 1 0 0,0 1-1 0 0,0-1 0 0 0,2 3 1 0 0,11 13 6 0 0,-13-16 8 0 0,0 0 0 0 0,0 0-1 0 0,0 0 1 0 0,0 0 0 0 0,0 0 0 0 0,0 0 0 0 0,1 0 0 0 0,-1 0-1 0 0,0-1 1 0 0,0 1 0 0 0,1 0 0 0 0,-1-1 0 0 0,0 1-1 0 0,1-1 1 0 0,-1 1 0 0 0,3-1 0 0 0,8 4 167 0 0,-10-4 63 0 0,-2 1-241 0 0,0-1 1 0 0,0 0-1 0 0,0 0 0 0 0,0 1 1 0 0,1-1-1 0 0,-1 0 0 0 0,0 0 0 0 0,0 0 1 0 0,0 1-1 0 0,0-1 0 0 0,0 0 1 0 0,0 0-1 0 0,1 0 0 0 0,-1 1 0 0 0,0-1 1 0 0,0 0-1 0 0,0 0 0 0 0,0 0 1 0 0,1 0-1 0 0,-1 0 0 0 0,0 0 1 0 0,0 1-1 0 0,1-1 0 0 0,-1 0 0 0 0,0 0 1 0 0,0 0-1 0 0,0 0 0 0 0,1 0 1 0 0,-1 0-1 0 0,1 0-27 0 0,-1 0 0 0 0,0 0 1 0 0,1 0-1 0 0,-1 0 0 0 0,0 1 0 0 0,1-1 1 0 0,-1 0-1 0 0,0 0 0 0 0,1 0 1 0 0,-1 1-1 0 0,0-1 0 0 0,1 0 0 0 0,-1 0 1 0 0,0 0-1 0 0,0 1 0 0 0,1-1 0 0 0,-1 0 1 0 0,0 1-1 0 0,0-1 0 0 0,1 0 1 0 0,-1 1-1 0 0,0-1 0 0 0,0 0 0 0 0,0 1 1 0 0,0-1-1 0 0,0 0 0 0 0,0 1 0 0 0,1 0 1 0 0,-1 1 2 0 0,1 1 0 0 0,0-1 0 0 0,0 1 0 0 0,0-1 1 0 0,1 1-1 0 0,-1-1 0 0 0,0 0 0 0 0,1 0 0 0 0,0 0 1 0 0,-1 1-1 0 0,1-1 0 0 0,0-1 0 0 0,2 3 0 0 0,4 5 14 0 0,-2-1 3 0 0,-5-7 0 0 0,-1 0 0 0 0,1 1 0 0 0,0-1 0 0 0,0 1 0 0 0,1-1 0 0 0,-1 0 0 0 0,0 0 0 0 0,0 0 0 0 0,3 2 0 0 0,12 7 0 0 0,-11-2 0 0 0,0-1 0 0 0,4 9 0 0 0,-5-1 0 0 0,-1-12 0 0 0,1-1 0 0 0,17 15 0 0 0,-17-15 0 0 0,3 4 0 0 0,-1 6 0 0 0,4-2 0 0 0,0-1 0 0 0,6 0 16 0 0,5 7 21 0 0,-4 7-26 0 0,-1-3 53 0 0,6-1-11 0 0,-13-10-42 0 0,5 1-11 0 0,6 16 0 0 0,-6-15 21 0 0,-12-10-19 0 0,-1 0 0 0 0,1 0 1 0 0,-1-1-1 0 0,1 1 1 0 0,-1 1-1 0 0,0-1 1 0 0,1 0-1 0 0,-1 0 0 0 0,0 0 1 0 0,0 1-1 0 0,0-1 1 0 0,0 0-1 0 0,0 1 0 0 0,0-1 1 0 0,-1 1-1 0 0,1-1 1 0 0,0 3-1 0 0,2 8-2 0 0,5-2 0 0 0,-3-4 11 0 0,13 12 42 0 0,-9-11-53 0 0,24 16 0 0 0,-30-21 0 0 0,3 5 0 0 0,2 2 0 0 0,0 1 0 0 0,-1-2 0 0 0,9 7 0 0 0,-6-6 0 0 0,0-4 0 0 0,0 1 0 0 0,-9-4 0 0 0,11 9 0 0 0,-3-7 0 0 0,27 10 11 0 0,-36-14-10 0 0,0 0 1 0 0,0 0 0 0 0,1 0-1 0 0,-1 0 1 0 0,0 0-1 0 0,0 0 1 0 0,0 0-1 0 0,1 0 1 0 0,-1 0 0 0 0,0 0-1 0 0,0 0 1 0 0,0 0-1 0 0,1 0 1 0 0,-1 0 0 0 0,0 0-1 0 0,0 1 1 0 0,0-1-1 0 0,0 0 1 0 0,1 0 0 0 0,-1 0-1 0 0,0 0 1 0 0,0 0-1 0 0,0 1 1 0 0,0-1 0 0 0,0 0-1 0 0,0 0 1 0 0,1 0-1 0 0,-1 0 1 0 0,0 1 0 0 0,0-1-1 0 0,0 0 1 0 0,0 0-1 0 0,0 0 1 0 0,0 1 0 0 0,0 0-3 0 0,0-1 1 0 0,1 1 0 0 0,-1 0 0 0 0,0 0 0 0 0,0 0 0 0 0,1-1 0 0 0,-1 1-1 0 0,1 0 1 0 0,-1 0 0 0 0,1-1 0 0 0,-1 1 0 0 0,1 0 0 0 0,-1-1-1 0 0,1 1 1 0 0,0 0 0 0 0,0 0 0 0 0,1 2 0 0 0,16 7 0 0 0,11 5 0 0 0,8 13 0 0 0,-27-23 0 0 0,-7-5 0 0 0,0 0 0 0 0,0 0 0 0 0,-2 0 0 0 0,19 13 0 0 0,-4-3 0 0 0,-10-6 0 0 0,1 0 0 0 0,1-2 0 0 0,-1 2 0 0 0,5 2 10 0 0,-13-6 12 0 0,27 23 10 0 0,-23-20-32 0 0,-1-2 0 0 0,0 0 0 0 0,0 0 0 0 0,0 0 0 0 0,0 1 0 0 0,0-2 0 0 0,0 1 0 0 0,0 0 0 0 0,4 1 0 0 0,15 6 112 0 0,-20-7-95 0 0,1 0 0 0 0,0 0 1 0 0,0 0-1 0 0,-1-1 0 0 0,1 1 1 0 0,0-1-1 0 0,0 1 1 0 0,0-1-1 0 0,3 0 0 0 0,-3 0-133 0 0,0 3 33 0 0,1-2 77 0 0,-1 1 1 0 0,0 0-1 0 0,1 0 0 0 0,0-1 0 0 0,-1 1 0 0 0,1-1 0 0 0,0 0 1 0 0,5 2-1 0 0,-3-1 36 0 0,6 3-30 0 0,-8-3 0 0 0,6 5 0 0 0,0-2 0 0 0,-7-4 0 0 0,0 0 0 0 0,0 0 0 0 0,0 0 0 0 0,0 0 0 0 0,0 0 0 0 0,0 0 0 0 0,-1 1 0 0 0,1-1 0 0 0,0 1 0 0 0,1 1 0 0 0,-1 0 0 0 0,-1 0 0 0 0,13 8 0 0 0,29 12 0 0 0,-29-17 0 0 0,-3 0 0 0 0,1 2 0 0 0,4 1 0 0 0,4 1 0 0 0,-9-2 0 0 0,1-1 0 0 0,-1 1 0 0 0,2 2 0 0 0,-4-2 0 0 0,3-2 0 0 0,-2 3 0 0 0,4 0 0 0 0,0-2 0 0 0,-2 1 0 0 0,-1 2 0 0 0,0 0 0 0 0,3-2 0 0 0,-4-3-12 0 0,-8-5-47 0 0,0 0-1083 0 0,6-5 1131 0 0,-3-2-9 0 0,-5 7 11 0 0,1-1 0 0 0,-1 1-1 0 0,0 0 1 0 0,0-1 0 0 0,1 1 0 0 0,-1 0 0 0 0,0-1-1 0 0,0 1 1 0 0,1 0 0 0 0,-1-1 0 0 0,0 1 0 0 0,1 0-1 0 0,-1-1 1 0 0,1 1 0 0 0,-1 0 0 0 0,0 0 0 0 0,1 0-1 0 0,-1-1 1 0 0,1 1 0 0 0,-1 0 0 0 0,0 0 0 0 0,1 0-1 0 0,12 3 113 0 0,3 2-43 0 0,-14-6-49 0 0,1 2 5 0 0,8 9 10 0 0,-10-10-18 0 0,2 3-23 0 0,-5 7 130 0 0,1-9-179 0 0,1 2-156 0 0,1-2-135 0 0,-1 6 785 0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8:30.7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0 14712 0 0,'-3'4'220'0'0,"2"-4"-173"0"0,1 1 1 0 0,-1 0 0 0 0,0-1 0 0 0,1 1 0 0 0,-1 0 0 0 0,1 0 0 0 0,-1-1 0 0 0,1 1 0 0 0,0 0 0 0 0,-1 0 0 0 0,1 0 0 0 0,0 0-1 0 0,-1 0 1 0 0,1 0 0 0 0,0-1 0 0 0,0 1 0 0 0,0 0 0 0 0,0 0 0 0 0,0 0 0 0 0,0 0 0 0 0,0 0 0 0 0,0 0 0 0 0,4 10 9175 0 0,-5-11-8673 0 0,-2 1-471 0 0,1 1 0 0 0,0-1 0 0 0,1 1-1 0 0,-1-1 1 0 0,0 1 0 0 0,0-1 0 0 0,1 1-1 0 0,-1 0 1 0 0,1 0 0 0 0,-1 0 0 0 0,1 0-1 0 0,0 0 1 0 0,-1 0 0 0 0,1 0 0 0 0,-1 4-1 0 0,-3 7 295 0 0,-4 22 0 0 0,4-16-26 0 0,2-5-226 0 0,2 0-1 0 0,-1 0 1 0 0,2 0-1 0 0,0 0 1 0 0,0 0-1 0 0,1 0 1 0 0,4 17-1 0 0,0 10 19 0 0,-4-31-119 0 0,0 10 43 0 0,1 0-1 0 0,10 38 1 0 0,-4-30-63 0 0,-4-14 0 0 0,0-1 0 0 0,0 0 0 0 0,8 15 0 0 0,-9-24-3 0 0,5 12-93 0 0,1 0 0 0 0,11 15 0 0 0,-18-28 72 0 0,1 1 0 0 0,-1-1-1 0 0,1 0 1 0 0,0 0 0 0 0,0 0-1 0 0,1 0 1 0 0,-1 0 0 0 0,1-1-1 0 0,-1 1 1 0 0,1-1 0 0 0,0 0-1 0 0,0 0 1 0 0,0-1-1 0 0,6 3 1 0 0,-8-4-99 0 0,-1 0 1 0 0,1 0-1 0 0,-1 0 0 0 0,1 0 0 0 0,-1 0 1 0 0,1 0-1 0 0,-1 0 0 0 0,1-1 1 0 0,-1 1-1 0 0,1-1 0 0 0,-1 1 0 0 0,0-1 1 0 0,1 1-1 0 0,-1-1 0 0 0,0 0 0 0 0,1 1 1 0 0,-1-1-1 0 0,0 0 0 0 0,0 0 0 0 0,0 0 1 0 0,0 0-1 0 0,2-2 0 0 0,2-2-559 0 0,11-6-1133 0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8:31.1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44 10592 0 0,'11'-5'1133'0'0,"-5"0"-1537"0"0,17-13 2157 0 0,-20 16-973 0 0,0 0 0 0 0,0 1 0 0 0,0-1 0 0 0,0 1 0 0 0,0-1 0 0 0,1 1 0 0 0,-1 0 0 0 0,0 0 0 0 0,1 1 0 0 0,-1-1 0 0 0,7 0 0 0 0,7 0 1044 0 0,14 2 201 0 0,-27-1-1864 0 0,1 1 0 0 0,-1 1 0 0 0,0-1 0 0 0,1 1 0 0 0,-1-1 0 0 0,0 1 0 0 0,0 0 0 0 0,0 1 0 0 0,0-1 0 0 0,-1 1 0 0 0,1 0 0 0 0,5 5 0 0 0,-7-6-129 0 0,0-1-1 0 0,1 1 0 0 0,-1 1 1 0 0,0-1-1 0 0,0 0 0 0 0,0 0 0 0 0,-1 1 1 0 0,1-1-1 0 0,-1 1 0 0 0,1 0 1 0 0,-1-1-1 0 0,0 1 0 0 0,0 0 0 0 0,0 0 1 0 0,0 0-1 0 0,-1 0 0 0 0,1 0 0 0 0,-1 0 1 0 0,1 0-1 0 0,-1 0 0 0 0,0 0 1 0 0,0 0-1 0 0,-1 3 0 0 0,0 9 12 0 0,-1-1 0 0 0,-5 26 1 0 0,1-10-34 0 0,1-7 46 0 0,-2-1-1 0 0,0 1 0 0 0,-19 39 1 0 0,4-11 46 0 0,21-48-99 0 0,0-1 0 0 0,0 1 0 0 0,1-1 0 0 0,-1 1 0 0 0,1 0 0 0 0,-1-1 1 0 0,1 1-1 0 0,0 4 0 0 0,-2 12-165 0 0,0-12 56 0 0,-1 1 0 0 0,0-1 1 0 0,-6 8-1 0 0,9-15 106 0 0,0 0-1 0 0,0 0 1 0 0,0 1 0 0 0,0-1-1 0 0,0 0 1 0 0,0 0 0 0 0,0 0 0 0 0,0 0-1 0 0,0 0 1 0 0,-1 0 0 0 0,1 1 0 0 0,0-1-1 0 0,0 0 1 0 0,0 0 0 0 0,0 0 0 0 0,0 0-1 0 0,0 0 1 0 0,0 1 0 0 0,0-1-1 0 0,0 0 1 0 0,0 0 0 0 0,0 0 0 0 0,0 0-1 0 0,0 0 1 0 0,0 1 0 0 0,0-1 0 0 0,0 0-1 0 0,0 0 1 0 0,1 0 0 0 0,-1 0 0 0 0,0 0-1 0 0,0 0 1 0 0,0 1 0 0 0,0-1 0 0 0,0 0-1 0 0,0 0 1 0 0,0 0 0 0 0,7 0-2 0 0,7-5 3 0 0,3-5-27 0 0,0 0 0 0 0,0-1-1 0 0,-1-1 1 0 0,0 0 0 0 0,-1-1-1 0 0,16-19 1 0 0,-15 17-372 0 0,14-16-2501 0 0,-19 16 1116 0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8:31.6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0 138 18975 0 0,'0'0'1720'0'0,"4"-1"-1268"0"0,15-4 725 0 0,-1-1-1 0 0,1-1 1 0 0,-1-1-1 0 0,22-12 1 0 0,-3 2-517 0 0,7-11-306 0 0,-37 26-363 0 0,0 0-1 0 0,0-1 0 0 0,0 0 0 0 0,-1-1 0 0 0,1 0 0 0 0,-1 0 1 0 0,8-8-1 0 0,-12 11-133 0 0</inkml:trace>
  <inkml:trace contextRef="#ctx0" brushRef="#br0" timeOffset="1">144 110 15144 0 0,'0'0'1371'0'0,"1"3"-1129"0"0,0-1-194 0 0,0 1 1 0 0,0 0 0 0 0,0-1-1 0 0,0 1 1 0 0,0 0-1 0 0,0 0 1 0 0,0 6-1 0 0,2 1 825 0 0,12 25 3300 0 0,-3-12-2443 0 0,-10-18-1442 0 0,0 0-1 0 0,1-1 1 0 0,-1 1 0 0 0,1 0 0 0 0,5 5-1 0 0,13 22 147 0 0,-16-28-490 0 0,-4-4-362 0 0</inkml:trace>
  <inkml:trace contextRef="#ctx0" brushRef="#br0" timeOffset="2">246 43 21567 0 0,'0'0'1059'0'0,"1"3"-468"0"0,9 29 135 0 0,-9-24-712 0 0,1 0 1 0 0,1 0-1 0 0,0 0 1 0 0,5 10-1 0 0,1-3 260 0 0,-4-7 147 0 0,0 1-1 0 0,8 17 1 0 0,-7-13-227 0 0,0 1 0 0 0,2-2 0 0 0,12 19 0 0 0,-4-7-280 0 0,-7-10-488 0 0,10 15-3274 0 0,-10-16-4179 0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8:32.0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5 290 17215 0 0,'0'0'1566'0'0,"0"1"-1290"0"0,0 186 7768 0 0,-2-153-7761 0 0,1-27-361 0 0,0 0-1 0 0,1 1 1 0 0,0-1-1 0 0,0 0 1 0 0,1 1 0 0 0,1 8-1 0 0,-1-7-826 0 0</inkml:trace>
  <inkml:trace contextRef="#ctx0" brushRef="#br0" timeOffset="1">373 0 21191 0 0,'-23'5'970'0'0,"19"-4"500"0"0,5 2-496 0 0,1 4-379 0 0,1 3 353 0 0,0 0 0 0 0,1 0 0 0 0,10 16 0 0 0,-12-21-815 0 0,0 0-1 0 0,0 0 0 0 0,0 1 0 0 0,-1-1 1 0 0,0 0-1 0 0,0 1 0 0 0,0-1 0 0 0,0 8 1 0 0,1 8 67 0 0,0-3-119 0 0,-3-16-82 0 0,1 0-1 0 0,0 0 0 0 0,0 0 1 0 0,1 0-1 0 0,-1 0 0 0 0,0 0 1 0 0,1 0-1 0 0,-1 0 0 0 0,1 0 1 0 0,0 0-1 0 0,-1 0 0 0 0,1 0 1 0 0,0-1-1 0 0,0 1 0 0 0,0 0 0 0 0,0-1 1 0 0,1 1-1 0 0,1 1 0 0 0,-1-1-194 0 0,7 6-4163 0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8:32.6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23039 0 0,'5'9'528'0'0,"-4"-8"70"0"0,3 4 591 0 0,52 78 1729 0 0,59 116 1 0 0,-91-156-2622 0 0,-15-28-153 0 0,0 0 0 0 0,12 31-1 0 0,-11-16-23 0 0,8 33 0 0 0,-16-51-97 0 0,0 0 0 0 0,0 0 0 0 0,-2 0-1 0 0,1 0 1 0 0,-1 0 0 0 0,-2 13 0 0 0,-4 21-70 0 0,3-20-984 0 0,-1 0 0 0 0,-1 0 0 0 0,-10 30 0 0 0,5-23-9182 0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8:33.4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14 15664 0 0,'0'0'718'0'0,"-6"-4"231"0"0,3 2-916 0 0,-9-5 2714 0 0,9 8-2510 0 0,0 1 0 0 0,1 0 0 0 0,-1-1 0 0 0,1 1 0 0 0,-1 0 0 0 0,1 1 0 0 0,0-1 1 0 0,0 0-1 0 0,0 1 0 0 0,0-1 0 0 0,0 1 0 0 0,1 0 0 0 0,-1-1 0 0 0,1 1 0 0 0,0 0 0 0 0,0 0 0 0 0,0 0 0 0 0,0 0 0 0 0,-1 4 0 0 0,1 2-115 0 0,0 0 0 0 0,0 0-1 0 0,1-1 1 0 0,0 1 0 0 0,2 13 0 0 0,1-6 41 0 0,0 0 0 0 0,1 0 0 0 0,0 0 0 0 0,11 23 0 0 0,-11-26-114 0 0,1 0-1 0 0,-2 0 1 0 0,3 15 0 0 0,-4-19-51 0 0,-1-4 2 0 0,1-1 0 0 0,0 1 0 0 0,-1 0 0 0 0,2-1 0 0 0,-1 0 0 0 0,0 1 0 0 0,1-1 0 0 0,0 0 0 0 0,0 0 0 0 0,6 5 0 0 0,4 4 0 0 0,21 16 0 0 0,-33-28 0 0 0,10 6-269 0 0,0 0 0 0 0,0 0 0 0 0,0-1 0 0 0,1-1 0 0 0,0 0 1 0 0,18 5-1 0 0,-15-7-5767 0 0,1-2-1997 0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8:33.9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10 195 5064 0 0,'-9'16'14423'0'0,"9"-15"-14106"0"0,0-1 0 0 0,0 1 0 0 0,0-1 0 0 0,0 1 0 0 0,1-1 0 0 0,-1 1 0 0 0,0-1 0 0 0,0 1 0 0 0,1-1 0 0 0,-1 1 0 0 0,0-1-1 0 0,1 1 1 0 0,-1-1 0 0 0,0 1 0 0 0,1-1 0 0 0,-1 0 0 0 0,1 1 0 0 0,-1-1 0 0 0,1 0 0 0 0,-1 1 0 0 0,1-1 0 0 0,-1 0 0 0 0,1 0 0 0 0,-1 1 0 0 0,2-1-1 0 0,4 1-966 0 0,-3-1 1372 0 0,8-4-317 0 0,-7 3-344 0 0,-1 0 0 0 0,0-1 0 0 0,0 1-1 0 0,0-1 1 0 0,0 0 0 0 0,0 0 0 0 0,0 0-1 0 0,0 0 1 0 0,5-5 0 0 0,-5 3 3 0 0,1 1 0 0 0,0-1 0 0 0,1 1 0 0 0,7-4 0 0 0,-5 3-43 0 0,0-1-1 0 0,0 1 0 0 0,-1-1 1 0 0,1 0-1 0 0,-1-1 0 0 0,0 0 1 0 0,-1 0-1 0 0,8-9 0 0 0,-7 6-19 0 0,1 1-1 0 0,1 0 1 0 0,0 1 0 0 0,0-1-1 0 0,10-6 1 0 0,-14 11-1 0 0,0 0 0 0 0,-1 0-1 0 0,0-1 1 0 0,1 0 0 0 0,-1 1-1 0 0,-1-1 1 0 0,1 0 0 0 0,0-1 0 0 0,-1 1-1 0 0,2-5 1 0 0,6-9-74 0 0,-9 16-26 0 0,-11 8-6763 0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8:34.3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10 203 10136 0 0,'0'0'2794'0'0,"-2"2"-867"0"0,1 0-1456 0 0,0 0-1 0 0,0 1 1 0 0,0-1 0 0 0,0 0 0 0 0,0 0 0 0 0,1 1-1 0 0,-1-1 1 0 0,1 1 0 0 0,-1-1 0 0 0,1 3-1 0 0,0-2 1485 0 0,0 0-1091 0 0,0 29 497 0 0,0-29-1003 0 0,2-2-114 0 0,10 13 55 0 0,-10-11-258 0 0,0-1 0 0 0,0 1 0 0 0,1 0 0 0 0,-1-1 0 0 0,1 1 0 0 0,0-1 0 0 0,0 0 0 0 0,0 0 0 0 0,0 0 0 0 0,0 0 0 0 0,0 0 0 0 0,0-1 0 0 0,1 1 0 0 0,3 0 0 0 0,2 0 1 0 0,-6-1-29 0 0,0 0 0 0 0,-1 0 0 0 0,1-1 0 0 0,-1 1 0 0 0,1-1 0 0 0,0 0 0 0 0,-1 0 0 0 0,5 0 0 0 0,10-1 74 0 0,-14 1-65 0 0,0 0 0 0 0,0-1 0 0 0,1 1 0 0 0,-1 0 0 0 0,0-1 0 0 0,0 0 0 0 0,0 1 0 0 0,3-3 0 0 0,2 1 53 0 0,0 0 1 0 0,-1 1-1 0 0,1 0 0 0 0,10-1 0 0 0,-17 2-68 0 0,-1 0 0 0 0,0 0 0 0 0,1 0-1 0 0,-1 0 1 0 0,1 0 0 0 0,-1 0 0 0 0,1 0-1 0 0,-1 0 1 0 0,0 0 0 0 0,1-1 0 0 0,-1 1-1 0 0,0 0 1 0 0,1 0 0 0 0,-1 0 0 0 0,1-1 0 0 0,-1 1-1 0 0,0 0 1 0 0,1 0 0 0 0,-1-1 0 0 0,1 0-1 0 0,-1 1 1 0 0,0 0-1 0 0,0 0 0 0 0,0 0 0 0 0,1 0 0 0 0,-1-1 0 0 0,0 1 1 0 0,0 0-1 0 0,0 0 0 0 0,1 0 0 0 0,-1 0 0 0 0,0 0 0 0 0,0-1 1 0 0,1 1-1 0 0,-1 0 0 0 0,0 0 0 0 0,0 0 0 0 0,1 0 0 0 0,-1 0 1 0 0,0 0-1 0 0,0 0 0 0 0,1 0 0 0 0,-1 0 0 0 0,0 0 0 0 0,1 0 1 0 0,-1 0-1 0 0,0 0 0 0 0,0 0 0 0 0,1 0 0 0 0,-1 0 0 0 0,0 1 1 0 0,0-1-1 0 0,1 0 0 0 0,-1 0 0 0 0,2 1 27 0 0,0-1 0 0 0,1 1 0 0 0,-1 0 0 0 0,0 0 0 0 0,0 0 0 0 0,-1 0 0 0 0,1 0 0 0 0,0 0 0 0 0,0 1 0 0 0,0-1 1 0 0,-1 1-1 0 0,1-1 0 0 0,-1 1 0 0 0,1 0 0 0 0,-1-1 0 0 0,0 1 0 0 0,1 0 0 0 0,-1 0 0 0 0,0 0 0 0 0,0 0 0 0 0,-1 0 0 0 0,1 0 0 0 0,0 0 0 0 0,0 0 0 0 0,-1 0 0 0 0,0 0 0 0 0,1 1 0 0 0,-1-1 0 0 0,0 0 0 0 0,0 3 0 0 0,0 1 5 0 0,0 1 0 0 0,-1 0 0 0 0,1 0 0 0 0,-1-1 0 0 0,-1 1 0 0 0,-3 12 0 0 0,4-16-42 0 0,0-1 1 0 0,-1 1 0 0 0,1-1-1 0 0,-1 1 1 0 0,0-1 0 0 0,1 0-1 0 0,-1 0 1 0 0,0 0 0 0 0,0 0-1 0 0,0 0 1 0 0,0 0 0 0 0,-1 0-1 0 0,1-1 1 0 0,0 1 0 0 0,-1-1-1 0 0,0 0 1 0 0,1 0 0 0 0,-1 0-1 0 0,-4 2 1 0 0,1-2-233 0 0,0 0 0 0 0,-1 0 0 0 0,1-1 0 0 0,0 0 1 0 0,0 0-1 0 0,-11-1 0 0 0,-18-6-5161 0 0,25 2-59 0 0</inkml:trace>
  <inkml:trace contextRef="#ctx0" brushRef="#br0" timeOffset="1">224 217 7832 0 0,'0'0'602'0'0,"2"0"-395"0"0,17-1 30 0 0,-14 0 1251 0 0,1 0 1 0 0,-1 0-1 0 0,1-1 1 0 0,-1 1-1 0 0,10-5 1 0 0,-6 2-702 0 0,0-1 1 0 0,0 0 0 0 0,0-1-1 0 0,-1 0 1 0 0,0 0 0 0 0,0-1-1 0 0,7-7 1 0 0,23-34 1184 0 0,-28 34-1657 0 0,2-1 37 0 0,-9 12-316 0 0,0 0 0 0 0,0-1 0 0 0,0 1 0 0 0,-1 0 0 0 0,1-1 0 0 0,-1 0 0 0 0,0 1 0 0 0,0-1 0 0 0,0 0 0 0 0,-1 0 0 0 0,0 0 0 0 0,2-9-1 0 0,1 4-86 0 0,-2 0-3139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1:40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7 1840 0 0,'3'-7'17447'0'0,"-5"14"-16734"0"0,1-1-1 0 0,0 1 0 0 0,1 8 0 0 0,-3 19 855 0 0,1-23-1102 0 0,1 1 0 0 0,1-1 0 0 0,1 21 0 0 0,0-4-73 0 0,0-21-421 0 0,-1 0 0 0 0,2 0 1 0 0,-1 0-1 0 0,1 0 0 0 0,0 0 0 0 0,3 6 0 0 0,-2-7 73 0 0,-1 1-1 0 0,0-1 1 0 0,0 0 0 0 0,0 1 0 0 0,0 12-1 0 0,1-13-29 0 0,-1-2-2456 0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8:34.7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14112 0 0,'-5'17'645'0'0,"4"-14"-14"0"0,1-2-405 0 0,0 3 27 0 0,0 0 1 0 0,0-1-1 0 0,1 1 0 0 0,-1-1 0 0 0,1 1 0 0 0,0-1 1 0 0,0 1-1 0 0,0-1 0 0 0,1 0 0 0 0,3 8 2944 0 0,-3-11-3023 0 0,0 1-1 0 0,0-1 1 0 0,1 1-1 0 0,-1 0 0 0 0,0-1 1 0 0,0 1-1 0 0,0 0 1 0 0,-1 0-1 0 0,1 0 0 0 0,0 1 1 0 0,0-1-1 0 0,0 0 1 0 0,-1 1-1 0 0,1-1 0 0 0,-1 1 1 0 0,3 2-1 0 0,10 8 147 0 0,-7-7-228 0 0,13 10 75 0 0,-13-8-1071 0 0</inkml:trace>
  <inkml:trace contextRef="#ctx0" brushRef="#br0" timeOffset="1">124 14 10592 0 0,'0'0'1136'0'0,"10"10"-1136"0"0,6-4 1424 0 0,-5 2 248 0 0,-1 7 55 0 0,0 3 1 0 0,2-8-968 0 0,-2 0-200 0 0,-4-1-40 0 0,4-1-8 0 0,-5 2-448 0 0,1 0-64 0 0,4 0 0 0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8:35.3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1 273 11520 0 0,'0'0'1040'0'0,"1"-1"-854"0"0,34-33 2720 0 0,2-1 3331 0 0,71-79-679 0 0,-85 93-5106 0 0,-19 18-420 0 0,0 0 0 0 0,0 0 0 0 0,0-1 0 0 0,-1 0 0 0 0,0 0 0 0 0,1 0 0 0 0,4-8 0 0 0,-4 4-191 0 0,-3 6-86 0 0,0 1-12 0 0,13-19-2494 0 0</inkml:trace>
  <inkml:trace contextRef="#ctx0" brushRef="#br0" timeOffset="1">244 179 14888 0 0,'-4'15'680'0'0,"3"-13"-11"0"0,1 0-429 0 0,-2 35 547 0 0,1-32-275 0 0,0 0 1 0 0,1 0-1 0 0,0 0 0 0 0,0 0 0 0 0,1 0 1 0 0,0 0-1 0 0,1 6 0 0 0,0-5-199 0 0,0 1 0 0 0,0-2-1 0 0,0 1 1 0 0,1 0 0 0 0,0 0 0 0 0,0-1 0 0 0,1 0 0 0 0,-1 1-1 0 0,1-1 1 0 0,1-1 0 0 0,-1 1 0 0 0,6 4 0 0 0,1 2-146 0 0,-10-9-90 0 0,0-1 0 0 0,0 0 0 0 0,1 0 1 0 0,-1 0-1 0 0,0 0 0 0 0,1 0 0 0 0,-1 0 1 0 0,0 0-1 0 0,1 0 0 0 0,0 0 0 0 0,-1 0 0 0 0,1-1 1 0 0,-1 1-1 0 0,1-1 0 0 0,2 1 0 0 0,2 0 9 0 0,0 1-1 0 0,0-1 1 0 0,0-1-1 0 0,0 1 1 0 0,0-1-1 0 0,0 0 1 0 0,0-1-1 0 0,1 0 1 0 0,-1 0 0 0 0,0 0-1 0 0,0 0 1 0 0,10-5-1 0 0,-3-2-21 0 0,-10 4-81 0 0,0 1-1 0 0,0-1 1 0 0,0 0-1 0 0,-1 0 1 0 0,0 0-1 0 0,0 0 1 0 0,0 0-1 0 0,0 0 1 0 0,-1 0-1 0 0,2-7 1 0 0,3-6-640 0 0,-4 13 218 0 0,-1 0 1 0 0,0 0-1 0 0,0 0 0 0 0,0 0 1 0 0,-1 0-1 0 0,1 0 0 0 0,-1-7 1 0 0,0-11-8211 0 0</inkml:trace>
  <inkml:trace contextRef="#ctx0" brushRef="#br0" timeOffset="2">431 173 5064 0 0,'0'0'389'0'0,"2"2"-250"0"0,4 8 3151 0 0,-1-1 0 0 0,0 1 1 0 0,4 11-1 0 0,-4-8-1543 0 0,2 1 1 0 0,7 12-1 0 0,61 76 2478 0 0,-29-31-3647 0 0,-45-70-733 0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8:35.9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13360 0 0,'0'0'612'0'0,"1"1"-15"0"0,12 14-542 0 0,4-3 6842 0 0,-1 1-2075 0 0,0 5-3220 0 0,-11-13-1419 0 0,0 0 1 0 0,-1 1-1 0 0,0-1 1 0 0,0 1 0 0 0,0-1-1 0 0,2 8 1 0 0,-1 0-95 0 0,-2-1 1 0 0,0 1 0 0 0,0 1-1 0 0,-1-1 1 0 0,-1 0 0 0 0,0 1 0 0 0,-2 17-1 0 0,1-11-685 0 0,1-1-1 0 0,3 21 1 0 0,-3-17-2323 0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8:36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78 360 19351 0 0,'0'0'1943'0'0,"-4"-14"-678"0"0,4 14-1169 0 0,0-1-1 0 0,0 1 0 0 0,0 0 0 0 0,0-1 1 0 0,0 1-1 0 0,0 0 0 0 0,-1 0 1 0 0,1-1-1 0 0,0 1 0 0 0,0 0 1 0 0,0-1-1 0 0,0 1 0 0 0,-4-3 3196 0 0,18 38-2767 0 0,14 31 254 0 0,-24-57-694 0 0,0 1 0 0 0,0 0 0 0 0,4 16 0 0 0,-8-24-84 0 0,1 1 0 0 0,0 0 0 0 0,0 0 0 0 0,1 0 0 0 0,-1 0 0 0 0,1-1 0 0 0,-1 1 0 0 0,1 0 0 0 0,0-1 0 0 0,0 0 0 0 0,0 1 0 0 0,4 2 0 0 0,28 19 0 0 0,-32-22 0 0 0,10 2 0 0 0,-8-3-32 0 0,1-1 0 0 0,-1 0 0 0 0,0 0 0 0 0,0 0 0 0 0,7-2 0 0 0,-10 2 15 0 0,1 0 0 0 0,-1-1 1 0 0,1 1-1 0 0,-1 0 0 0 0,1-1 0 0 0,-1 0 0 0 0,0 1 0 0 0,1-1 1 0 0,-1 0-1 0 0,0 1 0 0 0,0-1 0 0 0,1 0 0 0 0,-1 0 0 0 0,0 0 1 0 0,0 0-1 0 0,0-1 0 0 0,0 1 0 0 0,1-2 0 0 0,1-5 31 0 0,0 1-1 0 0,0-1 1 0 0,-1 0 0 0 0,0 0-1 0 0,0 0 1 0 0,-1 0 0 0 0,0 0-1 0 0,0-1 1 0 0,-1 1-1 0 0,0 0 1 0 0,-1 0 0 0 0,0-1-1 0 0,0 1 1 0 0,-1 0 0 0 0,1 0-1 0 0,-6-11 1 0 0,1 4 93 0 0,0 0 0 0 0,-1 0-1 0 0,-1 0 1 0 0,-1 1 0 0 0,0 0 0 0 0,-1 1 0 0 0,-15-17 0 0 0,23 28-84 0 0,-1-1 0 0 0,1 1 0 0 0,-1 0 0 0 0,0 0 0 0 0,1 0 0 0 0,-1 0 0 0 0,0 0 0 0 0,-1 1 0 0 0,1-1 0 0 0,0 1 0 0 0,0 0 0 0 0,-1 0-1 0 0,1 0 1 0 0,0 0 0 0 0,-1 0 0 0 0,1 1 0 0 0,-1 0 0 0 0,1 0 0 0 0,-1 0 0 0 0,1 0 0 0 0,-1 0 0 0 0,1 1 0 0 0,0-1 0 0 0,-1 1 0 0 0,1 0 0 0 0,-6 2 0 0 0,4-1-34 0 0,0 0 0 0 0,1 1 0 0 0,-1-1 0 0 0,0 1-1 0 0,1 0 1 0 0,0 1 0 0 0,0-1 0 0 0,0 1 0 0 0,0 0 0 0 0,0 0-1 0 0,1 0 1 0 0,-1 0 0 0 0,1 0 0 0 0,0 1 0 0 0,1-1 0 0 0,-4 8-1 0 0,5-9-169 0 0,-16 45-1927 0 0,15-43 143 0 0,1 1 1 0 0,0-1-1 0 0,-1 11 1 0 0,5-1-6485 0 0</inkml:trace>
  <inkml:trace contextRef="#ctx0" brushRef="#br0" timeOffset="1">206 14 18743 0 0,'18'8'860'0'0,"-18"-8"-838"0"0,0 0 1 0 0,0 1-1 0 0,0-1 0 0 0,0 0 0 0 0,0 0 0 0 0,0 0 0 0 0,1 0 0 0 0,-1 0 0 0 0,0 0 0 0 0,0 0 0 0 0,0 0 0 0 0,0 0 0 0 0,1 0 0 0 0,-1 0 0 0 0,0 0 1 0 0,0 0-1 0 0,0 0 0 0 0,0 0 0 0 0,0 0 0 0 0,1 0 0 0 0,-1 0 0 0 0,0 0 0 0 0,0 0 0 0 0,0 0 0 0 0,0 0 0 0 0,1 0 0 0 0,-1 0 0 0 0,0 0 0 0 0,0 0 0 0 0,0 0 1 0 0,0 0-1 0 0,0 0 0 0 0,1 0 0 0 0,-1 0 0 0 0,0 0 0 0 0,0-1 0 0 0,0 1 0 0 0,3-2 195 0 0,1-1 1 0 0,-1 1-1 0 0,1 0 0 0 0,-1 0 0 0 0,1 0 1 0 0,0 0-1 0 0,0 1 0 0 0,0-1 0 0 0,0 1 1 0 0,0 0-1 0 0,0 1 0 0 0,0-1 1 0 0,0 0-1 0 0,0 1 0 0 0,1 0 0 0 0,-1 0 1 0 0,0 1-1 0 0,0-1 0 0 0,0 1 0 0 0,0-1 1 0 0,8 4-1 0 0,-5-1 172 0 0,1 1 0 0 0,0 0-1 0 0,-1 0 1 0 0,0 1 0 0 0,0 0 0 0 0,0 0 0 0 0,10 10 0 0 0,-15-12-332 0 0,11 7 97 0 0,-1 2 0 0 0,0-1 0 0 0,-1 2 0 0 0,0 0 0 0 0,-1 0 0 0 0,-1 0 0 0 0,0 1 0 0 0,-1 1 0 0 0,0 0 0 0 0,9 25 0 0 0,12 78-34 0 0,-20-75-127 0 0,3 44 0 0 0,-2-10-751 0 0,-7-56-121 0 0,-1 37-1 0 0,0-8-1679 0 0,1-21 452 0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8:40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0 16328 0 0,'0'0'719'0'0,"-6"6"153"0"0,-6-2-696 0 0,2 2-176 0 0,5-6 0 0 0,1 0 0 0 0,-2 4 888 0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8:41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 7776 0 0,'0'0'2693'0'0,"1"1"-1665"0"0,2 0-800 0 0,-1-1 1 0 0,0 1-1 0 0,0-1 0 0 0,1 0 0 0 0,-1 1 1 0 0,0-1-1 0 0,0 0 0 0 0,1 0 1 0 0,-1-1-1 0 0,0 1 0 0 0,0 0 1 0 0,0-1-1 0 0,1 1 0 0 0,-1-1 0 0 0,0 0 1 0 0,0 0-1 0 0,0 0 0 0 0,0 0 1 0 0,0 0-1 0 0,0 0 0 0 0,4-4 1180 0 0,0 1-1386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33:40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7368 0 0,'19'10'568'0'0,"-18"-9"-461"0"0,0 0 0 0 0,-1 0 0 0 0,1 1-1 0 0,-1-1 1 0 0,1 0 0 0 0,-1 0 0 0 0,1 0 0 0 0,-1 1 0 0 0,0-1 0 0 0,0 0 0 0 0,1 1 0 0 0,-1-1 0 0 0,0 0 0 0 0,0 0 0 0 0,0 1 0 0 0,-1-1 0 0 0,1 0 0 0 0,0 2-1 0 0,-1 2 1279 0 0,1-3-1017 0 0,0 0 0 0 0,-1 0 0 0 0,1 0 0 0 0,-1 0 0 0 0,1 0 1 0 0,-1 0-1 0 0,0 0 0 0 0,-1 3 0 0 0,1-3-156 0 0,0 0-1 0 0,0 0 1 0 0,0 0 0 0 0,1-1-1 0 0,-1 1 1 0 0,1 0 0 0 0,-1 0-1 0 0,1 0 1 0 0,0 0 0 0 0,0 0-1 0 0,0 3 1 0 0,0 32 2062 0 0,-1-29-2065 0 0,1-1 1 0 0,0 1 0 0 0,0-1-1 0 0,1 1 1 0 0,2 7 0 0 0,10 72 712 0 0,-12-83-883 0 0,-1 1-1 0 0,1-1 0 0 0,-1 1 1 0 0,0 7-1 0 0,-1-8-34 0 0,1 0-1 0 0,0 1 1 0 0,1-1 0 0 0,-1 0-1 0 0,2 9 1 0 0,0-8-37 0 0,0 0 1 0 0,-1 0-1 0 0,0 0 1 0 0,0 0-1 0 0,-1 1 0 0 0,0-1 1 0 0,0 0-1 0 0,0 0 1 0 0,-1 8-1 0 0,1 41 108 0 0,0-49-181 0 0,0-1-1 0 0,0 0 1 0 0,1 0 0 0 0,-1 0 0 0 0,1 0-1 0 0,0 1 1 0 0,0-1 0 0 0,1 0-1 0 0,2 6 1 0 0,-1-4-168 0 0,-1-1 0 0 0,0 1 0 0 0,1 9 0 0 0,4 3-623 0 0,-7-17 786 0 0,1 0 0 0 0,0 0-1 0 0,-1 0 1 0 0,1 0 0 0 0,-1 0 0 0 0,1 1 0 0 0,-1-1 0 0 0,0 0 0 0 0,1 0-1 0 0,-1 0 1 0 0,0 1 0 0 0,0-1 0 0 0,0 0 0 0 0,0 0 0 0 0,0 0 0 0 0,0 1-1 0 0,0-1 1 0 0,-1 2 0 0 0,1-3 22 0 0,0 1-1 0 0,0-1 1 0 0,0 1-1 0 0,0-1 1 0 0,0 1-1 0 0,0-1 1 0 0,0 1-1 0 0,0 0 1 0 0,0-1-1 0 0,0 1 1 0 0,0-1 0 0 0,0 1-1 0 0,0-1 1 0 0,0 1-1 0 0,1-1 1 0 0,-1 1-1 0 0,0 0 1 0 0,1 1-242 0 0,0 7-758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1:41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2760 0 0,'7'8'11661'0'0,"-3"-5"-10908"0"0,1 1 1 0 0,-1 0-1 0 0,0 0 0 0 0,0 0 1 0 0,3 5-1 0 0,2 2 184 0 0,2 3-361 0 0,0 1 0 0 0,-1 0 0 0 0,9 19 0 0 0,5 8 649 0 0,-18-32-1196 0 0,-1 1 0 0 0,0 0 0 0 0,-1 0 0 0 0,-1 0 0 0 0,5 22-1 0 0,3 9 202 0 0,21 100 981 0 0,-17-68-723 0 0,-11-55-472 0 0,0 27 0 0 0,-2-27-14 0 0,-2 5 130 0 0,-1-1 0 0 0,0 1 0 0 0,-2-1 0 0 0,-10 40 0 0 0,-1 25-178 0 0,12-75-161 0 0,-1-1 0 0 0,0 0 0 0 0,-10 20 1 0 0,4-7-1207 0 0,-1-1-513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1:46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 6912 0 0,'0'28'622'0'0,"2"-32"531"0"0,-2 4-1030 0 0,0 0 0 0 0,0 0 1 0 0,1 0-1 0 0,-1 0 0 0 0,0 0 1 0 0,0 0-1 0 0,0-1 0 0 0,0 1 1 0 0,0 0-1 0 0,1 0 1 0 0,-1 0-1 0 0,0 0 0 0 0,0-1 1 0 0,0 1-1 0 0,0 0 0 0 0,0 0 1 0 0,-6-12 10199 0 0,5 12-9924 0 0,0-1 0 0 0,1 1-322 0 0,0 0 1 0 0,-1 0-1 0 0,1 1 0 0 0,0-1 0 0 0,-1 0 0 0 0,1 0 1 0 0,-1 0-1 0 0,1 0 0 0 0,0 0 0 0 0,-1 0 0 0 0,1 1 0 0 0,0-1 1 0 0,0 0-1 0 0,-1 0 0 0 0,1 1 0 0 0,0-1 0 0 0,-1 0 0 0 0,1 0 1 0 0,0 1-1 0 0,0-1 0 0 0,-1 1 0 0 0,0 1-110 0 0,0 0-1 0 0,0 0 1 0 0,0 0-1 0 0,0 0 1 0 0,0 0-1 0 0,1 0 1 0 0,-1 1-1 0 0,0 1 1 0 0,-12 65 282 0 0,10-30-9 0 0,3 0 0 0 0,1 1 0 0 0,2-1 0 0 0,10 51 0 0 0,-11-82-240 0 0,0 1 0 0 0,1-1 0 0 0,-1 0 0 0 0,6 9 0 0 0,1 5 0 0 0,-5-13-112 0 0,1-1-1 0 0,0 1 1 0 0,0-1-1 0 0,1 0 0 0 0,11 13 1 0 0,0-2-339 0 0,-16-17 395 0 0,1 0 0 0 0,-1 0 1 0 0,1-1-1 0 0,0 1 0 0 0,0-1 1 0 0,-1 1-1 0 0,1-1 1 0 0,0 0-1 0 0,0 0 0 0 0,1 0 1 0 0,-1 0-1 0 0,0 0 0 0 0,0 0 1 0 0,0-1-1 0 0,3 2 0 0 0,9 2-459 0 0,-3-3-925 0 0,2-7-396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1:47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0 169 8288 0 0,'0'0'756'0'0,"1"-1"-623"0"0,4-14 1400 0 0,-4 12-546 0 0,-1 0 1 0 0,1 1-1 0 0,0 0 1 0 0,0-1-1 0 0,0 1 1 0 0,0-1 0 0 0,3-3-1 0 0,-3 4-625 0 0,6-9 555 0 0,0 0 1 0 0,1 1 0 0 0,0 0-1 0 0,0 1 1 0 0,1-1 0 0 0,12-8-1 0 0,-13 12-783 0 0,-4 2-126 0 0,1 1-1 0 0,-1 1 1 0 0,1-1 0 0 0,8-3-1 0 0,7-4 19 0 0,-19 8-127 0 0,1 1 1 0 0,0 0-1 0 0,0 0 0 0 0,0 0 1 0 0,0 0-1 0 0,0 0 0 0 0,1 1 0 0 0,-1-1 1 0 0,0 1-1 0 0,0-1 0 0 0,0 1 1 0 0,1 0-1 0 0,2 0 0 0 0,10-3-3561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1:47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6 107 6448 0 0,'0'0'11759'0'0,"0"8"-8977"0"0,-5 94 1191 0 0,5-100-4140 0 0,0-1 0 0 0,0 1 0 0 0,0-1 0 0 0,0 1 0 0 0,1-1 1 0 0,-1 1-1 0 0,0-1 0 0 0,1 1 0 0 0,-1-1 0 0 0,1 1 0 0 0,0-1 0 0 0,-1 0 0 0 0,1 1 0 0 0,0-1 1 0 0,0 0-1 0 0,0 0 0 0 0,0 1 0 0 0,0-1 0 0 0,0 0 0 0 0,0 0 0 0 0,1 0 0 0 0,0 1 0 0 0</inkml:trace>
  <inkml:trace contextRef="#ctx0" brushRef="#br0" timeOffset="1">134 0 4608 0 0,'-2'1'208'0'0,"0"4"-153"0"0,-1-1 1 0 0,1 1-1 0 0,0 0 0 0 0,0-1 1 0 0,0 1-1 0 0,0 0 0 0 0,0 5 1 0 0,-1 9 6294 0 0,4 22 4011 0 0,0-25-9855 0 0,0 1 0 0 0,1-1 0 0 0,7 24 0 0 0,-4-14-462 0 0,-4-19-128 0 0,0 0 1 0 0,1-1-1 0 0,-1 0 1 0 0,1 1-1 0 0,4 7 1 0 0,-1 1-717 0 0,-1-4-5844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1:47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0 107 15408 0 0,'0'0'1393'0'0,"9"0"-47"0"0,-5 0-662 0 0,1-1-1 0 0,0 1 0 0 0,-1-1 0 0 0,0 0 1 0 0,1-1-1 0 0,-1 1 0 0 0,8-4 0 0 0,30-20 1582 0 0,15-13-776 0 0,-48 29-1339 0 0,-8 8-160 0 0,0 0 0 0 0,0 0 1 0 0,0 0-1 0 0,0 0 0 0 0,0 0 0 0 0,0 0 1 0 0,0 0-1 0 0,0 1 0 0 0,0-1 1 0 0,3-1-1 0 0,22-6-2815 0 0,-15 4-147 0 0,-8 4 958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1:48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 6448 0 0,'0'0'498'0'0,"13"-4"136"0"0,-3-5 5891 0 0,2-2 243 0 0,-4 6-5094 0 0,9-2 2721 0 0,-15 7-3605 0 0,-1 1-606 0 0,11 8 44 0 0,-10-8-220 0 0,-1 0-1 0 0,0-1 1 0 0,0 1-1 0 0,0 0 1 0 0,1 0 0 0 0,-1 0-1 0 0,0 0 1 0 0,0 0-1 0 0,0 0 1 0 0,-1 0-1 0 0,1 0 1 0 0,0 0 0 0 0,0 1-1 0 0,-1-1 1 0 0,1 0-1 0 0,0 1 1 0 0,-1-1-1 0 0,1 0 1 0 0,-1 1 0 0 0,1 2-1 0 0,1 10-18 0 0,-1-10-23 0 0,0-1 0 0 0,-1 1 0 0 0,1-1 0 0 0,-1 1 0 0 0,0 0 0 0 0,0-1-1 0 0,0 1 1 0 0,-1-1 0 0 0,0 6 0 0 0,-2 2-214 0 0,1-1 0 0 0,0 1 0 0 0,0-1 0 0 0,1 20 0 0 0,-3-8-232 0 0,3-18 345 0 0,1 0 1 0 0,-1 0-1 0 0,1 0 1 0 0,-1 0-1 0 0,2 9 0 0 0,-2 0-186 0 0,1-12 287 0 0,-1 1 0 0 0,1 0 1 0 0,0 0-1 0 0,0 0 0 0 0,0 0 0 0 0,0 0 0 0 0,1-1 0 0 0,-1 1 0 0 0,0 0 0 0 0,1 0 0 0 0,-1 0 0 0 0,1-1 0 0 0,0 1 0 0 0,0 0 0 0 0,-1-1 0 0 0,1 1 0 0 0,1 1 0 0 0,-1-2-55 0 0,12 0 273 0 0,-6 0-141 0 0,-1-1 0 0 0,0 1 0 0 0,0-1 0 0 0,0-1 0 0 0,11-1 1 0 0,-14 2-37 0 0,-1-1 1 0 0,1 0 0 0 0,-1 1-1 0 0,1-1 1 0 0,-1 0 0 0 0,0-1-1 0 0,0 1 1 0 0,1 0 0 0 0,-1-1-1 0 0,0 1 1 0 0,0-1 0 0 0,0 0-1 0 0,0 0 1 0 0,0 1 0 0 0,1-4-1 0 0,4-4-136 0 0,1-3-695 0 0,-7 10 655 0 0,0 1 0 0 0,0-1 0 0 0,0 1 0 0 0,0 0 0 0 0,0 0 0 0 0,0-1 0 0 0,1 1 0 0 0,-1 0 0 0 0,0 0 0 0 0,1 0 0 0 0,-1 0 1 0 0,4-1-1 0 0,0-1-1154 0 0,9-8-6228 0 0</inkml:trace>
  <inkml:trace contextRef="#ctx0" brushRef="#br0" timeOffset="1">524 0 4608 0 0,'1'1'3096'0'0,"2"4"-1090"0"0,-1 0 0 0 0,1 0 1 0 0,-1-1-1 0 0,0 1 0 0 0,2 9 0 0 0,-4-10-1583 0 0,1-1 0 0 0,-1 1 0 0 0,0-1 0 0 0,0 1 0 0 0,0-1 0 0 0,-1 6 0 0 0,-10 124 2730 0 0,3-35-2835 0 0,9-83-420 0 0,-1-12 44 0 0,1 0 1 0 0,-1 0-1 0 0,0 0 0 0 0,0 0 0 0 0,0 0 0 0 0,-1 0 1 0 0,1 0-1 0 0,-2 6 0 0 0,1-8 18 0 0,1 0-1 0 0,0 0 1 0 0,-1 0 0 0 0,1-1-1 0 0,0 1 1 0 0,0 0-1 0 0,0 0 1 0 0,0 0 0 0 0,0 0-1 0 0,0 0 1 0 0,0 0-1 0 0,0 0 1 0 0,1 1 0 0 0,0 7-2916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1:48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13824 0 0,'1'1'174'0'0,"0"-1"1"0"0,0 1 0 0 0,0 0 0 0 0,-1-1 0 0 0,1 1 0 0 0,0 0 0 0 0,0 0 0 0 0,0 0-1 0 0,0 0 1 0 0,-1 0 0 0 0,1 0 0 0 0,-1 0 0 0 0,1 0 0 0 0,0 0 0 0 0,-1 0 0 0 0,0 0 0 0 0,1 0-1 0 0,-1 0 1 0 0,0 0 0 0 0,1 1 0 0 0,-1-1 0 0 0,0 0 0 0 0,0 2 0 0 0,0 2 480 0 0,-1-1-1 0 0,0 1 1 0 0,0 0 0 0 0,-3 8 0 0 0,3-10-417 0 0,0 0 0 0 0,-1 1-1 0 0,2-1 1 0 0,-1 1 0 0 0,0-1-1 0 0,1 1 1 0 0,-1-1 0 0 0,1 1 0 0 0,0-1-1 0 0,1 6 1 0 0,3 4 249 0 0,-2-10-380 0 0,-1 1 1 0 0,0 0 0 0 0,0 0-1 0 0,0 0 1 0 0,0 0-1 0 0,0 7 1 0 0,-1 0 36 0 0,0 0 1 0 0,4 16-1 0 0,-3-23-164 0 0,0 0-1 0 0,0-1 1 0 0,0 1-1 0 0,0 0 1 0 0,1-1-1 0 0,-1 1 1 0 0,1-1-1 0 0,0 0 1 0 0,0 0-1 0 0,5 6 1 0 0,-6-8-237 0 0,2 0-567 0 0,19 2-3000 0 0,-19-7 1569 0 0,5-12-15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1:48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11520 0 0,'11'3'1226'0'0,"-8"-3"-1119"0"0,0 0 0 0 0,0 0 0 0 0,0 1-1 0 0,-1-1 1 0 0,1 1 0 0 0,0-1 0 0 0,0 1-1 0 0,3 2 1 0 0,3-1 1008 0 0,-6-1-186 0 0,1 0-1 0 0,-1 0 1 0 0,0 1-1 0 0,1-1 1 0 0,-1 1-1 0 0,4 1 1 0 0,15 16 2060 0 0,-14-9-2544 0 0,0 1 0 0 0,9 15 0 0 0,-5-7 411 0 0,-8-13-670 0 0,-1 1 0 0 0,1 0 0 0 0,-1 0 1 0 0,-1 0-1 0 0,4 14 0 0 0,-3-10-81 0 0,0-1 0 0 0,5 12 0 0 0,2-2 6 0 0,-5-13-48 0 0,-1 1 1 0 0,5 16-1 0 0,29 98 221 0 0,-33-101-191 0 0,5 38 0 0 0,0 3-23 0 0,-9-54-61 0 0,0 0 0 0 0,-1 0 0 0 0,0-1 0 0 0,0 1 0 0 0,-1 0 0 0 0,0-1 0 0 0,-4 16 1 0 0,-1 14-28 0 0,5-15-61 0 0,1-17 42 0 0,0-1 0 0 0,-1 1-1 0 0,1 0 1 0 0,-1-1 0 0 0,0 1-1 0 0,0-1 1 0 0,0 1-1 0 0,-3 4 1 0 0,2-4-239 0 0,0-1-1 0 0,0 1 1 0 0,1-1 0 0 0,-1 1-1 0 0,1 0 1 0 0,-1 7 0 0 0,2 11-878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1:49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0 18511 0 0,'0'2'422'0'0,"-1"-1"-435"0"0,0 5 646 0 0,-2 16 357 0 0,2-19-927 0 0,1 0 0 0 0,-1-1 0 0 0,0 1 0 0 0,0-1 0 0 0,0 1 0 0 0,-2 2 1 0 0,2-3 84 0 0,0 0 0 0 0,0 0 1 0 0,0 0-1 0 0,0 1 0 0 0,0-1 1 0 0,1 0-1 0 0,-1 0 1 0 0,1 1-1 0 0,-1-1 0 0 0,1 3 1 0 0,0-3-15 0 0,0 0 1 0 0,-1 1-1 0 0,1-1 1 0 0,-1 0-1 0 0,1 0 1 0 0,-1 0-1 0 0,0 0 1 0 0,0 0-1 0 0,-2 4 1 0 0,2-3-11 0 0,-1-1-1 0 0,1 1 1 0 0,0 0 0 0 0,0 0-1 0 0,0 0 1 0 0,0 0 0 0 0,0 4-1 0 0,-8 35 505 0 0,6-31-631 0 0,1 0 0 0 0,0 1 0 0 0,-1 20 0 0 0,2 25 3 0 0,1 55 0 0 0,2-42 0 0 0,-2-42 0 0 0,4 31 0 0 0,-4-59 3 0 0,3 30-350 0 0,2 0 0 0 0,1-1 1 0 0,12 35-1 0 0,-14-51 60 0 0,16 35-1438 0 0,-18-44 1311 0 0,0-1 1 0 0,1 1-1 0 0,-1-1 0 0 0,1 1 1 0 0,-1-1-1 0 0,1 0 0 0 0,0 0 1 0 0,0 0-1 0 0,6 4 0 0 0,0-2-1340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1:50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0 102 7832 0 0,'0'0'602'0'0,"2"-1"-32"0"0,3-2 1110 0 0,0-1 0 0 0,-1 1 0 0 0,1-1 0 0 0,-1 0 0 0 0,0 0 0 0 0,8-9 0 0 0,-7 7-425 0 0,1 0 0 0 0,0 0 0 0 0,9-8 1 0 0,-3 3-701 0 0,-11 10-480 0 0,0-1 0 0 0,1 0 0 0 0,-1 1 0 0 0,1-1 0 0 0,-1 1 0 0 0,1 0 0 0 0,0-1 0 0 0,0 1-1 0 0,-1 0 1 0 0,1 0 0 0 0,0 0 0 0 0,0 0 0 0 0,0 0 0 0 0,0 1 0 0 0,0-1 0 0 0,3 0 0 0 0,1-1 206 0 0,-2 2-364 0 0,-2 7-11 0 0,-1 2-42 0 0,-1 0 0 0 0,0 0 0 0 0,0 0 0 0 0,-1 0 1 0 0,-1 0-1 0 0,1 0 0 0 0,-1-1 0 0 0,-5 14 0 0 0,-7 17-1449 0 0,8-12 296 0 0,4-21 904 0 0,0 0 0 0 0,1 0-1 0 0,0 0 1 0 0,-1 11 0 0 0,3-10 201 0 0,3 1 110 0 0,0-1 71 0 0,-3-6 77 0 0,-1 0-1 0 0,1 0 1 0 0,0 0-1 0 0,0 0 1 0 0,0 0-1 0 0,0-1 1 0 0,0 1-1 0 0,0 0 1 0 0,0 0-1 0 0,0-1 1 0 0,0 1-1 0 0,0-1 1 0 0,0 1-1 0 0,0-1 1 0 0,0 1-1 0 0,0-1 1 0 0,1 0-1 0 0,-1 1 1 0 0,0-1-1 0 0,0 0 1 0 0,0 0-1 0 0,1 0 1 0 0,-1 0-1 0 0,2 0 1 0 0,-1 0-164 0 0,0 0 458 0 0,12 9 1455 0 0,-11-3-1785 0 0,-1-1 0 0 0,0 0 0 0 0,0 1 0 0 0,-1-1 1 0 0,1 1-1 0 0,-1 0 0 0 0,0-1 0 0 0,-1 1 0 0 0,1 0 1 0 0,-1 0-1 0 0,0 0 0 0 0,-1-1 0 0 0,1 1 0 0 0,-1 0 1 0 0,-3 8-1 0 0,0 3-43 0 0,-2 0 1 0 0,0-1-1 0 0,-16 31 1 0 0,20-42-24 0 0,-1-1 1 0 0,0 0 0 0 0,0 0-1 0 0,0 0 1 0 0,-7 6-1 0 0,8-8-173 0 0,0-1 0 0 0,0 1 0 0 0,0-1 0 0 0,0 1 0 0 0,0-1 0 0 0,0 0 0 0 0,0 0-1 0 0,-1 0 1 0 0,1 0 0 0 0,0 0 0 0 0,-1 0 0 0 0,1-1 0 0 0,0 1 0 0 0,-4-1 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33:40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4144 0 0,'6'10'68'0'0,"1"-1"0"0"0,0 1 0 0 0,1-1 0 0 0,0 0 0 0 0,12 10 0 0 0,-19-18 57 0 0,0 0 0 0 0,0-1 0 0 0,0 2 0 0 0,-1-1 0 0 0,1 0 0 0 0,0 0 0 0 0,0 0 0 0 0,-1 0 0 0 0,1 0 0 0 0,-1 1 0 0 0,1-1 0 0 0,-1 0 0 0 0,1 0 0 0 0,-1 1 1 0 0,0-1-1 0 0,0 0 0 0 0,1 1 0 0 0,-1-1 0 0 0,0 0 0 0 0,0 1 0 0 0,-1 1 0 0 0,1-1 143 0 0,0-1-1 0 0,0 1 1 0 0,0-1 0 0 0,0 1-1 0 0,1 0 1 0 0,-1-1 0 0 0,0 1 0 0 0,1-1-1 0 0,-1 1 1 0 0,2 6 4304 0 0,-5-2-3560 0 0,2-4-267 0 0,0-1-563 0 0,1 1 0 0 0,0-1 0 0 0,-1 0 0 0 0,1 1 0 0 0,0-1 0 0 0,0 1 0 0 0,0-1 0 0 0,0 1 0 0 0,0-1 0 0 0,0 1 0 0 0,0-1 0 0 0,0 1 0 0 0,1-1 0 0 0,-1 0 0 0 0,0 1 0 0 0,1-1 0 0 0,0 1 0 0 0,-1-1 0 0 0,1 0 0 0 0,1 3 0 0 0,3 5 597 0 0,-1 10-290 0 0,-3-9-467 0 0,0-7 32 0 0,0 1 0 0 0,-1-1 1 0 0,1 1-1 0 0,-1-1 0 0 0,0 1 1 0 0,-1 5-1 0 0,1-6-27 0 0,0 0 0 0 0,0 0 1 0 0,0-1-1 0 0,0 1 0 0 0,1 0 0 0 0,-1 0 1 0 0,1 0-1 0 0,0 3 0 0 0,4 4-3 0 0,-4-7-24 0 0,0-1 0 0 0,0 1 0 0 0,0-1 1 0 0,0 1-1 0 0,-1 0 0 0 0,1-1 0 0 0,-1 1 0 0 0,1 0 0 0 0,-1 4 0 0 0,0-5-5 0 0,0 1 0 0 0,1-1 0 0 0,-1 0 0 0 0,1 1 0 0 0,0-1-1 0 0,0 0 1 0 0,0 1 0 0 0,1 1 0 0 0,-1-2-5 0 0,0 0 1 0 0,0 0-1 0 0,0 0 1 0 0,-1 0-1 0 0,1 0 0 0 0,0 0 1 0 0,-1 0-1 0 0,0 0 1 0 0,1 0-1 0 0,-1 0 0 0 0,0 0 1 0 0,0 0-1 0 0,0 0 1 0 0,0 0-1 0 0,-1 4 0 0 0,-4 7-41 0 0,4-10 17 0 0,-1 0 0 0 0,1 0 0 0 0,0 0 0 0 0,1 0 1 0 0,-1 0-1 0 0,0 0 0 0 0,1 0 0 0 0,0 0 0 0 0,-1 1 0 0 0,2 3 0 0 0,-1-4-23 0 0,1 0 0 0 0,-1 1 0 0 0,0-1 0 0 0,0 0 0 0 0,0 0 0 0 0,0 0 0 0 0,-1 0 0 0 0,1 0 0 0 0,-1 0 0 0 0,0 1 0 0 0,-2 4 0 0 0,3-5-38 0 0,-1 0-1 0 0,1 0 0 0 0,-1 0 1 0 0,1 0-1 0 0,0 0 1 0 0,0 0-1 0 0,1 0 0 0 0,0 5 1 0 0,0 19-1114 0 0,-1-24 1029 0 0,0-1 1 0 0,0 0-1 0 0,0 1 1 0 0,0-1-1 0 0,1 1 0 0 0,-1-1 1 0 0,2 5-1 0 0,1 9-1375 0 0,-6-8 597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1:50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72 17015 0 0,'0'0'388'0'0,"8"0"522"0"0,-3-1-810 0 0,1 0 1 0 0,0 0 0 0 0,-1 0 0 0 0,1-1-1 0 0,-1 0 1 0 0,0 0 0 0 0,0-1 0 0 0,8-3-1 0 0,6-4 1638 0 0,-5 2-392 0 0,-11 6-1135 0 0,-1 1 0 0 0,1-1 0 0 0,0 1 0 0 0,-1-1 0 0 0,1 1-1 0 0,3-1 1 0 0,13-5 594 0 0,10-5-278 0 0,-22 7-2551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1:51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17647 0 0,'0'0'1772'0'0,"0"1"-1624"0"0,0 7 51 0 0,2 62 6461 0 0,0-4-6119 0 0,-2-61-541 0 0,1 0 1 0 0,-1 1-1 0 0,4 9 0 0 0,1 14-477 0 0,-5-27 333 0 0,0 1-1 0 0,0 0 0 0 0,0-1 1 0 0,1 1-1 0 0,0-1 0 0 0,-1 1 1 0 0,1 0-1 0 0,0-1 0 0 0,2 5 1 0 0</inkml:trace>
  <inkml:trace contextRef="#ctx0" brushRef="#br0" timeOffset="1">102 1 2304 0 0,'-4'5'7181'0'0,"8"16"2567"0"0,1 3-5874 0 0,-4-21-3742 0 0,0 0 0 0 0,0-1-1 0 0,0 1 1 0 0,-1 0-1 0 0,1 0 1 0 0,-1 0 0 0 0,1 0-1 0 0,-1 0 1 0 0,0-1-1 0 0,0 1 1 0 0,0 0 0 0 0,-1 0-1 0 0,0 4 1 0 0,1-4-53 0 0,0 0 0 0 0,0 0 1 0 0,0 0-1 0 0,0 0 0 0 0,0 0 0 0 0,2 4 1 0 0,-1-4-71 0 0,-1 0 0 0 0,0 0 0 0 0,1 1-1 0 0,-1-1 1 0 0,0 0 0 0 0,-1 4 0 0 0,-1 12-155 0 0,-1 27 0 0 0,0 6-1947 0 0,-1-39-3626 0 0,-1-5-1800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1:51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0 102 14280 0 0,'0'0'1102'0'0,"6"0"-676"0"0,-2 0 100 0 0,0-1 1 0 0,0 1 0 0 0,0-1 0 0 0,0 0-1 0 0,0 0 1 0 0,0-1 0 0 0,-1 1 0 0 0,1-1 0 0 0,0 0-1 0 0,-1 0 1 0 0,1 0 0 0 0,-1 0 0 0 0,4-4 0 0 0,-2 2 57 0 0,-2 3-294 0 0,0-1 0 0 0,-1 1-1 0 0,1 0 1 0 0,0 0 0 0 0,0 0-1 0 0,0 0 1 0 0,0 1 0 0 0,0-1-1 0 0,0 1 1 0 0,0 0 0 0 0,0 0-1 0 0,0 0 1 0 0,3 0 0 0 0,-3 1-207 0 0,1-1-1 0 0,-1 0 1 0 0,0 0 0 0 0,0-1 0 0 0,0 1 0 0 0,0-1 0 0 0,1 1 0 0 0,-1-1 0 0 0,0 0 0 0 0,5-3 0 0 0,16-6 174 0 0,-20 9-240 0 0,0 0 1 0 0,0-1-1 0 0,0 0 1 0 0,0 1 0 0 0,-1-1-1 0 0,1-1 1 0 0,4-2-1 0 0,-4 2-143 0 0,-1 0-1 0 0,1 1 0 0 0,1-1 0 0 0,-1 1 1 0 0,0 0-1 0 0,9-2 0 0 0,8-4-2517 0 0,-9 3-3730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1:51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1 242 17047 0 0,'7'13'779'0'0,"-6"-10"-15"0"0,0-4-594 0 0,0-1 1 0 0,0 1-1 0 0,0 0 1 0 0,0 0-1 0 0,1-1 0 0 0,-1 1 1 0 0,0 0-1 0 0,1 0 0 0 0,-1 1 1 0 0,0-1-1 0 0,3-1 0 0 0,1-1 986 0 0,-1 1-377 0 0,0-1-1 0 0,0 1 1 0 0,0 0-1 0 0,1 1 1 0 0,7-3-1 0 0,12-5 852 0 0,-23 9-1599 0 0,-1-1 1 0 0,1 1-1 0 0,0 0 1 0 0,0-1-1 0 0,0 1 0 0 0,0 0 1 0 0,-1-1-1 0 0,1 1 0 0 0,0 0 1 0 0,0 0-1 0 0,0 0 0 0 0,0 0 1 0 0,0 0-1 0 0,-1 0 1 0 0,1 0-1 0 0,0 0 0 0 0,0 0 1 0 0,0 1-1 0 0,0-1 0 0 0,0 0 1 0 0,-1 0-1 0 0,1 1 0 0 0,0-1 1 0 0,0 0-1 0 0,0 1 0 0 0,-1-1 1 0 0,1 1-1 0 0,0-1 1 0 0,-1 1-1 0 0,1 0 0 0 0,0-1 1 0 0,-1 1-1 0 0,1 0 0 0 0,-1-1 1 0 0,1 1-1 0 0,-1 0 0 0 0,1-1 1 0 0,-1 1-1 0 0,0 0 0 0 0,1 0 1 0 0,-1 1-1 0 0,2 1-57 0 0,-1 1 0 0 0,0-1-1 0 0,-1 1 1 0 0,1 0-1 0 0,-1-1 1 0 0,1 1 0 0 0,-1-1-1 0 0,0 8 1 0 0,-2 0-137 0 0,0 0 1 0 0,0 1-1 0 0,-1-1 0 0 0,-5 11 1 0 0,-14 46-1437 0 0,20-63 1384 0 0,1-3 121 0 0,0 1 0 0 0,0-1 1 0 0,0 0-1 0 0,0 0 1 0 0,1 0-1 0 0,-1 0 0 0 0,1 1 1 0 0,0-1-1 0 0,-1 0 1 0 0,1 4-1 0 0,0-5 6 0 0,0 0 101 0 0,0 0 1 0 0,0-1-1 0 0,0 1 0 0 0,0-1 1 0 0,0 1-1 0 0,0-1 0 0 0,0 1 1 0 0,0 0-1 0 0,0-1 0 0 0,1 1 1 0 0,-1-1-1 0 0,0 1 0 0 0,0-1 1 0 0,0 1-1 0 0,1 0 0 0 0,7 6 133 0 0,-5-6-160 0 0,-1-2 9 0 0,1 2 69 0 0,1 0-1 0 0,-1-1 1 0 0,0 1 0 0 0,1-1-1 0 0,-1 0 1 0 0,0 0 0 0 0,1 0-1 0 0,-1-1 1 0 0,0 1 0 0 0,1-1-1 0 0,-1 0 1 0 0,0 0 0 0 0,0 0 0 0 0,0 0-1 0 0,1 0 1 0 0,-1-1 0 0 0,-1 1-1 0 0,1-1 1 0 0,0 0 0 0 0,0 0-1 0 0,0 0 1 0 0,-1 0 0 0 0,0 0-1 0 0,1-1 1 0 0,2-4 0 0 0,-1 3-20 0 0,-1 0-203 0 0,1 0 1 0 0,-1 0-1 0 0,0-1 1 0 0,0 1-1 0 0,0-1 1 0 0,2-7 0 0 0,-2 6-450 0 0,0 1 0 0 0,1-1 0 0 0,5-7 0 0 0,-2 4-1255 0 0,7-11-6319 0 0</inkml:trace>
  <inkml:trace contextRef="#ctx0" brushRef="#br0" timeOffset="1">498 0 10136 0 0,'0'0'918'0'0,"2"2"-340"0"0,1 1 883 0 0,0 0-1 0 0,-1 1 1 0 0,1 0 0 0 0,-1-1 0 0 0,1 1 0 0 0,-1 0 0 0 0,2 5 0 0 0,-1-1-535 0 0,-1 0 1 0 0,0 0 0 0 0,2 11-1 0 0,-1 7-1236 0 0,-1 40-1 0 0,-2-55 736 0 0,0 68-3557 0 0,0-62 1570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1:52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40 8752 0 0,'-5'-6'5405'0'0,"12"7"-860"0"0,7-5-2695 0 0,-8 3-1003 0 0,-2 0-591 0 0,-1 1-1 0 0,0-1 0 0 0,0 1 0 0 0,0 0 1 0 0,1 1-1 0 0,2 0 0 0 0,-4-1-239 0 0,0 0 0 0 0,-1 1 0 0 0,1-1 0 0 0,0 0 0 0 0,0 0 0 0 0,-1 0 0 0 0,1 0 0 0 0,0 0 0 0 0,0 0 0 0 0,-1-1 0 0 0,1 1 0 0 0,0 0 0 0 0,0-1 0 0 0,-1 0 0 0 0,1 1 0 0 0,-1-1 0 0 0,1 0 0 0 0,-1 0 0 0 0,3-1 0 0 0,5-2-19 0 0,3 1-120 0 0,-10 3-4 0 0,1 0 0 0 0,-1-1 1 0 0,0 1-1 0 0,0-1 0 0 0,0 0 0 0 0,0 0 1 0 0,0 0-1 0 0,4-2 0 0 0,4-4-1329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1:52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3 161 16272 0 0,'0'0'1469'0'0,"0"3"-1208"0"0,3 101 4640 0 0,-2-29-2885 0 0,-5 116-2752 0 0,2-172-27 0 0,2 0-1 0 0,0 0 0 0 0,0 0 0 0 0,6 26 1 0 0,-2-33-1331 0 0</inkml:trace>
  <inkml:trace contextRef="#ctx0" brushRef="#br0" timeOffset="1">170 1 6912 0 0,'0'0'622'0'0,"2"1"-512"0"0,8 11 1172 0 0,2 15 8204 0 0,-5-8-4423 0 0,-1-8-4769 0 0,15 26 1395 0 0,-2 1 0 0 0,24 68 0 0 0,-42-103-1663 0 0,7 21 264 0 0,7 39 0 0 0,1 1-150 0 0,-10-40-90 0 0,-1 1 0 0 0,3 35 0 0 0,0 2-47 0 0,-6-48-53 0 0,-1-1 0 0 0,-1 1 0 0 0,0 0-1 0 0,-2 20 1 0 0,-14 54-508 0 0,14-80 488 0 0,-11 45-1881 0 0,-24 56-1 0 0,24-77 422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2:46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71 6912 0 0,'0'0'17022'0'0,"-4"5"-16017"0"0,2-1-971 0 0,1-1 0 0 0,-1 0-1 0 0,1 0 1 0 0,0 1 0 0 0,0-1-1 0 0,0 1 1 0 0,0-1 0 0 0,1 1-1 0 0,0-1 1 0 0,-1 1 0 0 0,2 5-1 0 0,0 4 178 0 0,4 24-1 0 0,-1-16-143 0 0,0 4-18 0 0,1-1-1 0 0,1 0 0 0 0,1 0 1 0 0,2-1-1 0 0,0 1 0 0 0,17 29 1 0 0,-24-49-48 0 0,1 0 0 0 0,-1-1 0 0 0,1 0 1 0 0,-1 1-1 0 0,1-1 0 0 0,0 0 0 0 0,1 0 0 0 0,-1-1 1 0 0,0 1-1 0 0,1-1 0 0 0,-1 1 0 0 0,1-1 0 0 0,5 2 1 0 0,-7-3-3 0 0,0-1 1 0 0,0 1 0 0 0,0 0 0 0 0,0-1 0 0 0,0 0 0 0 0,1 0 0 0 0,-1 1 0 0 0,0-1-1 0 0,0-1 1 0 0,1 1 0 0 0,-1 0 0 0 0,0 0 0 0 0,0-1 0 0 0,0 1 0 0 0,0-1 0 0 0,0 0-1 0 0,1 0 1 0 0,-1 0 0 0 0,0 0 0 0 0,-1 0 0 0 0,1 0 0 0 0,0 0 0 0 0,0 0 0 0 0,0-1-1 0 0,-1 1 1 0 0,4-4 0 0 0,7-9-21 0 0,-1 0 0 0 0,-1 0 0 0 0,0-1-1 0 0,0 0 1 0 0,-2-1 0 0 0,0 0 0 0 0,-1 0-1 0 0,0-1 1 0 0,-1 0 0 0 0,-1 0 0 0 0,4-25 0 0 0,12-61-294 0 0,-20 99 305 0 0,-1-1 1 0 0,1 0-1 0 0,-1 0 1 0 0,0 0 0 0 0,0 0-1 0 0,-1 0 1 0 0,1 0-1 0 0,-1 0 1 0 0,-3-9-1 0 0,4 12 10 0 0,0 1 0 0 0,-1-1 0 0 0,1 0 0 0 0,0 1 0 0 0,0-1 0 0 0,0 0 0 0 0,0 1 0 0 0,0-1 0 0 0,1-3 0 0 0,-1-11 0 0 0,-4 9-10 0 0,3 5-44 0 0,2 15-74 0 0,35 220-68 0 0,-14-29 184 0 0,-13-84 12 0 0,-7-93 199 0 0,-2 1-1 0 0,-3 41 0 0 0,-1 6 166 0 0,2-33-178 0 0,-14 81 0 0 0,14-112-159 0 0,-1-1 0 0 0,0 0 1 0 0,-8 18-1 0 0,3-10 61 0 0,7-15-78 0 0,-1 0-1 0 0,1 0 1 0 0,-1 0-1 0 0,1 0 0 0 0,-1-1 1 0 0,0 1-1 0 0,0 0 1 0 0,0-1-1 0 0,0 0 1 0 0,-1 1-1 0 0,1-1 1 0 0,-1 0-1 0 0,1 0 1 0 0,-1-1-1 0 0,0 1 1 0 0,0 0-1 0 0,0-1 1 0 0,1 0-1 0 0,-2 0 0 0 0,1 1 1 0 0,0-2-1 0 0,0 1 1 0 0,0 0-1 0 0,0-1 1 0 0,0 1-1 0 0,-1-1 1 0 0,1 0-1 0 0,0 0 1 0 0,0 0-1 0 0,-5-1 1 0 0,2-1-37 0 0,-1-1 0 0 0,1 1 0 0 0,0-1 0 0 0,0 0 1 0 0,0-1-1 0 0,1 1 0 0 0,-1-1 0 0 0,1 0 0 0 0,0 0 1 0 0,0-1-1 0 0,0 0 0 0 0,0 1 0 0 0,1-2 0 0 0,0 1 1 0 0,-5-9-1 0 0,3 3-498 0 0,0 0 0 0 0,1 0 0 0 0,0-1 0 0 0,1 1 0 0 0,0-1 0 0 0,1 0 1 0 0,-3-19-1 0 0,3-1-1261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2:46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1 151 13360 0 0,'0'0'1026'0'0,"1"-1"-668"0"0,42-45 3637 0 0,-40 44-3797 0 0,-1-1-1 0 0,1 1 0 0 0,-1 0 0 0 0,1-1 0 0 0,4-1 1 0 0,8-8 462 0 0,35-44 18 0 0,-33 44-1365 0 0,-7 4 264 0 0</inkml:trace>
  <inkml:trace contextRef="#ctx0" brushRef="#br0" timeOffset="0.94">19 351 5984 0 0,'1'0'3298'0'0,"7"0"-951"0"0,0 0-1 0 0,0-1 1 0 0,10-2-1 0 0,-9 1-1233 0 0,-1-1-1 0 0,16-7 1 0 0,-9 4-364 0 0,-8 3-526 0 0,-1 0-1 0 0,1-1 0 0 0,11-7 1 0 0,67-50-1886 0 0,-63 47 840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2:47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9 15288 0 0,'0'0'1385'0'0,"-1"0"-1141"0"0,-3-3 934 0 0,-2 1 1252 0 0,6 2-2353 0 0,0-1 1 0 0,-1 1-1 0 0,1 0 0 0 0,-1-1 1 0 0,1 1-1 0 0,-1 0 0 0 0,1 0 1 0 0,-1 0-1 0 0,1-1 1 0 0,-1 1-1 0 0,1 0 0 0 0,0 0 1 0 0,-1 0-1 0 0,0 0 0 0 0,1 0 1 0 0,-1 0-1 0 0,1 0 1 0 0,-1 0-1 0 0,1 0 0 0 0,-1 0 1 0 0,1 0-1 0 0,-1 0 0 0 0,1 0 1 0 0,-1 0-1 0 0,1 0 1 0 0,-1 1-1 0 0,1-1 0 0 0,-1 0 1 0 0,-5 4 80 0 0,0 0 0 0 0,1 0 1 0 0,0 0-1 0 0,0 1 0 0 0,0-1 0 0 0,0 1 1 0 0,1 1-1 0 0,-1-1 0 0 0,1 0 1 0 0,1 1-1 0 0,-1 0 0 0 0,1 0 1 0 0,0 0-1 0 0,-3 7 0 0 0,-3 9 28 0 0,6-14-144 0 0,-1 0 1 0 0,1 0 0 0 0,1 0-1 0 0,-3 12 1 0 0,2-1 31 0 0,-1 6-35 0 0,-1 27 0 0 0,5-44-24 0 0,0 0 1 0 0,1 0-1 0 0,-1 0 0 0 0,2 0 1 0 0,-1 0-1 0 0,1-1 0 0 0,5 14 1 0 0,-7-19-24 0 0,1 0 1 0 0,0 0 0 0 0,0 0 0 0 0,0 0 0 0 0,0 0 0 0 0,1 0 0 0 0,-1 0 0 0 0,0-1 0 0 0,1 1 0 0 0,-1 0-1 0 0,1-1 1 0 0,-1 1 0 0 0,1-1 0 0 0,0 0 0 0 0,0 1 0 0 0,0-1 0 0 0,0 0 0 0 0,0 0 0 0 0,0 0 0 0 0,0 0-1 0 0,0-1 1 0 0,0 1 0 0 0,0-1 0 0 0,0 1 0 0 0,0-1 0 0 0,0 0 0 0 0,1 1 0 0 0,-1-1 0 0 0,0 0 0 0 0,3-1-1 0 0,0 0-344 0 0,1 0 0 0 0,0-1-1 0 0,-1 0 1 0 0,1 0-1 0 0,-1 0 1 0 0,0 0-1 0 0,0-1 1 0 0,0 0-1 0 0,0 0 1 0 0,7-6-1 0 0,8-9-1359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2:48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13 5064 0 0,'0'0'389'0'0,"-1"1"-250"0"0,-6 11 2127 0 0,0 1 0 0 0,1 0 1 0 0,0 0-1 0 0,-4 15 0 0 0,2 11 70 0 0,4-22-1558 0 0,3-14-636 0 0,1 0 0 0 0,-1 1 0 0 0,0-1 1 0 0,1 0-1 0 0,0 0 0 0 0,0 0 0 0 0,0 0 0 0 0,0 0 0 0 0,0 1 0 0 0,0-1 0 0 0,1 0 1 0 0,1 4-1 0 0,4 21 454 0 0,-5-24-483 0 0,0 1 0 0 0,-1-1 0 0 0,2 0 0 0 0,-1 0-1 0 0,0 0 1 0 0,4 6 0 0 0,-4-8 301 0 0,8-3-36 0 0,-5 0-327 0 0,0-1-1 0 0,-1 1 0 0 0,1-1 0 0 0,0 1 1 0 0,-1-1-1 0 0,1 0 0 0 0,-1-1 1 0 0,0 1-1 0 0,1-1 0 0 0,-1 1 1 0 0,0-1-1 0 0,-1 0 0 0 0,1 0 0 0 0,0 0 1 0 0,2-5-1 0 0,2-3 53 0 0,0-1-1 0 0,-1 0 0 0 0,6-19 1 0 0,-8 20-23 0 0,0-1-1 0 0,-1 1 1 0 0,4-22 0 0 0,-7 29-54 0 0,1 0 1 0 0,-1 0 0 0 0,0-1 0 0 0,0 1 0 0 0,-1 0 0 0 0,1-1 0 0 0,-1 1-1 0 0,0 0 1 0 0,0 0 0 0 0,0 0 0 0 0,-1-1 0 0 0,1 1 0 0 0,-5-7 0 0 0,5 10-31 0 0,0-1 1 0 0,0 1-1 0 0,0 0 1 0 0,0 0-1 0 0,0-1 1 0 0,0 1-1 0 0,-1 0 1 0 0,1 0-1 0 0,0 0 1 0 0,-1 1 0 0 0,1-1-1 0 0,-1 0 1 0 0,1 0-1 0 0,-1 1 1 0 0,1-1-1 0 0,-1 1 1 0 0,1-1-1 0 0,-1 1 1 0 0,1 0 0 0 0,-1-1-1 0 0,0 1 1 0 0,1 0-1 0 0,-1 0 1 0 0,0 0-1 0 0,1 0 1 0 0,-1 1-1 0 0,1-1 1 0 0,-1 0-1 0 0,0 1 1 0 0,1-1 0 0 0,-1 1-1 0 0,1 0 1 0 0,-3 1-1 0 0,-2 1-267 0 0,1 1 1 0 0,0-1-1 0 0,1 1 0 0 0,-1 1 0 0 0,1-1 1 0 0,-5 6-1 0 0,-3 8-6467 0 0,7-3-684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33:41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 5984 0 0,'0'2'8'0'0,"-2"1"37"0"0,1-1 0 0 0,0 1 0 0 0,0 0 0 0 0,1 0 0 0 0,-1 0-1 0 0,1 0 1 0 0,-1 0 0 0 0,1 0 0 0 0,0 0 0 0 0,0 0 0 0 0,0 1 0 0 0,0-1 0 0 0,2 4 0 0 0,-2-4 102 0 0,0 0 1 0 0,0 1-1 0 0,0-1 0 0 0,0 0 1 0 0,-1 0-1 0 0,1 0 0 0 0,-1 1 1 0 0,-1 4-1 0 0,-3 20 5980 0 0,5-26-5698 0 0,-1 1 0 0 0,1-1 0 0 0,0 0 0 0 0,-1 1-1 0 0,0-1 1 0 0,1 0 0 0 0,-2 3 0 0 0,1-3-291 0 0,0 0 1 0 0,0 0-1 0 0,1-1 1 0 0,-1 1-1 0 0,1 0 1 0 0,0 0-1 0 0,-1 0 0 0 0,1 0 1 0 0,0 0-1 0 0,0 0 1 0 0,1 4-1 0 0,-1-3 6 0 0,0 0-1 0 0,0 0 1 0 0,0 0-1 0 0,-1 1 1 0 0,1-1-1 0 0,-3 6 1 0 0,2-6-43 0 0,1 1-1 0 0,-1-1 1 0 0,0 1 0 0 0,1 0 0 0 0,0 5-1 0 0,5 13 263 0 0,1 3-78 0 0,-7-20-254 0 0,1 0 0 0 0,1 0-1 0 0,-1-1 1 0 0,1 1 0 0 0,-1 0-1 0 0,1-1 1 0 0,1 1 0 0 0,-1 0-1 0 0,4 7 1 0 0,-4-8-51 0 0,1 1-1 0 0,-1-1 1 0 0,0 1 0 0 0,0 0 0 0 0,-1-1-1 0 0,1 1 1 0 0,-1 9 0 0 0,2 21 107 0 0,0-22 21 0 0,-1 1-1 0 0,-1-1 0 0 0,0 0 0 0 0,-2 15 0 0 0,2-25-107 0 0,0 0 0 0 0,0 0 0 0 0,0 0 0 0 0,1 0 0 0 0,0 0 0 0 0,-1 0 0 0 0,1 0 0 0 0,0 0 0 0 0,2 4 0 0 0,-2-4 0 0 0,0-1 0 0 0,0 0 0 0 0,0 1 0 0 0,0-1 0 0 0,-1 1 0 0 0,1-1 0 0 0,-1 1 0 0 0,1-1 0 0 0,-1 1 0 0 0,0-1 0 0 0,0 1 0 0 0,-1 4 0 0 0,-3 7 0 0 0,3-12 0 0 0,0 1 0 0 0,0-1 0 0 0,0 1 0 0 0,1-1 0 0 0,-1 1 0 0 0,1 0 0 0 0,-1-1 0 0 0,1 1 0 0 0,1 4 0 0 0,2 17 0 0 0,-1-8-40 0 0,2 26 0 0 0,-4-37 13 0 0,0 0 0 0 0,0 0 0 0 0,1 0 0 0 0,0 0 1 0 0,0 0-1 0 0,1-1 0 0 0,-1 1 0 0 0,5 8 0 0 0,-5-9-12 0 0,0-1 0 0 0,0 1 0 0 0,0-1 0 0 0,0 1 0 0 0,0 0 0 0 0,-1 4 0 0 0,1-5-19 0 0,-1 1 0 0 0,0-1 0 0 0,1 0-1 0 0,0 0 1 0 0,-1 0 0 0 0,1 0-1 0 0,2 4 1 0 0,-2-5 26 0 0,-1-1-1 0 0,1 0 0 0 0,-1 0 1 0 0,0 0-1 0 0,1 1 1 0 0,-1-1-1 0 0,0 0 1 0 0,0 0-1 0 0,0 0 1 0 0,0 1-1 0 0,0-1 1 0 0,0 0-1 0 0,0 0 1 0 0,0 1-1 0 0,0-1 1 0 0,-1 2-1 0 0,0-2-130 0 0,1 1 1 0 0,0 0-1 0 0,0-1 1 0 0,-1 1-1 0 0,1-1 1 0 0,0 1-1 0 0,0 0 0 0 0,1-1 1 0 0,-1 1-1 0 0,1 2 1 0 0,-1-3 108 0 0,0-1 1 0 0,0 1-1 0 0,0-1 0 0 0,1 1 1 0 0,-1-1-1 0 0,0 1 1 0 0,0-1-1 0 0,0 1 0 0 0,0 0 1 0 0,0-1-1 0 0,0 1 0 0 0,0-1 1 0 0,0 1-1 0 0,0-1 1 0 0,0 1-1 0 0,0-1 0 0 0,0 1 1 0 0,-1-1-1 0 0,1 1 1 0 0,0-1-1 0 0,0 1 0 0 0,-1-1 1 0 0,1 1-1 0 0,0-1 1 0 0,0 1-1 0 0,-1-1 0 0 0,1 0 1 0 0,0 1-1 0 0,-1-1 1 0 0,1 1-1 0 0,-1-1 0 0 0,1 0 1 0 0,-1 1-1 0 0,1-1 1 0 0,0 0-1 0 0,-1 0 0 0 0,1 1 1 0 0,-2-1-1 0 0,-8 9-2048 0 0,9-5 624 0 0,1 10-8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2:48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21 16328 0 0,'-13'-9'1034'0'0,"11"8"-591"0"0,0-1 0 0 0,0 1 1 0 0,-1-1-1 0 0,1 1 0 0 0,0 0 0 0 0,-6-2 1 0 0,7 3-313 0 0,0 0 0 0 0,0 0 0 0 0,0 0 1 0 0,0 0-1 0 0,0 0 0 0 0,0 0 0 0 0,0 0 1 0 0,0 0-1 0 0,0 0 0 0 0,0 1 0 0 0,0-1 1 0 0,0 0-1 0 0,0 1 0 0 0,0-1 0 0 0,0 1 1 0 0,0-1-1 0 0,0 1 0 0 0,0-1 0 0 0,0 1 1 0 0,0 0-1 0 0,0-1 0 0 0,-1 3 0 0 0,-2 1-46 0 0,0 0-1 0 0,-1 1 0 0 0,1 0 1 0 0,1 0-1 0 0,-1 0 1 0 0,1 0-1 0 0,0 0 0 0 0,0 1 1 0 0,-3 8-1 0 0,4-8-87 0 0,1-3-10 0 0,0 0 0 0 0,-1 0 1 0 0,2 0-1 0 0,-1 0 0 0 0,0 0 0 0 0,1-1 0 0 0,-1 1 0 0 0,1 0 1 0 0,0 0-1 0 0,0 0 0 0 0,0 4 0 0 0,2 0-3 0 0,1-1-1 0 0,-1 0 1 0 0,1 0 0 0 0,0 0-1 0 0,1 0 1 0 0,-1-1 0 0 0,9 9-1 0 0,-4-5 17 0 0,-8-8 1 0 0,1-1-1 0 0,0 1 1 0 0,-1 0-1 0 0,1 0 0 0 0,0-1 1 0 0,-1 1-1 0 0,1 0 1 0 0,-1 0-1 0 0,1 0 0 0 0,-1 0 1 0 0,1 0-1 0 0,-1-1 1 0 0,0 1-1 0 0,1 0 1 0 0,-1 0-1 0 0,0 0 0 0 0,0 1 1 0 0,1 2 14 0 0,0 1 50 0 0,1 1 1 0 0,-1-1 0 0 0,0 0-1 0 0,-1 1 1 0 0,1 6-1 0 0,1 8 275 0 0,-3-16-260 0 0,1 0-1 0 0,-1 0 1 0 0,0 0-1 0 0,0 0 1 0 0,0-1-1 0 0,0 1 1 0 0,-1 0 0 0 0,0-1-1 0 0,1 1 1 0 0,-1-1-1 0 0,-1 1 1 0 0,-1 2-1 0 0,-1 2-6 0 0,-3 7 62 0 0,7-12-122 0 0,0-1 0 0 0,0 1 0 0 0,0-1 0 0 0,-1 1 0 0 0,0-1 0 0 0,1 1 0 0 0,-1-1 0 0 0,-3 3 0 0 0,3-3-7 0 0,0-1 0 0 0,0 1 0 0 0,0 0 0 0 0,1 0 0 0 0,-1 1-1 0 0,0-1 1 0 0,1 0 0 0 0,-3 5 0 0 0,4-6-15 0 0,-1-1 1 0 0,1 1-1 0 0,-1 0 0 0 0,0 0 0 0 0,0 0 0 0 0,1-1 0 0 0,-1 1 1 0 0,0 0-1 0 0,0-1 0 0 0,0 1 0 0 0,0-1 0 0 0,0 1 0 0 0,1-1 1 0 0,-3 1-1 0 0,2-1-4 0 0,0 1 0 0 0,1-1-1 0 0,-1 0 1 0 0,0 1 0 0 0,1-1 0 0 0,-1 0 0 0 0,0 1 0 0 0,1-1-1 0 0,-1 1 1 0 0,1-1 0 0 0,-1 1 0 0 0,0-1 0 0 0,1 1 0 0 0,-1 0-1 0 0,1-1 1 0 0,0 1 0 0 0,-1 0 0 0 0,0 1-219 0 0,-9-2-5127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2:48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0 286 9672 0 0,'3'-3'106'0'0,"0"1"-1"0"0,0-1 1 0 0,0 1 0 0 0,0-1 0 0 0,-1 0 0 0 0,1 0 0 0 0,-1 0 0 0 0,0 0 0 0 0,2-5-1 0 0,9-11 1485 0 0,26-38 4921 0 0,-29 41-5321 0 0,-2 0 0 0 0,0 0 0 0 0,11-32 0 0 0,-11 29-645 0 0,-7 16-496 0 0,0 1 1 0 0,1-1-1 0 0,-1 0 0 0 0,0 0 1 0 0,-1 1-1 0 0,1-1 1 0 0,0 0-1 0 0,-1 0 1 0 0,1-4-1 0 0,0 0 132 0 0,1-10-53 0 0,-2 17-125 0 0,0-1 0 0 0,0 1 1 0 0,-1 0-1 0 0,1 0 0 0 0,0-1 0 0 0,0 1 0 0 0,0 0 1 0 0,0 0-1 0 0,0-1 0 0 0,0 1 0 0 0,-1 0 0 0 0,1 0 1 0 0,0 0-1 0 0,0-1 0 0 0,0 1 0 0 0,-1 0 0 0 0,1 0 1 0 0,0 0-1 0 0,0-1 0 0 0,0 1 0 0 0,-1 0 0 0 0,1 0 1 0 0,0 0-1 0 0,0 0 0 0 0,-1 0 0 0 0,1 0 0 0 0,0 0 1 0 0,-1 0-1 0 0,1 0 0 0 0,0 0 0 0 0,0 0 0 0 0,-1 0 1 0 0,1 0-1 0 0,0 0 0 0 0,0 0 0 0 0,-1 0 0 0 0,1 0 1 0 0,0 0-1 0 0,-1 0 0 0 0,1 0 0 0 0,0 0 0 0 0,0 0 1 0 0,-1 0-1 0 0,1 0 0 0 0,0 1 0 0 0,0-1 0 0 0,0 0 1 0 0,-1 0-1 0 0,1 0 0 0 0,0 0 0 0 0,0 1 0 0 0,-1-1 1 0 0,-5 3-22 0 0,-1 1 0 0 0,1 0 1 0 0,0 0-1 0 0,0 1 0 0 0,0 0 1 0 0,0 0-1 0 0,1 0 0 0 0,0 0 1 0 0,0 1-1 0 0,1 0 1 0 0,-1 0-1 0 0,-3 8 0 0 0,-5 12-94 0 0,8-16 71 0 0,0 0 0 0 0,1 0 0 0 0,0 1 0 0 0,-5 19 0 0 0,3-4 30 0 0,3-15 11 0 0,1 0 0 0 0,-2 15 0 0 0,4-16-9 0 0,0 0-1 0 0,0 0 1 0 0,1 0-1 0 0,1 0 1 0 0,0 0-1 0 0,0 0 1 0 0,1-1-1 0 0,7 19 1 0 0,-8-25-15 0 0,-1 0 0 0 0,1 1 0 0 0,1-1 0 0 0,-1 0-1 0 0,0 0 1 0 0,1 0 0 0 0,0 0 0 0 0,-1 0 0 0 0,1-1 0 0 0,0 1 0 0 0,1-1 0 0 0,-1 0 0 0 0,0 0 0 0 0,1 0-1 0 0,-1 0 1 0 0,1-1 0 0 0,-1 1 0 0 0,1-1 0 0 0,0 0 0 0 0,0 0 0 0 0,-1 0 0 0 0,1-1 0 0 0,0 1 0 0 0,0-1-1 0 0,0 0 1 0 0,7-1 0 0 0,-8 0-189 0 0,0 1 0 0 0,0-1 0 0 0,0-1 0 0 0,0 1 1 0 0,-1 0-1 0 0,1-1 0 0 0,0 1 0 0 0,-1-1 0 0 0,0 0 0 0 0,1 0 0 0 0,2-2 0 0 0,0-1-534 0 0,9-10-951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2:49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103 391 15000 0 0,'0'0'1357'0'0,"-2"2"-1117"0"0,-4 4-212 0 0,-7 6 202 0 0,10-11 310 0 0,0 1-1 0 0,1-1 0 0 0,-1 1 1 0 0,1 0-1 0 0,-1 0 0 0 0,1 1 0 0 0,0-1 1 0 0,0 0-1 0 0,-2 3 0 0 0,2-2 114 0 0,-5 8-93 0 0,0-1 0 0 0,1 1 0 0 0,0 0 0 0 0,0 1 0 0 0,2 0 0 0 0,-1-1 0 0 0,-3 21-1 0 0,7-27-540 0 0,0 0 0 0 0,0 0 0 0 0,0 1 0 0 0,1-1 0 0 0,0 0 0 0 0,0 1 0 0 0,0-1 0 0 0,1 0 0 0 0,0 0 0 0 0,0 1 0 0 0,0-1 0 0 0,0 0 0 0 0,1 0 0 0 0,0 0 0 0 0,0 0 0 0 0,0 0 0 0 0,1-1 0 0 0,0 1 0 0 0,0-1 0 0 0,0 1 0 0 0,0-1-1 0 0,1 0 1 0 0,-1 0 0 0 0,1-1 0 0 0,0 1 0 0 0,0-1 0 0 0,9 6 0 0 0,-10-8-89 0 0,0 1 0 0 0,1-1 0 0 0,-1 0 0 0 0,0-1 0 0 0,0 1 0 0 0,0 0-1 0 0,0-1 1 0 0,1 0 0 0 0,-1 0 0 0 0,0 0 0 0 0,1 0 0 0 0,-1 0 0 0 0,0-1 0 0 0,0 1 0 0 0,0-1 0 0 0,6-2-1 0 0,3-1-960 0 0,0-1-1 0 0,19-11 0 0 0,-30 16 973 0 0,14-12-5863 0 0,3-7-1689 0 0</inkml:trace>
  <inkml:trace contextRef="#ctx0" brushRef="#br0" timeOffset="1">471 1 17047 0 0,'0'0'388'0'0,"-9"4"936"0"0,5-1-1285 0 0,1-1-1 0 0,-1 0 0 0 0,1 1 0 0 0,0 0 0 0 0,0 0 0 0 0,0 0 1 0 0,-5 6-1 0 0,3-2 454 0 0,0-1 0 0 0,0 1 0 0 0,0 0 0 0 0,1 1 0 0 0,0-1 1 0 0,1 1-1 0 0,0-1 0 0 0,-3 11 0 0 0,-1 1-104 0 0,4-9-159 0 0,0 0 1 0 0,0 1 0 0 0,-2 18 0 0 0,4-18-102 0 0,-4 90 872 0 0,5-86-917 0 0,1 0 0 0 0,0 0-1 0 0,2-1 1 0 0,6 28 0 0 0,1-12-54 0 0,-6-15-20 0 0,1 1 0 0 0,1-1-1 0 0,9 19 1 0 0,-7-19-123 0 0,3 4-896 0 0,15 23-1 0 0,-22-37 741 0 0,0 0-1 0 0,0 0 1 0 0,0 0-1 0 0,1-1 1 0 0,0 0-1 0 0,0 0 1 0 0,0 0-1 0 0,10 6 1 0 0,-4-6-1673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2:49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13504 0 0,'0'0'620'0'0,"13"-3"224"0"0,12-4 1562 0 0,-22 6-2017 0 0,-1 1 1 0 0,0-1-1 0 0,0 1 0 0 0,1-1 0 0 0,-1 1 0 0 0,0 0 1 0 0,1 0-1 0 0,-1 0 0 0 0,0 0 0 0 0,4 1 0 0 0,3 0 643 0 0,12 4 530 0 0,-6-1-820 0 0,-13-4-677 0 0,0 1 0 0 0,0 0-1 0 0,-1-1 1 0 0,1 1 0 0 0,0 0-1 0 0,0 0 1 0 0,0 0 0 0 0,-1 1-1 0 0,1-1 1 0 0,0 0 0 0 0,-1 0-1 0 0,1 1 1 0 0,-1-1 0 0 0,0 1-1 0 0,1 0 1 0 0,-1-1 0 0 0,0 1 0 0 0,0 0-1 0 0,1 2 1 0 0,1 2-11 0 0,-1 0-1 0 0,0 0 1 0 0,0 0 0 0 0,-1 0-1 0 0,2 7 1 0 0,-3-4-36 0 0,0-1 0 0 0,0 1 0 0 0,-1 0 0 0 0,-1 0 0 0 0,1-1-1 0 0,-1 1 1 0 0,-1-1 0 0 0,-3 9 0 0 0,-2 8 32 0 0,2-6-54 0 0,-1 0 0 0 0,-1-1 0 0 0,0 0 1 0 0,-2 0-1 0 0,0-1 0 0 0,-1-1 0 0 0,-22 28 0 0 0,22-31-181 0 0,10-10 92 0 0,-1-1 0 0 0,1 0 0 0 0,-1 0 0 0 0,0 0 0 0 0,0 0 0 0 0,-3 2 0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2:49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138 399 4608 0 0,'0'0'353'0'0,"-1"1"254"0"0,-8 3 2512 0 0,1 1 1 0 0,1 0 0 0 0,-12 10 0 0 0,10-8-1357 0 0,1 1 1 0 0,-13 16 0 0 0,14-15-1653 0 0,1 0 0 0 0,0 1 0 0 0,1-1 0 0 0,-1 1 1 0 0,2 1-1 0 0,-1-1 0 0 0,2 0 0 0 0,-1 1 0 0 0,2 0 1 0 0,-1 0-1 0 0,1 0 0 0 0,0 19 0 0 0,2-21-64 0 0,0-1 0 0 0,1 0 0 0 0,0 1 0 0 0,0-1 0 0 0,1 0 0 0 0,0 0 0 0 0,4 9 0 0 0,-5-15-35 0 0,1 0 0 0 0,0 0 0 0 0,0 0 0 0 0,0 0 0 0 0,0 0 0 0 0,0-1 0 0 0,0 1 0 0 0,1-1 0 0 0,-1 1 0 0 0,1-1 0 0 0,-1 0 0 0 0,1 0 0 0 0,-1 0 0 0 0,1 0 0 0 0,-1 0 0 0 0,1-1 0 0 0,0 1 0 0 0,3-1 0 0 0,3 2-2 0 0,-6-1-4 0 0,0-1 1 0 0,0 1 0 0 0,0-1 0 0 0,0 0 0 0 0,0 0 0 0 0,1 0 0 0 0,-1-1 0 0 0,0 1 0 0 0,0-1 0 0 0,0 0 0 0 0,-1 1-1 0 0,6-3 1 0 0,2-2-85 0 0,20-12-1 0 0,-15 9-19 0 0,-10 4 49 0 0,0 1-1 0 0,-1-1 0 0 0,1 0 1 0 0,-1 0-1 0 0,0 0 0 0 0,4-5 1 0 0,10-10-157 0 0,70-68-3025 0 0,-69 67 1711 0 0</inkml:trace>
  <inkml:trace contextRef="#ctx0" brushRef="#br0" timeOffset="1">467 0 7832 0 0,'-1'9'809'0'0,"0"-1"58"0"0,0 0-1 0 0,0 0 1 0 0,1 0 0 0 0,2 15-1 0 0,0 4 2376 0 0,-2-9-1348 0 0,5 21 0 0 0,-1-8-432 0 0,5 180 2814 0 0,-8-163-3640 0 0,-2 32 128 0 0,-27 246 314 0 0,16-257-1546 0 0,-37 120 0 0 0,12-82-8081 0 0,20-64 478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6:07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3680 0 0,'0'0'15551'0'0,"0"1"-15031"0"0,0 23 474 0 0,4 29 0 0 0,-3-36-524 0 0,1 21 0 0 0,0 11-62 0 0,0-21-202 0 0,-2 48 0 0 0,-1-27-98 0 0,13 124 68 0 0,-8-119-225 0 0,-3 70-1 0 0,-2-58-443 0 0,2-54 621 0 0,7 14-5856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6:08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3680 0 0,'3'5'10518'0'0,"-1"3"-4821"0"0,-1 2-3387 0 0,0 6-3410 0 0,0 1 2281 0 0,0-1-631 0 0,0 0 0 0 0,-2 22 0 0 0,0-21-314 0 0,2 31-1 0 0,0-24-141 0 0,0 1 0 0 0,-4 26 1 0 0,0 15 24 0 0,3-28-74 0 0,-1 12 113 0 0,10 83 0 0 0,-1-53-105 0 0,-5-45-21 0 0,9 41 0 0 0,-8-36-254 0 0,-4-34 147 0 0,0 0-1 0 0,1 0 0 0 0,0 0 1 0 0,0 0-1 0 0,0 0 0 0 0,1 0 1 0 0,0 0-1 0 0,3 7 1 0 0,-5-12-39 0 0,1 0 0 0 0,0 1 0 0 0,-1-1 0 0 0,1 1 0 0 0,-1-1 0 0 0,1 0 0 0 0,-1 1 0 0 0,0-1 0 0 0,0 1 0 0 0,0 1 0 0 0,0-2-165 0 0,1-1 0 0 0,-1 1 1 0 0,0-1-1 0 0,0 0 0 0 0,0 1 0 0 0,0-1 0 0 0,0 1 0 0 0,1-1 0 0 0,-1 0 0 0 0,0 1 0 0 0,0-1 0 0 0,4 3-2789 0 0,-4-3 2789 0 0,1 0 0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6:08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0 13472 0 0,'0'0'1584'0'0,"-3"8"-173"0"0,-1 12 146 0 0,2-12-723 0 0,0 1 1 0 0,0 17-1 0 0,-1 117 1598 0 0,3-114-2201 0 0,-5 139 486 0 0,0-42-593 0 0,3 40-125 0 0,4-88-614 0 0,-2-73 434 0 0,0 0 0 0 0,1-1 0 0 0,0 1 0 0 0,2 5 0 0 0,2 17-3359 0 0,-5-15-3454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6:09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11232 0 0,'0'0'5811'0'0,"0"10"-3143"0"0,-4 145 1412 0 0,4-144-3873 0 0,0 1 1 0 0,2 14-1 0 0,0 10 130 0 0,-1 17 38 0 0,-6 142 239 0 0,4-74-514 0 0,2-64-76 0 0,3 64-760 0 0,0-101-1693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6:10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 12032 0 0,'0'0'586'0'0,"-10"4"137"0"0,9-3-572 0 0,-1 0-1 0 0,1-1 1 0 0,-1 1 0 0 0,1 0-1 0 0,0 0 1 0 0,0 0 0 0 0,-1 0-1 0 0,1 0 1 0 0,0 0 0 0 0,0 0-1 0 0,0 0 1 0 0,0 0 0 0 0,0 0-1 0 0,0 1 1 0 0,1-1 0 0 0,-1 0-1 0 0,0 1 1 0 0,1-1 0 0 0,-1 1-1 0 0,1-1 1 0 0,-1 1 0 0 0,1-1-1 0 0,-1 1 1 0 0,1 2 0 0 0,-2 8 842 0 0,1-7-536 0 0,1 1 1 0 0,0-1 0 0 0,-1 0 0 0 0,2 1-1 0 0,-1-1 1 0 0,2 6 0 0 0,0 13 428 0 0,-3-14-562 0 0,1-6-163 0 0,0 1-1 0 0,0-1 1 0 0,0 0 0 0 0,2 8 0 0 0,1 4-85 0 0,-1 0-1 0 0,0 1 0 0 0,-2 25 0 0 0,1 4 386 0 0,0-35-340 0 0,0 7 233 0 0,-2 34 0 0 0,1-36-178 0 0,0 0 1 0 0,5 27-1 0 0,0 4-88 0 0,4 75-190 0 0,3 71-60 0 0,-11-140 147 0 0,1-30-27 0 0,-2 1-1 0 0,-3 29 1 0 0,2-45-104 0 0,1 0 1 0 0,0 0 0 0 0,0 1-1 0 0,0-1 1 0 0,1 0 0 0 0,3 12-1 0 0,-4-19-155 0 0,0 1 0 0 0,0-1 0 0 0,0 1 0 0 0,-1-1 0 0 0,1 1 0 0 0,0 0 0 0 0,0-1 0 0 0,-1 0 0 0 0,1 1-1 0 0,-1-1 1 0 0,0 1 0 0 0,1-1 0 0 0,-1 0 0 0 0,0 1 0 0 0,0-1 0 0 0,0 0 0 0 0,0 1 0 0 0,0-1 0 0 0,0 0 0 0 0,0 0 0 0 0,0 0 0 0 0,0 0-1 0 0,-1 0 1 0 0,1 0 0 0 0,-2 0 0 0 0,1 1 527 0 0,-2 1-2783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33:41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0 2760 0 0,'-8'9'207'0'0,"1"1"-147"0"0,7-7 57 0 0,0 0 206 0 0,-1-1 245 0 0,0-1 1 0 0,1 1-1 0 0,-1 0 1 0 0,0-1-1 0 0,1 1 1 0 0,-1 0-1 0 0,1 0 0 0 0,0-1 1 0 0,-1 1-1 0 0,1 0 1 0 0,0 0-1 0 0,0 0 1 0 0,0-1-1 0 0,0 1 1 0 0,1 0-1 0 0,-1 0 1 0 0,0 0-1 0 0,1-1 1 0 0,0 1-1 0 0,0 2 1 0 0,0-3-384 0 0,0 1 1 0 0,-1 0-1 0 0,1-1 0 0 0,0 1 1 0 0,-1 0-1 0 0,1-1 0 0 0,-1 1 0 0 0,0 0 1 0 0,1 0-1 0 0,-1 0 0 0 0,0-1 1 0 0,0 1-1 0 0,0 0 0 0 0,-1 0 1 0 0,1 0-1 0 0,-1 1 0 0 0,1-1-125 0 0,0-1 0 0 0,0 0 0 0 0,0 0 0 0 0,0 1 0 0 0,0-1 0 0 0,0 0 0 0 0,0 0 0 0 0,0 0 0 0 0,1 1 0 0 0,-1-1 0 0 0,0 0 0 0 0,1 0 0 0 0,-1 0 0 0 0,1 0 0 0 0,-1 0 0 0 0,1 0 0 0 0,0 1 0 0 0,0 0 28 0 0,0 0 1 0 0,0 0-1 0 0,0-1 0 0 0,0 1 1 0 0,-1 0-1 0 0,1 0 1 0 0,0 4-1 0 0,4 52 1624 0 0,-5-55-1652 0 0,0 0 0 0 0,0 0 1 0 0,0 0-1 0 0,-1-1 0 0 0,1 1 0 0 0,-1 0 1 0 0,0 0-1 0 0,1-1 0 0 0,-1 1 0 0 0,-3 4 1 0 0,3-4-28 0 0,0-1-1 0 0,0 1 1 0 0,0 0 0 0 0,0-1 0 0 0,1 1 0 0 0,-1 0 0 0 0,1 0 0 0 0,-1-1 0 0 0,1 6 0 0 0,3 4 59 0 0,-2-11-77 0 0,-1 1 0 0 0,1 0 1 0 0,-1-1-1 0 0,1 1 0 0 0,-1 0 0 0 0,0-1 1 0 0,1 1-1 0 0,-1 0 0 0 0,0 0 1 0 0,0-1-1 0 0,0 1 0 0 0,-1 3 1 0 0,-3 6 32 0 0,3-8-41 0 0,0 0 0 0 0,0-1 0 0 0,0 1 0 0 0,1 0 0 0 0,-1 0 0 0 0,1 0 0 0 0,0-1 0 0 0,0 1-1 0 0,0 0 1 0 0,0 0 0 0 0,0 0 0 0 0,1 3 0 0 0,2 6-4 0 0,-1 1 0 0 0,0-1 0 0 0,0 22 0 0 0,-1-32-3 0 0,-1 1-1 0 0,1 0 1 0 0,-1 0-1 0 0,1 0 1 0 0,0-1 0 0 0,0 1-1 0 0,0 0 1 0 0,2 3-1 0 0,-2-4-9 0 0,0 0 0 0 0,0 1 0 0 0,0-1 0 0 0,0 1 0 0 0,0-1 0 0 0,0 1 0 0 0,-1 0 0 0 0,1 2 0 0 0,-1 0-57 0 0,0 0-1 0 0,0 0 1 0 0,1 0 0 0 0,0-1 0 0 0,0 1 0 0 0,0 0 0 0 0,0 0 0 0 0,3 4 0 0 0,-1 1-827 0 0,-1-1 0 0 0,-1 1 0 0 0,1 0-1 0 0,-1 0 1 0 0,-1 16 0 0 0,0-25 851 0 0,0 6-6362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6:10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 13824 0 0,'0'0'1388'0'0,"3"8"-1075"0"0,-3-1 652 0 0,1 9 1754 0 0,0-7-1954 0 0,0 0 0 0 0,0 1 0 0 0,-1-1 0 0 0,-1 14 0 0 0,0 4 50 0 0,8 174 1058 0 0,-4-152-1714 0 0,-3 0 0 0 0,-6 55 0 0 0,4-23-477 0 0,0-17 76 0 0,3 48-3093 0 0,1-42 869 0 0,-2-70 2379 0 0,0 1-1 0 0,0-1 0 0 0,0 1 1 0 0,0-1-1 0 0,0 1 1 0 0,0-1-1 0 0,0 1 1 0 0,0-1-1 0 0,-1 1 1 0 0,1-1-1 0 0,0 1 1 0 0,0-1-1 0 0,-1 0 1 0 0,1 1-1 0 0,0-1 1 0 0,0 1-1 0 0,-1-1 0 0 0,1 0 1 0 0,0 1-1 0 0,-1-1 1 0 0,1 1-1 0 0,-1-1 1 0 0,-22 17-1986 0 0,7-5-7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6:11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16959 0 0,'0'0'1296'0'0,"-1"2"-886"0"0,0-1-367 0 0,0 1 1 0 0,0 0 0 0 0,1 0-1 0 0,-1 0 1 0 0,0 0-1 0 0,1 0 1 0 0,0 0-1 0 0,-1 0 1 0 0,1 3 0 0 0,-2 5 470 0 0,0-2-30 0 0,0 0-1 0 0,0 0 0 0 0,1 1 0 0 0,0-1 0 0 0,1 0 0 0 0,-1 0 1 0 0,2 0-1 0 0,1 13 0 0 0,-1 18 191 0 0,9 87 302 0 0,7 145-735 0 0,10-30-1547 0 0,-26-227 850 0 0,0 0 0 0 0,-1 0 0 0 0,-1 0 0 0 0,0 0 0 0 0,-1-1 0 0 0,-4 19 0 0 0,6-32 379 0 0,-1 7-1144 0 0,1 10-10414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6:12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5064 0 0,'0'15'1308'0'0,"6"21"12051"0"0,-3-25-13692 0 0,-3-9 623 0 0,1 0 1 0 0,-1 0-1 0 0,1 0 0 0 0,-1 0 1 0 0,0 0-1 0 0,0 0 0 0 0,0 0 0 0 0,0 0 1 0 0,-1 3-1 0 0,1 9 220 0 0,1 3-32 0 0,0-9-303 0 0,0 0 0 0 0,0 0 0 0 0,3 10 0 0 0,-2-7-176 0 0,0 1-1 0 0,0-1 1 0 0,-1 1 0 0 0,-1 19 0 0 0,2 14-332 0 0,1 47 1096 0 0,-1 129-1166 0 0,-3-115-521 0 0,10 40-1489 0 0,-8-120 1975 0 0,-1-20 288 0 0,0 0 1 0 0,0-1 0 0 0,0 1 0 0 0,2 5 0 0 0,-1-9-109 0 0,-1 5-43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6:12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 15144 0 0,'0'0'1371'0'0,"-4"8"-905"0"0,-10 13 2561 0 0,11-19-2746 0 0,1 1 0 0 0,0 0 0 0 0,0-1-1 0 0,0 1 1 0 0,1 0 0 0 0,-1 0 0 0 0,1 0 0 0 0,-1 0 0 0 0,1 0 0 0 0,0 1 0 0 0,0-1 0 0 0,1 0 0 0 0,-1 0 0 0 0,0 6 0 0 0,-4 62 1482 0 0,4-31-1466 0 0,2 37-62 0 0,-2-9-202 0 0,0-50-243 0 0,1 0 0 0 0,3 29-1 0 0,5-17-559 0 0,-7-20-636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6:13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1840 0 0,'0'0'16307'0'0,"1"2"-15632"0"0,10 34 1411 0 0,-6-23-1701 0 0,-1-1-1 0 0,0 1 1 0 0,-1 0-1 0 0,0 1 1 0 0,1 21-1 0 0,1 35 167 0 0,0-22-286 0 0,2 65 15 0 0,25 126 0 0 0,-23-206-598 0 0,0 8-454 0 0,-5-24-1676 0 0,-1-6-2072 0 0,-2 1-2605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6:14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2304 0 0,'13'16'16517'0'0,"-13"-15"-16379"0"0,-1 0 1 0 0,1 0-1 0 0,-1 0 0 0 0,1 0 1 0 0,0 0-1 0 0,-1 0 0 0 0,1 0 1 0 0,0 1-1 0 0,0-1 1 0 0,0 0-1 0 0,0 0 0 0 0,0 0 1 0 0,0 1-1 0 0,0 4 58 0 0,-4 87 2087 0 0,4-87-2248 0 0,0 1 0 0 0,0-1 0 0 0,1 0 1 0 0,0 1-1 0 0,3 9 0 0 0,-2-8 17 0 0,-1 1 0 0 0,1-1 0 0 0,-1 10-1 0 0,4 161 473 0 0,3 4-522 0 0,-3-14-873 0 0,1-85-2118 0 0,-5-79 2374 0 0,-1 1 0 0 0,1-1 0 0 0,0 1 0 0 0,0-1 0 0 0,3 8 0 0 0,5 3-1272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6:15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10536 0 0,'0'0'7002'0'0,"1"2"-6175"0"0,1-1-674 0 0,0 1-1 0 0,-1 0 1 0 0,1-1 0 0 0,-1 1 0 0 0,1 0 0 0 0,-1 0 0 0 0,0 0 0 0 0,0 0-1 0 0,0 0 1 0 0,0 0 0 0 0,0 1 0 0 0,0-1 0 0 0,-1 0 0 0 0,1 0 0 0 0,-1 1-1 0 0,1 2 1 0 0,2 41 754 0 0,-3-45-878 0 0,0 23 558 0 0,5 279 446 0 0,-2-253-1051 0 0,-1 5 95 0 0,10 57 0 0 0,2-24-2290 0 0,-12-70-577 0 0,2 27 0 0 0,-7-30 744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6:15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8288 0 0,'0'0'638'0'0,"0"2"-414"0"0,-10 64 9477 0 0,2 111-4234 0 0,8-153-5234 0 0,-1 42 102 0 0,15 115 0 0 0,-12-166-444 0 0,-1-1 0 0 0,-1 15 0 0 0,1 17-690 0 0,0-36 604 0 0,0-4 147 0 0,0 0 1 0 0,-1 1-1 0 0,1-1 1 0 0,-2 0-1 0 0,1 1 1 0 0,-2 7-1 0 0,-1 1-346 0 0,-3 27 1 0 0,5-3-3333 0 0,1-23-3320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6:16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6448 0 0,'1'2'2766'0'0,"0"1"-2058"0"0,0-1-1 0 0,0 1 1 0 0,0 0-1 0 0,-1 0 1 0 0,1 0-1 0 0,-1 0 1 0 0,0 0-1 0 0,0 0 1 0 0,0 0-1 0 0,-1 5 1 0 0,2 22 1692 0 0,0-17-1560 0 0,0 1 0 0 0,-2 27 0 0 0,-1-4-86 0 0,5 1-420 0 0,-1-29-255 0 0,-2-1 0 0 0,1 0 0 0 0,-1 1 0 0 0,0-1 0 0 0,-3 16 0 0 0,2-19-77 0 0,-4 16 133 0 0,0 1 0 0 0,1 0 0 0 0,1 1-1 0 0,1-1 1 0 0,2 32 0 0 0,7 85-794 0 0,-1-6 139 0 0,2-67-213 0 0,-4-33-1257 0 0,1 39 0 0 0,-4-58 998 0 0,3-2-6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6:16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 7832 0 0,'-4'6'553'0'0,"1"0"0"0"0,0 0 0 0 0,0 1 0 0 0,0 0 0 0 0,1-1 0 0 0,-2 10 0 0 0,-1 3 2897 0 0,1-2-2042 0 0,0 1 0 0 0,2 0 0 0 0,-2 27 0 0 0,1-1-994 0 0,-3 99-190 0 0,2-104-202 0 0,3 0-1 0 0,6 65 0 0 0,-1 13-233 0 0,24 151-3472 0 0,-19-205 1047 0 0,-9-57 2279 0 0,1-1 0 0 0,0 0 0 0 0,1-1 0 0 0,0 1 0 0 0,-1 0 0 0 0,4 5 0 0 0,2 8-444 0 0,1 12-892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33:41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6912 0 0,'4'6'138'0'0,"-3"-5"-110"0"0,1 1-1 0 0,-1-1 0 0 0,0 1 0 0 0,1 0 0 0 0,-1 0 0 0 0,0-1 1 0 0,0 1-1 0 0,0 0 0 0 0,0 0 0 0 0,-1 0 0 0 0,1 0 0 0 0,0 0 0 0 0,-1 0 1 0 0,0 0-1 0 0,1 1 0 0 0,-1-1 0 0 0,0 0 0 0 0,0 0 0 0 0,0 0 0 0 0,0 0 1 0 0,-1 4-1 0 0,-1 0 514 0 0,1 1 0 0 0,1-1 0 0 0,-1 0 0 0 0,1 1-1 0 0,0-1 1 0 0,1 7 0 0 0,0-6 261 0 0,-1-1 0 0 0,0 1 0 0 0,0 0 0 0 0,-1 0 0 0 0,-2 12 0 0 0,1-12-378 0 0,0 1 0 0 0,0-1 0 0 0,1 1 0 0 0,0-1 0 0 0,0 1 0 0 0,1 0 0 0 0,0-1 0 0 0,2 15 0 0 0,-1-7 186 0 0,0-1 1 0 0,-1 23-1 0 0,-1-23-324 0 0,1 0 1 0 0,0-1-1 0 0,4 24 0 0 0,0-21-168 0 0,-2-9-82 0 0,0 0 0 0 0,-1-1 0 0 0,1 15 1 0 0,-2-6-1 0 0,-1-10-28 0 0,1 1 1 0 0,0-1-1 0 0,1 1 0 0 0,-1-1 1 0 0,3 11-1 0 0,4 6-158 0 0,-3-13-226 0 0,-1 1 0 0 0,-1 0 1 0 0,3 16-1 0 0,0-4-4937 0 0,7 3-1748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6:17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5984 0 0,'0'0'464'0'0,"0"1"-306"0"0,-7 37 4748 0 0,2-7-326 0 0,4-21-3661 0 0,0 0 0 0 0,0 1 0 0 0,1-1 0 0 0,1 0 1 0 0,2 14-1 0 0,0 19 473 0 0,6 70 829 0 0,0 0-1770 0 0,-10-98-426 0 0,-4 26 0 0 0,2-29 44 0 0,2 1 0 0 0,-1 0 0 0 0,2 19 0 0 0,12 81-211 0 0,-11-100 45 0 0,0-1 0 0 0,-1 23 1 0 0,1 7-776 0 0,0 19-905 0 0,-2-35-5154 0 0,1-17 50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6:17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 9216 0 0,'0'2'706'0'0,"-4"27"-125"0"0,-2 7 3216 0 0,6-28-2398 0 0,-1 0 0 0 0,0 0 0 0 0,-5 15 0 0 0,-1 18 967 0 0,2 0-857 0 0,2-25-1095 0 0,2 0 0 0 0,0 0-1 0 0,1 20 1 0 0,3 29 216 0 0,3 17 27 0 0,-2-40-269 0 0,-2 49 0 0 0,-1-3-678 0 0,4 9 60 0 0,9 113-460 0 0,-5-89-2114 0 0,-5-91 368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6:18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 4608 0 0,'-1'2'12394'0'0,"-1"8"-10884"0"0,0 0 1 0 0,1-1-1 0 0,-1 15 0 0 0,-1 11 37 0 0,0-5-688 0 0,2 56 0 0 0,1-47-641 0 0,-17 201 71 0 0,13-172-285 0 0,-1 12-98 0 0,3-58-52 0 0,1 27 1 0 0,-1 20-467 0 0,-1-41 32 0 0,1 0 0 0 0,1 0 0 0 0,3 39 0 0 0,2 8-2455 0 0,-4-37-4448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6:19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0 4608 0 0,'-3'7'262'0'0,"2"-5"-197"0"0,0 0 0 0 0,0 0-1 0 0,0 0 1 0 0,0 1 0 0 0,1-1-1 0 0,-1 0 1 0 0,1 0 0 0 0,-1 1-1 0 0,1 2 1 0 0,-2 7 3725 0 0,1-10-3180 0 0,1-1 0 0 0,-1 1 0 0 0,1-1 0 0 0,0 1 0 0 0,-1-1 0 0 0,1 1-1 0 0,0-1 1 0 0,0 1 0 0 0,0-1 0 0 0,0 1 0 0 0,1 2 0 0 0,0 1 82 0 0,-1 0 0 0 0,1 0 0 0 0,-1 0 0 0 0,-1 0 0 0 0,1 1 0 0 0,0-1 0 0 0,-3 8 1 0 0,0 5 99 0 0,-7 29 500 0 0,7-34-998 0 0,0 0 0 0 0,0 0 0 0 0,0 23 0 0 0,2-26-160 0 0,0 0 0 0 0,-4 16 0 0 0,3-16-47 0 0,0 0 1 0 0,0 18-1 0 0,2-12-67 0 0,8 185 248 0 0,-2-116-775 0 0,-3-20-38 0 0,2 9-1299 0 0,-5-69 1517 0 0,0 1-1 0 0,0-1 1 0 0,0 0-1 0 0,-2 8 0 0 0,1-3-494 0 0,0 11-1118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6:19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 1840 0 0,'-4'4'345'0'0,"-7"8"-651"0"0,3-9 5733 0 0,7-2-5249 0 0,1-1-1 0 0,0 0 0 0 0,0 0 0 0 0,-1 1 0 0 0,1-1 0 0 0,0 0 1 0 0,0 0-1 0 0,-1 1 0 0 0,1-1 0 0 0,0 0 0 0 0,0 1 0 0 0,0-1 0 0 0,0 0 1 0 0,0 1-1 0 0,-1-1 0 0 0,1 0 0 0 0,0 1 0 0 0,0-1 0 0 0,0 0 1 0 0,0 1-1 0 0,0-1 0 0 0,0 0 0 0 0,0 1 0 0 0,0-1 0 0 0,0 1 1 0 0,0 11 760 0 0,0-10-405 0 0,-3 23 3591 0 0,2-22-3835 0 0,0 0-1 0 0,1 0 1 0 0,-1 0-1 0 0,1 0 1 0 0,0 0-1 0 0,0 0 1 0 0,0 1-1 0 0,1 4 1 0 0,-1-4-32 0 0,0 0 0 0 0,0 0 1 0 0,0 0-1 0 0,-1 0 1 0 0,1 0-1 0 0,-1 0 0 0 0,0 0 1 0 0,-2 5-1 0 0,1-3 63 0 0,1 0 0 0 0,0 0 1 0 0,0 0-1 0 0,-1 7 0 0 0,2 1 420 0 0,-6 26 1 0 0,3-26-424 0 0,1 0 1 0 0,0 15-1 0 0,0 12 172 0 0,0-27-332 0 0,2 0 0 0 0,0 20 0 0 0,1-14-8 0 0,-4 38 0 0 0,1-36-94 0 0,1 33 0 0 0,5 10-34 0 0,9 81-354 0 0,0-29-724 0 0,-11-82-447 0 0,-4 49 0 0 0,-1-65-301 0 0,-2-2-413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6:20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12 7368 0 0,'-7'-5'364'0'0,"6"5"-347"0"0,1-1 1 0 0,-1 1-1 0 0,1-1 1 0 0,-1 1-1 0 0,1-1 1 0 0,-1 1-1 0 0,1-1 1 0 0,-1 1-1 0 0,1 0 1 0 0,-1-1-1 0 0,0 1 1 0 0,1 0-1 0 0,-1-1 1 0 0,1 1-1 0 0,-1 0 1 0 0,0 0-1 0 0,1 0 1 0 0,-1 0-1 0 0,0-1 1 0 0,1 1-1 0 0,-1 0 1 0 0,0 0-1 0 0,-1 0 1 0 0,-4 8 1359 0 0,6-7-933 0 0,-1-1-1 0 0,1 1 1 0 0,-1-1-1 0 0,1 1 1 0 0,-1 0-1 0 0,1-1 1 0 0,-1 1-1 0 0,1 0 1 0 0,0-1-1 0 0,-1 1 1 0 0,1 0-1 0 0,0 0 1 0 0,0 0-1 0 0,-1-1 1 0 0,1 1-1 0 0,0 0 1 0 0,0 0-1 0 0,0 0 1 0 0,0 0-1 0 0,0 27 4488 0 0,0 15-1147 0 0,-4 58-2171 0 0,2-61-1474 0 0,2-24-76 0 0,-1 0 0 0 0,-4 22 0 0 0,3-25-53 0 0,0 1-1 0 0,1-1 1 0 0,1 0-1 0 0,2 20 1 0 0,0 10 6 0 0,4 34-21 0 0,-3-56-70 0 0,-1 1-1 0 0,-1 32 0 0 0,-2-32-80 0 0,0 1 0 0 0,4 34 0 0 0,0-10-488 0 0,-2 57 1 0 0,-2-48-130 0 0,0-22 257 0 0,0-18-21 0 0,1 0 0 0 0,3 26-1 0 0,-1-24-565 0 0,1 26 1 0 0,0 10-2773 0 0,-1-19 618 0 0,-3-24 2363 0 0,1 14-1218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6:20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0 6448 0 0,'-1'1'118'0'0,"-1"0"0"0"0,0 1 0 0 0,0-1 0 0 0,0 0 1 0 0,0 0-1 0 0,1 1 0 0 0,-1-1 0 0 0,1 1 0 0 0,-1 0 0 0 0,1-1 1 0 0,-1 1-1 0 0,1 0 0 0 0,0 0 0 0 0,0 0 0 0 0,0 0 0 0 0,0 0 0 0 0,0 0 1 0 0,-1 3-1 0 0,2-2 636 0 0,-1 0 1 0 0,0 0-1 0 0,1 0 1 0 0,0 0 0 0 0,0 0-1 0 0,-1 0 1 0 0,2 0-1 0 0,-1 0 1 0 0,0 0-1 0 0,1 0 1 0 0,-1 0 0 0 0,1-1-1 0 0,1 5 1 0 0,0-1-71 0 0,-1 0 1 0 0,1 0-1 0 0,-1 0 1 0 0,-1 0 0 0 0,1 0-1 0 0,-1 6 1 0 0,1 8 207 0 0,-1-12-639 0 0,0 0 1 0 0,0 0 0 0 0,-4 14 0 0 0,3-14-148 0 0,0 0 0 0 0,0 1 0 0 0,1-1 0 0 0,0 12 0 0 0,1-10-46 0 0,0-6-33 0 0,0 1 0 0 0,-1-1-1 0 0,1 1 1 0 0,-1 0 0 0 0,-1-1 0 0 0,1 5 0 0 0,-3 4 16 0 0,1-9-27 0 0,1 1-1 0 0,0 0 0 0 0,1 0 0 0 0,-1 0 0 0 0,1 9 1 0 0,5 78 90 0 0,3 17-42 0 0,-4-65-64 0 0,9 55 0 0 0,13 52-372 0 0,-21-128 111 0 0,-1 1 0 0 0,1 47 1 0 0,5 15-510 0 0,-6-17-307 0 0,-1-32 218 0 0,-5 14-2457 0 0,2-30 1404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6:21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 20879 0 0,'0'0'472'0'0,"0"2"68"0"0,-8 62 736 0 0,7-59-1135 0 0,1 1 0 0 0,-1-1-1 0 0,-2 10 1 0 0,-2 14 778 0 0,9 47-38 0 0,-2-44-858 0 0,-2 50-1 0 0,-2-31 124 0 0,-2 20 348 0 0,1-45-608 0 0,1 0-1 0 0,3 41 0 0 0,-1-53 5 0 0,-3 27 0 0 0,2-29 109 0 0,0-1 0 0 0,0 1 1 0 0,1-1-1 0 0,2 13 0 0 0,4 43 7 0 0,1 4-86 0 0,-2-34-594 0 0,-5-27 136 0 0,2 1 0 0 0,-1-1 0 0 0,1 0 0 0 0,5 14 0 0 0,-6-22 314 0 0,0-1 1 0 0,-1 0-1 0 0,0 1 1 0 0,1-1 0 0 0,-1 1-1 0 0,0 0 1 0 0,1-1-1 0 0,-1 1 1 0 0,0-1-1 0 0,0 1 1 0 0,0-1-1 0 0,-1 1 1 0 0,1-1 0 0 0,-1 3-1 0 0,1 0-682 0 0,-1 8-5829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6:21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19263 0 0,'0'3'439'0'0,"-2"15"245"0"0,1-14-521 0 0,0 1 0 0 0,1 0-1 0 0,0 0 1 0 0,0 6-1 0 0,1 6-75 0 0,-1 21 0 0 0,0-23 77 0 0,0-1 1 0 0,3 16-1 0 0,-2-22 138 0 0,-1 0 0 0 0,0 15 0 0 0,0 14 417 0 0,4 0-264 0 0,-2 0 0 0 0,-5 70-1 0 0,-1-12-187 0 0,4-84-249 0 0,1 1 0 0 0,2 15 1 0 0,1 17-57 0 0,-4-34-367 0 0,0 5 347 0 0,3 26 0 0 0,-2-35-1349 0 0,0 0 0 0 0,1 0 0 0 0,-1 0 0 0 0,5 7 0 0 0,3 7-6160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6:22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 5064 0 0,'0'0'232'0'0,"-1"0"-14"0"0,-11 4 594 0 0,10-4 401 0 0,0 1-1 0 0,0-1 1 0 0,0 0 0 0 0,0 1 0 0 0,1 0 0 0 0,-1 0-1 0 0,0-1 1 0 0,0 1 0 0 0,1 0 0 0 0,-1 0-1 0 0,1 0 1 0 0,-1 1 0 0 0,1-1 0 0 0,-3 3-1 0 0,-3 12-1647 0 0,5-6 1001 0 0,1 0 1 0 0,0 0-1 0 0,1 0 0 0 0,0 0 1 0 0,1 15-1 0 0,1 11-196 0 0,-10 114-25 0 0,2-70-330 0 0,1-31-18 0 0,-1 29-75 0 0,0-23-136 0 0,3 0 0 0 0,5 68 0 0 0,0-97-171 0 0,2 16-532 0 0,-1-25-100 0 0,6 22-2857 0 0,-4-20-1598 0 0,-4 1-1374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33:43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64 3224 0 0,'0'-2'240'0'0,"0"0"69"0"0,-1 0 1 0 0,1 0-1 0 0,0 0 0 0 0,0 0 0 0 0,0 0 1 0 0,1 0-1 0 0,-1 0 0 0 0,0 0 1 0 0,1 0-1 0 0,-1 0 0 0 0,2-2 1 0 0,0-9 2592 0 0,-2 11-2736 0 0,0 1 0 0 0,0 0 0 0 0,0-1 0 0 0,1 1 0 0 0,-1 0 0 0 0,0-1 0 0 0,1 1 0 0 0,-1 0 0 0 0,1-1 0 0 0,0-1 0 0 0,0 2 402 0 0,-2-4 3638 0 0,1 13-2495 0 0,1 0-1326 0 0,0 1 0 0 0,0-1 1 0 0,-1 1-1 0 0,-1 12 1 0 0,0 0 57 0 0,-4 58 933 0 0,0 62-386 0 0,4-50-898 0 0,1 78-250 0 0,1-146-220 0 0,-1-13-117 0 0,1 0 1 0 0,0 0-1 0 0,2 9 0 0 0,1 4-4631 0 0,-3-2-1586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6:23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5984 0 0,'4'16'273'0'0,"-3"-13"-5"0"0,-2 17 268 0 0,0-18-370 0 0,0-1 226 0 0,0 0 0 0 0,1 0 0 0 0,-1 0 0 0 0,1 0 0 0 0,-1 0 0 0 0,1 0 0 0 0,-1 1 0 0 0,1-1 0 0 0,0 0 0 0 0,0 0 0 0 0,0 1 0 0 0,0-1 0 0 0,0 0 0 0 0,0 0 0 0 0,0 1 0 0 0,0-1 0 0 0,0 0 0 0 0,0 0 0 0 0,1 0 1 0 0,0 2-1 0 0,0 5 1271 0 0,0 0 0 0 0,-1 0 0 0 0,0 1 1 0 0,-1 10-1 0 0,0-9-932 0 0,1 0 1 0 0,1 17-1 0 0,1-3-482 0 0,-1 1-1 0 0,-3 28 1 0 0,0 1-162 0 0,0 142-174 0 0,-1 0-4086 0 0,3-152 1197 0 0,0-24 704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6:23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10136 0 0,'0'71'11799'0'0,"0"-63"-10151"0"0,0-2-1365 0 0,1-1-1 0 0,0 0 0 0 0,0 0 0 0 0,2 9 1 0 0,-1-9-184 0 0,-1 0 1 0 0,1 1 0 0 0,-1-1 0 0 0,0 10 0 0 0,4 147 61 0 0,-9-24-367 0 0,3-124-3 0 0,4 30 1 0 0,-1 0-697 0 0,-7 150-7360 0 0,5-147 6219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6:24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0 14456 0 0,'0'0'1449'0'0,"0"3"-1328"0"0,-5 42 323 0 0,1 0 2888 0 0,-7 59 2035 0 0,9 53-3399 0 0,3-89-1554 0 0,-11 39-355 0 0,10 2-1032 0 0,0-64-251 0 0,0 36-1184 0 0,4-28-2822 0 0,-3-38-1457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6:24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17015 0 0,'0'0'388'0'0,"5"10"1080"0"0,-4 36-761 0 0,-1 112 2923 0 0,0 79-7055 0 0,7-105-832 0 0,-7-95 2995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6:25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0 11600 0 0,'0'0'530'0'0,"-4"12"204"0"0,3-7-347 0 0,0 0 1 0 0,0 0-1 0 0,0 1 1 0 0,1-1 0 0 0,1 9-1 0 0,-2 9 2426 0 0,1-19-2504 0 0,-10 143 6367 0 0,7-91-6202 0 0,1-31-441 0 0,3 36 0 0 0,0 37 600 0 0,-1-15-146 0 0,0-30-495 0 0,0-27-30 0 0,3 30 0 0 0,2 16-1164 0 0,-4 89 0 0 0,-2-72-655 0 0,1-75 1425 0 0,-1 27-5873 0 0,-3-20-404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6:25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6912 0 0,'0'62'2924'0'0,"0"89"10234"0"0,0-67-11378 0 0,1-14-1039 0 0,-2-48-773 0 0,3 24 0 0 0,0-4-17 0 0,7 180-520 0 0,-4-101-667 0 0,-2 3-1399 0 0,2-45-1310 0 0,-4-69 2566 0 0,-1-1 0 0 0,-1 21 0 0 0,-3-4-733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6:25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 13824 0 0,'0'2'629'0'0,"-8"119"2981"0"0,3-14 2069 0 0,-3 8-4087 0 0,3 93-216 0 0,4-124-1224 0 0,-1-21-127 0 0,10 93-1 0 0,0 35-1338 0 0,-8-185 1210 0 0,2 32-1321 0 0,2-12-5100 0 0,0-10-1034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7:15.5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0 111 11088 0 0,'0'0'15919'0'0,"2"1"-15476"0"0,7 10-360 0 0,17 23 0 0 0,-5-5-84 0 0,3 8-137 0 0,-20-28 90 0 0,2 0 1 0 0,-1-1 0 0 0,10 11-1 0 0,13 18 48 0 0,-9-10 0 0 0,-18-23 0 0 0,0-1 0 0 0,8 9 0 0 0,-1-8 0 0 0,-6-4 3 0 0,0 0 0 0 0,0 0-1 0 0,0 0 1 0 0,0 0 0 0 0,0 0-1 0 0,0 0 1 0 0,0 0 0 0 0,0-1-1 0 0,-1 1 1 0 0,1-1 0 0 0,0 1 0 0 0,0-1-1 0 0,0 0 1 0 0,0 0 0 0 0,-1 0-1 0 0,1 0 1 0 0,0 0 0 0 0,2-2-1 0 0,2-3 49 0 0,-1 1 0 0 0,0-1 0 0 0,8-11 0 0 0,8-8 84 0 0,2-6-96 0 0,-1 3 4 0 0,25-22-113 0 0,103-106-2797 0 0,-129 137 1844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7:16.7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0 193 12176 0 0,'0'0'15248'0'0,"9"6"-14794"0"0,22 29-258 0 0,-19-23-142 0 0,-10-11-53 0 0,-1 1 0 0 0,1-1 1 0 0,-1 0-1 0 0,0 0 0 0 0,1 1 0 0 0,-1-1 1 0 0,0 0-1 0 0,1 3 0 0 0,8 13 32 0 0,20 26-1 0 0,16 24-37 0 0,-44-61 5 0 0,-1-5 0 0 0,-1 0 0 0 0,1 1 0 0 0,-1-1 0 0 0,1 0 0 0 0,0 0 0 0 0,-1 0 0 0 0,1 0 0 0 0,0 0 0 0 0,0 0 0 0 0,0 0 0 0 0,0 0 0 0 0,0 0 0 0 0,0 0 0 0 0,0-1 0 0 0,0 1 0 0 0,0 0 0 0 0,2 0 0 0 0,-2 0 2 0 0,0-1-1 0 0,0 1 1 0 0,-1-1-1 0 0,1 1 1 0 0,0-1-1 0 0,0 1 1 0 0,0-1-1 0 0,0 0 1 0 0,0 0-1 0 0,0 1 1 0 0,0-1-1 0 0,0 0 1 0 0,0 0-1 0 0,0 0 1 0 0,1 0-1 0 0,-1 0 1 0 0,0 0-1 0 0,0 0 1 0 0,0 0-1 0 0,0-1 1 0 0,0 1 0 0 0,0 0-1 0 0,0-1 1 0 0,0 1-1 0 0,0 0 1 0 0,0-1-1 0 0,-1 1 1 0 0,1-1-1 0 0,0 0 1 0 0,0 1-1 0 0,0-1 1 0 0,0 0-1 0 0,1-1 1 0 0,-2 2 10 0 0,6-7 65 0 0,-1 1 0 0 0,0 0 0 0 0,0-1 0 0 0,-1 0 0 0 0,1 0 0 0 0,-2-1 0 0 0,1 1 0 0 0,3-11 0 0 0,1-8 65 0 0,5-32-1 0 0,-8 33-101 0 0,11-33 0 0 0,13-40-1225 0 0,-19 54-1267 0 0,-2 20 177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7:21.6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14 185 19351 0 0,'0'0'1474'0'0,"-2"0"-1005"0"0,-7 0-209 0 0,7 0 956 0 0,3 2-505 0 0,30 44 1277 0 0,-26-42-1952 0 0,-5-3-36 0 0,1-1 1 0 0,0 1-1 0 0,0 0 1 0 0,-1-1-1 0 0,1 1 1 0 0,-1 0-1 0 0,1 0 1 0 0,-1-1 0 0 0,1 1-1 0 0,-1 0 1 0 0,1 0-1 0 0,-1 0 1 0 0,0 0-1 0 0,1 0 1 0 0,-1 0-1 0 0,0 0 1 0 0,0-1-1 0 0,0 1 1 0 0,0 0-1 0 0,1 0 1 0 0,-1 0 0 0 0,-1 0-1 0 0,1 0 1 0 0,0 0-1 0 0,0 0 1 0 0,-1 2-1 0 0,1-3 0 0 0,0 1 0 0 0,0 0 0 0 0,1 0 0 0 0,-1 0 0 0 0,0 0 0 0 0,0 0 0 0 0,0-1 0 0 0,1 1 0 0 0,-1 0 0 0 0,0 0 0 0 0,1 0 0 0 0,-1-1 0 0 0,1 1 0 0 0,-1 0 0 0 0,1 0 0 0 0,-1-1 0 0 0,1 1 0 0 0,0 1 0 0 0,17 12 0 0 0,-5-2 11 0 0,-9-9-7 0 0,0 1 0 0 0,-1-1-1 0 0,0 1 1 0 0,0 0 0 0 0,0 1 0 0 0,0-1 0 0 0,0 0-1 0 0,-1 1 1 0 0,0-1 0 0 0,0 1 0 0 0,0 0 0 0 0,-1 0-1 0 0,2 7 1 0 0,-3-10-4 0 0,1 0 0 0 0,0 0 0 0 0,0 0 0 0 0,-1 0 0 0 0,1 0 0 0 0,1 0 0 0 0,-1 0 0 0 0,0-1 0 0 0,0 1 0 0 0,0 0 0 0 0,1-1 0 0 0,1 2 0 0 0,-1-1 0 0 0,0 1 0 0 0,0-1 0 0 0,0 0 0 0 0,-1 1 0 0 0,1-1 0 0 0,-1 1 0 0 0,2 3 0 0 0,5 9 0 0 0,-2-12 0 0 0,-3-2 0 0 0,1 2 0 0 0,-2-2 0 0 0,-1 0 0 0 0,0 0 0 0 0,1 0 0 0 0,-1 0 0 0 0,1 0 0 0 0,0-1 0 0 0,-1 1 0 0 0,1-1 0 0 0,0 1 0 0 0,2 0 0 0 0,-2-1 55 0 0,1 1 0 0 0,-1 0 0 0 0,1-1 0 0 0,-1 0 0 0 0,1 0 0 0 0,-1 0-1 0 0,1 0 1 0 0,0 0 0 0 0,-1 0 0 0 0,1 0 0 0 0,2-2 0 0 0,0-4 543 0 0,-3 3-492 0 0,6-5 51 0 0,-6 5-105 0 0,1 0 0 0 0,-1 0-1 0 0,0 1 1 0 0,0-1 0 0 0,1-1 0 0 0,-2 1-1 0 0,1 0 1 0 0,0 0 0 0 0,1-5-1 0 0,30-77 959 0 0,-13 36-841 0 0,19-69-129 0 0,-14 43-1173 0 0,-14 42 21 0 0,-7-5-51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33:43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9384 0 0,'1'18'15'0'0,"-1"8"3904"0"0,-3 28 0 0 0,-2 13-1453 0 0,0 46-858 0 0,4-7-1099 0 0,1-59-434 0 0,2-19-402 0 0,6 39 0 0 0,-4-38-380 0 0,3-5-142 0 0,-5-21 581 0 0,-1 1 0 0 0,0-1 0 0 0,1 1 0 0 0,-2-1 0 0 0,2 5 0 0 0,1 8-1768 0 0,1 0-3901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7:23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1 270 6448 0 0,'0'0'585'0'0,"2"1"-485"0"0,6 2 5994 0 0,-4 7 1892 0 0,0 7-6034 0 0,-3-13-1657 0 0,0 0 1 0 0,0 0 0 0 0,0-1-1 0 0,0 1 1 0 0,1 0 0 0 0,-1-1-1 0 0,1 1 1 0 0,2 3 0 0 0,1 1 170 0 0,0 1-1 0 0,8 16 1 0 0,-6-9-370 0 0,16 23 120 0 0,-19-31-212 0 0,0 0 0 0 0,1 0 0 0 0,8 10-1 0 0,0-1 52 0 0,23 31-45 0 0,-30-45-10 0 0,-4-2 20 0 0,0-1 0 0 0,0 0 1 0 0,0 0-1 0 0,-1 0 0 0 0,1 0 0 0 0,0-1 0 0 0,0 1 0 0 0,0 0 0 0 0,0-1 1 0 0,0 1-1 0 0,0-1 0 0 0,0 0 0 0 0,0 1 0 0 0,-1-1 0 0 0,1 0 0 0 0,0 0 1 0 0,0 0-1 0 0,-1-1 0 0 0,1 1 0 0 0,2-3 0 0 0,2-3 151 0 0,0 0-1 0 0,0 0 1 0 0,6-11 0 0 0,0 0-13 0 0,-6 8-4 0 0,0 0 0 0 0,-1 0 0 0 0,6-18 0 0 0,1 0-13 0 0,0-1-96 0 0,12-49 0 0 0,-11 35-97 0 0,9-49-540 0 0,-4 18-462 0 0,-10 39-443 0 0,-4-1-395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8:58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 1 10448 0 0,'-4'9'159'0'0,"3"-7"-80"0"0,0 0 0 0 0,1 0 0 0 0,-1 0 0 0 0,0 0 0 0 0,1 0 0 0 0,-1 0 0 0 0,1 0 0 0 0,0 0 0 0 0,-1 2 0 0 0,-3-3 3461 0 0,1 2-3029 0 0,-1-1-76 0 0,0 1 1 0 0,1 0 0 0 0,0 1-1 0 0,-1-1 1 0 0,1 0-1 0 0,0 1 1 0 0,1 0 0 0 0,-1 0-1 0 0,1 0 1 0 0,-4 6-1 0 0,-3 6 1169 0 0,7-14-1416 0 0,0 0-1 0 0,1 0 0 0 0,0 1 1 0 0,-1-1-1 0 0,1 1 1 0 0,-2 3-1 0 0,-9 35-82 0 0,2 1-1 0 0,-7 54 0 0 0,15-72-102 0 0,0 1 0 0 0,2-1 0 0 0,1 0 0 0 0,1 1-1 0 0,7 37 1 0 0,-2-36-31 0 0,1-1 0 0 0,2 0-1 0 0,0 0 1 0 0,1-1 0 0 0,24 36-1 0 0,-27-47-555 0 0,1 0 0 0 0,1 0 0 0 0,0-1 0 0 0,1 0 0 0 0,1 0 0 0 0,19 15-1 0 0,-3-8-854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8:59.6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52 7832 0 0,'-13'-12'12855'0'0,"26"12"-11695"0"0,-1 0-908 0 0,-1-1 0 0 0,1 0 0 0 0,16-4 0 0 0,-21 3-193 0 0,-3 2-24 0 0,0-1 1 0 0,0 0-1 0 0,0-1 1 0 0,0 1 0 0 0,5-4-1 0 0,-4 3-169 0 0,0 0-1 0 0,0 1 0 0 0,0-1 1 0 0,0 1-1 0 0,11-1 0 0 0,9-3-662 0 0,-11 0-126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9:00.2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 11976 0 0,'0'0'4153'0'0,"12"-3"-963"0"0,-9 3-2992 0 0,0 1 0 0 0,0 0 0 0 0,1-1 0 0 0,-1 1 0 0 0,0 0 0 0 0,0 1 0 0 0,0-1 0 0 0,0 0 0 0 0,-1 1 0 0 0,1 0-1 0 0,0 0 1 0 0,-1 0 0 0 0,4 2 0 0 0,-1 1 37 0 0,0-1 1 0 0,0 1-1 0 0,-1 1 0 0 0,1-1 1 0 0,5 10-1 0 0,2 5-231 0 0,-4-9 232 0 0,-2 0 0 0 0,1 1 0 0 0,4 12 0 0 0,-3-2 357 0 0,-5-17-541 0 0,0 1 1 0 0,-1 0-1 0 0,1 0 1 0 0,-2 0-1 0 0,1 1 1 0 0,-1-1-1 0 0,0 0 0 0 0,0 1 1 0 0,0 12-1 0 0,-15 68-120 0 0,11-76-225 0 0,0 0 0 0 0,-1 0 0 0 0,-1 0 0 0 0,1-1 0 0 0,-12 18 0 0 0,11-21 143 0 0,2-1 163 0 0,-1 0 0 0 0,0 0 0 0 0,0-1 0 0 0,-7 7 0 0 0,9-10-77 0 0,0-1 1 0 0,0 1 0 0 0,-1-1 0 0 0,1 1 0 0 0,0-1 0 0 0,-1 0-1 0 0,1 0 1 0 0,-1 0 0 0 0,1 0 0 0 0,-1 0 0 0 0,0 0-1 0 0,1-1 1 0 0,-1 1 0 0 0,1-1 0 0 0,-5 0 0 0 0,6 0-447 0 0,-7 0 1890 0 0,9-2-1357 0 0,16 1 402 0 0,5 0 468 0 0,-16 0-774 0 0,1 0-1 0 0,0 1 1 0 0,-1 0-1 0 0,1 0 1 0 0,11 3-1 0 0,-14-2-263 0 0,1 0 0 0 0,-1-1 0 0 0,1 0 0 0 0,6 0 0 0 0,14 2-1094 0 0,7 5-2865 0 0,-19-7-3059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9:00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99 15576 0 0,'0'0'4617'0'0,"5"-4"-2968"0"0,1-1-1030 0 0,0-1 0 0 0,-1 0 0 0 0,9-12 0 0 0,-12 16-525 0 0,1-1-1 0 0,-1 0 1 0 0,1 1 0 0 0,-1 0-1 0 0,1 0 1 0 0,0 0 0 0 0,0 0-1 0 0,0 0 1 0 0,0 0 0 0 0,4-1-1 0 0,37-12-57 0 0,-34 12 49 0 0,-5 2-57 0 0,14-7 10 0 0,-16 6-599 0 0,-3 2 204 0 0,1-1 0 0 0,0 0 0 0 0,0 1 0 0 0,0-1 0 0 0,0 1 0 0 0,0-1 0 0 0,0 1 0 0 0,-1 0 0 0 0,1-1 0 0 0,0 1 0 0 0,0 0 0 0 0,0 0 0 0 0,0 0 0 0 0,0-1 0 0 0,0 1-1 0 0,0 0 1 0 0,2 1 0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9:01.0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60 14024 0 0,'-3'0'-496'0'0,"3"-1"632"0"0,0 1 0 0 0,-1 0 0 0 0,1 0 0 0 0,0 0 0 0 0,0 0 0 0 0,-1 0 0 0 0,1 0 0 0 0,0 0 0 0 0,-1 0 0 0 0,1 0 0 0 0,0 0 0 0 0,-1 0 0 0 0,1 0 0 0 0,0 0 0 0 0,-1 0 0 0 0,1 0 0 0 0,0 0 0 0 0,-1 0 0 0 0,1 0 0 0 0,0 1 0 0 0,0-1 0 0 0,-1 0 0 0 0,1 0 0 0 0,0 0 0 0 0,-1 0 0 0 0,1 1 0 0 0,0-1 0 0 0,0 0 0 0 0,0 0 0 0 0,-1 1 0 0 0,1-1 0 0 0,0 0 1 0 0,0 0-1 0 0,0 1 0 0 0,-1-1 0 0 0,1 0 0 0 0,0 1 0 0 0,0-1 0 0 0,0 0 0 0 0,0 2 1202 0 0,4 12 294 0 0,-1 48 1380 0 0,-2-57-2893 0 0,-1-1 0 0 0,-1 1 1 0 0,1-1-1 0 0,-2 7 0 0 0,1-8-117 0 0,1 0 0 0 0,-1 0 0 0 0,1 1 0 0 0,-1-1 0 0 0,1 0 0 0 0,0 1 0 0 0,1-1 0 0 0,-1 0 0 0 0,1 6 0 0 0,5 11 9 0 0,-5-16-92 0 0,0-1 1 0 0,0 1-1 0 0,0-1 0 0 0,0 1 1 0 0,0-1-1 0 0,1 1 1 0 0,-1-1-1 0 0,1 0 0 0 0,0 0 1 0 0,4 6-1 0 0,-4-8-427 0 0</inkml:trace>
  <inkml:trace contextRef="#ctx0" brushRef="#br0" timeOffset="1">126 1 5528 0 0,'0'1'6554'0'0,"1"33"2364"0"0,6 0-7167 0 0,-5-26-1504 0 0,0 0-1 0 0,-1 0 1 0 0,2 13-1 0 0,2 13-24 0 0,16 53-299 0 0,-16-65-475 0 0,-4-18 68 0 0,0 1 0 0 0,0 0 0 0 0,0-1 0 0 0,4 8 0 0 0,1 4-7098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9:01.4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1 13824 0 0,'0'0'1246'0'0,"0"2"-1022"0"0,0 7-547 0 0,1 1 1853 0 0,-2 0 1 0 0,1 0-1 0 0,-4 16 1 0 0,1 10 674 0 0,1-13-1324 0 0,-29 167 771 0 0,9-61-1654 0 0,4-10-4424 0 0,13-91-3433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9:01.9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1 15488 0 0,'0'0'712'0'0,"-1"1"-17"0"0,-12 24-79 0 0,12-24-463 0 0,0 1 1 0 0,0-1-1 0 0,1 1 0 0 0,-1-1 0 0 0,0 1 1 0 0,1 0-1 0 0,-1-1 0 0 0,0 1 0 0 0,1 0 1 0 0,0-1-1 0 0,0 1 0 0 0,-1 0 0 0 0,1 2 1 0 0,-2 14 1037 0 0,2-15-1079 0 0,-1-1 0 0 0,1 1 0 0 0,0-1 0 0 0,0 1 0 0 0,0-1 0 0 0,0 1 0 0 0,0 0 0 0 0,1-1 0 0 0,-1 1 0 0 0,1-1-1 0 0,0 3 1 0 0,8 34 760 0 0,-8-29-732 0 0,1 0 1 0 0,5 15 0 0 0,-3-12-107 0 0,-1 0 1 0 0,0 0 0 0 0,1 15 0 0 0,-3-13-36 0 0,2 0 0 0 0,5 17 0 0 0,-1 13-2883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9:02.3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12440 0 0,'0'0'5506'0'0,"2"1"-4473"0"0,2 2-573 0 0,0 0-1 0 0,1 1 0 0 0,-1 0 0 0 0,0 0 1 0 0,-1 0-1 0 0,1 0 0 0 0,-1 0 0 0 0,6 9 1 0 0,-2-2-39 0 0,12 16 508 0 0,17 36 0 0 0,-25-42-694 0 0,-4-8-158 0 0,-1 0-1 0 0,-1 1 1 0 0,0-1-1 0 0,0 1 1 0 0,4 26 0 0 0,-5-11-270 0 0,-1 56 1 0 0,-2-45 430 0 0,-1 31 431 0 0,2 3-198 0 0,-1 1-385 0 0,-4-46-88 0 0,-2 1-1 0 0,-1-1 1 0 0,-17 50 0 0 0,4-17-668 0 0,8-31-819 0 0,-1-2-4636 0 0,-1-1-1996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7:13.1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257 7 2304 0 0,'0'0'13646'0'0,"-16"-6"-8782"0"0,11 6-3759 0 0,4 0-904 0 0,-1-1-1 0 0,0 1 1 0 0,0 0 0 0 0,0 0 0 0 0,0 0 0 0 0,1 1 0 0 0,-1-1-1 0 0,0 0 1 0 0,0 1 0 0 0,1-1 0 0 0,-1 1 0 0 0,0-1 0 0 0,1 1 0 0 0,-1 0-1 0 0,0 0 1 0 0,1 0 0 0 0,-3 1 0 0 0,-4 8-14 0 0,0 0 1 0 0,-11 9 0 0 0,11-11-242 0 0,1 0 1 0 0,0 0 0 0 0,0 1 0 0 0,1-1 0 0 0,-6 12-1 0 0,6-10 167 0 0,0 0 0 0 0,-1 0-1 0 0,-1-1 1 0 0,-8 9 0 0 0,7-8-97 0 0,1 1 0 0 0,0-1 1 0 0,1 1-1 0 0,0 1 1 0 0,-7 14-1 0 0,10-19-16 0 0,-14 36-208 0 0,16-37 256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33:44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4144 0 0,'-1'2'319'0'0,"0"2"-8"0"0,0 1 0 0 0,0 0 0 0 0,1-1 0 0 0,-1 1 0 0 0,1 0 0 0 0,0-1 0 0 0,0 1 0 0 0,1 0 0 0 0,1 6 0 0 0,0 24 7622 0 0,1 112-4781 0 0,2-56-3209 0 0,4-4-1939 0 0,-4-52-1187 0 0,-5-22-1775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7:13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13704 0 0,'5'5'6872'0'0,"-1"6"-3879"0"0,2 17-2707 0 0,-4-14 694 0 0,-1-11-872 0 0,0 1-1 0 0,-1 0 0 0 0,0-1 1 0 0,0 1-1 0 0,0 0 1 0 0,0-1-1 0 0,0 1 0 0 0,-1-1 1 0 0,-1 5-1 0 0,1-3-4 0 0,1-1 0 0 0,-1 1 0 0 0,1 0 0 0 0,0 7 1 0 0,2 12-22 0 0,10 75 503 0 0,-8-82-493 0 0,0 0 1 0 0,1 0 0 0 0,11 27 0 0 0,-10-32-77 0 0,-3-3-68 0 0,1-2 1 0 0,9 16 0 0 0,6 8-1640 0 0,-10-19 672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8:56.4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63 2304 0 0,'0'0'8728'0'0,"2"0"-8080"0"0,0 0 0 0 0,0 0 0 0 0,0 0 0 0 0,0 0 0 0 0,0 0 0 0 0,0 1 0 0 0,2 0 0 0 0,5 7-90 0 0,8 7 1977 0 0,-14 10-853 0 0,-3-25-1672 0 0,0 1 0 0 0,0-1-1 0 0,0 0 1 0 0,0 1 0 0 0,0-1-1 0 0,0 0 1 0 0,0 0 0 0 0,0 1-1 0 0,0-1 1 0 0,0 0-1 0 0,0 1 1 0 0,0-1 0 0 0,-1 0-1 0 0,1 0 1 0 0,0 1 0 0 0,0-1-1 0 0,0 0 1 0 0,0 0 0 0 0,-1 1-1 0 0,1-1 1 0 0,0 0-1 0 0,0 0 1 0 0,-1 0 0 0 0,1 1-1 0 0,0-1 1 0 0,0 0 0 0 0,-1 0-1 0 0,1 0 1 0 0,-12 9 100 0 0,5-1 21 0 0,7-8-130 0 0,0 1 0 0 0,0-1 0 0 0,-1 0 0 0 0,1 0 0 0 0,0 1 0 0 0,0-1 0 0 0,-1 0 0 0 0,1 0 0 0 0,0 1 0 0 0,-1-1 0 0 0,1 0 0 0 0,0 0 0 0 0,-1 1 0 0 0,1-1 0 0 0,0 0 0 0 0,-1 0 0 0 0,1 0 0 0 0,0 0 0 0 0,-1 0 0 0 0,1 0 0 0 0,0 0 0 0 0,-1 0 0 0 0,-8 1 10 0 0,8-1-9 0 0,1 0 0 0 0,-1 0-1 0 0,1 1 1 0 0,-1-1 0 0 0,0 0 0 0 0,1 0 0 0 0,-1 0-1 0 0,1 0 1 0 0,-1 0 0 0 0,0-1 0 0 0,1 1-1 0 0,-1 0 1 0 0,1 0 0 0 0,-1 0 0 0 0,0 0 0 0 0,1-1-1 0 0,-1 1 1 0 0,1 0 0 0 0,-1-1 0 0 0,1 1 0 0 0,-1 0-1 0 0,1-1 1 0 0,-1 1 0 0 0,1 0 0 0 0,-1-1-1 0 0,1 1 1 0 0,-1-2 0 0 0,0 1 1 0 0,-1-1-3 0 0,0 1 0 0 0,0-1 0 0 0,1 1 0 0 0,-1-1 0 0 0,1 0 0 0 0,-1 0 0 0 0,1 0 0 0 0,0 0 0 0 0,-1 0 0 0 0,1 0 0 0 0,0 0 0 0 0,0 0 0 0 0,1 0 0 0 0,-1 0 0 0 0,0-1 0 0 0,1 1 0 0 0,-1 0 0 0 0,1 0 0 0 0,0-1 0 0 0,0-4 0 0 0,0 6 0 0 0,0 0 0 0 0,0 0 0 0 0,0 0 0 0 0,0-1 0 0 0,0 1 0 0 0,0 0 0 0 0,-1 0 0 0 0,1 0 0 0 0,0 0 0 0 0,-1-1 0 0 0,1 1 0 0 0,0 0 0 0 0,-2-1 0 0 0,1-3 0 0 0,5-9 0 0 0,-3 7-10 0 0,-1 5-27 0 0,0 1 37 0 0,0 1-1 0 0,0-1 0 0 0,0 0 1 0 0,0 1-1 0 0,0-1 0 0 0,0 0 1 0 0,0 1-1 0 0,1-1 0 0 0,-1 1 1 0 0,0-1-1 0 0,0 1 0 0 0,1-1 1 0 0,-1 0-1 0 0,0 1 1 0 0,1-1-1 0 0,-1 1 0 0 0,1-1 1 0 0,-1 1-1 0 0,0 0 0 0 0,1-1 1 0 0,-1 1-1 0 0,1-1 0 0 0,0 1 1 0 0,-1 0-1 0 0,1-1 0 0 0,0 0 1 0 0,0 0 0 0 0,0 1 0 0 0,0-1 0 0 0,-1 0 0 0 0,1 1 0 0 0,0-1 0 0 0,0 1 0 0 0,0-1 0 0 0,0 1 0 0 0,0-1 0 0 0,0 1 0 0 0,0-1 0 0 0,0 1 0 0 0,0 0 0 0 0,0 0 0 0 0,1 0 0 0 0,-1-1 0 0 0,0 1 0 0 0,0 0 0 0 0,0 0 0 0 0,0 1 0 0 0,0-1 0 0 0,0 0 0 0 0,0 0 0 0 0,0 0 0 0 0,2 1 0 0 0,4 1 0 0 0,-6-2 11 0 0,0 0 0 0 0,0 0 0 0 0,1 0 0 0 0,-1 0 0 0 0,0 1 0 0 0,0-1 0 0 0,0 0-1 0 0,0 1 1 0 0,1-1 0 0 0,-1 0 0 0 0,0 1 0 0 0,0 0 0 0 0,0-1 0 0 0,0 1 0 0 0,0 0 0 0 0,0-1-1 0 0,0 1 1 0 0,-1 0 0 0 0,2 1 0 0 0,9 19 178 0 0,-1-3-44 0 0,-9-16-49 0 0,-5 11 80 0 0,3 1-68 0 0,-3-1 141 0 0,-13 7-110 0 0,16-20-139 0 0,0 1 0 0 0,1 0 0 0 0,-1-1 0 0 0,0 1 0 0 0,0 0 0 0 0,1-1 0 0 0,-1 1 0 0 0,0-1 0 0 0,0 1 0 0 0,0-1 0 0 0,1 0 0 0 0,-1 1 0 0 0,0-1 0 0 0,0 0 0 0 0,0 1 0 0 0,0-1 0 0 0,0 0 0 0 0,0 0 0 0 0,0 0 0 0 0,0 0 0 0 0,0 0 0 0 0,0 0 0 0 0,0 0 0 0 0,-1 0 0 0 0,-1-1 0 0 0,2 1 0 0 0,0-1 0 0 0,-1 1 0 0 0,1 0 0 0 0,0-1 0 0 0,0 1 0 0 0,0-1 0 0 0,0 1 0 0 0,0-1 0 0 0,0 0 0 0 0,0 1 0 0 0,0-1 0 0 0,0 0 0 0 0,1 0 0 0 0,-1 0 0 0 0,0 0 0 0 0,0 1 0 0 0,1-1 0 0 0,-1 0 0 0 0,0 0 0 0 0,1 0 0 0 0,-1-1 0 0 0,1 1 0 0 0,0 0 0 0 0,-1 0 0 0 0,1 0 0 0 0,0 0 0 0 0,-1 0 0 0 0,1-2 0 0 0,-1-3 0 0 0,-1 2 14 0 0,1 0-1 0 0,0 0 1 0 0,1 0-1 0 0,-1 0 0 0 0,1 0 1 0 0,0 0-1 0 0,0 0 1 0 0,0-1-1 0 0,0 1 0 0 0,1 0 1 0 0,-1 0-1 0 0,1 0 1 0 0,0 0-1 0 0,1 0 0 0 0,-1 0 1 0 0,1 0-1 0 0,-1 0 1 0 0,1 1-1 0 0,4-7 0 0 0,-5 9 175 0 0,7 0-100 0 0,-5-1-115 0 0,0 1-1 0 0,0-1 0 0 0,0 0 1 0 0,0 0-1 0 0,0 0 0 0 0,-1 0 1 0 0,4-4-1 0 0,-4 6 177 0 0,6 0-22 0 0,-1-3-48 0 0,-6 3 187 0 0,0 0-206 0 0,-1 0 1 0 0,1 0-1 0 0,0 0 0 0 0,-1 0 0 0 0,1 0 0 0 0,-1 0 0 0 0,0 1 0 0 0,1-1 0 0 0,-1 0 0 0 0,1 0 1 0 0,-1 0-1 0 0,1 1 0 0 0,-1-1 0 0 0,1 0 0 0 0,-1 1 0 0 0,0-1 0 0 0,1 0 0 0 0,-1 1 0 0 0,1-1 1 0 0,-1 0-1 0 0,0 1 0 0 0,1 0 0 0 0,1 7-29 0 0,-1-1 0 0 0,0 1 0 0 0,0 0 0 0 0,-1 0 0 0 0,0 0 0 0 0,-2 12 0 0 0,1-7-73 0 0,0-10 38 0 0,1-1 0 0 0,0 0 0 0 0,0 0 0 0 0,-1 0 0 0 0,1 0 0 0 0,-1 0 0 0 0,0 0 0 0 0,0 0 0 0 0,-1 3 0 0 0,-1-1 23 0 0,-1 0-1 0 0,1-1 0 0 0,-1 1 0 0 0,0-1 0 0 0,1 0 0 0 0,-9 4 1 0 0,12-6-11 0 0,-1-1 1 0 0,1 1 0 0 0,-1-1 0 0 0,1 0 0 0 0,-1 1 0 0 0,1-1-1 0 0,-1 0 1 0 0,1 1 0 0 0,-1-1 0 0 0,1 0 0 0 0,-1 0 0 0 0,0 0-1 0 0,1 0 1 0 0,-1 1 0 0 0,0-1 0 0 0,1 0 0 0 0,-1 0 0 0 0,1 0 0 0 0,-1 0-1 0 0,0 0 1 0 0,1 0 0 0 0,-2-1 0 0 0,-14 0-2531 0 0,16-6 41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8:57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71 2304 0 0,'0'0'101'0'0,"2"0"341"0"0,7-3 3312 0 0,1 2 0 0 0,13-1 0 0 0,-21 2-3534 0 0,-1 1 0 0 0,1 1 0 0 0,0-1 0 0 0,-1 0 0 0 0,1 0 0 0 0,-1 1 1 0 0,1-1-1 0 0,-1 1 0 0 0,0-1 0 0 0,0 1 0 0 0,1-1 0 0 0,-1 1 0 0 0,1 2 0 0 0,0 12 1262 0 0,1-2-877 0 0,-2-13-541 0 0,-1 1 1 0 0,1 0 0 0 0,-1-1-1 0 0,1 1 1 0 0,-1 0-1 0 0,0-1 1 0 0,1 1 0 0 0,-1 0-1 0 0,0 0 1 0 0,0-1 0 0 0,-1 1-1 0 0,1 0 1 0 0,0-1-1 0 0,0 1 1 0 0,-1 0 0 0 0,0 1-1 0 0,1-2-58 0 0,0-1-1 0 0,-1 1 1 0 0,1 0-1 0 0,0-1 0 0 0,0 1 1 0 0,0-1-1 0 0,0 1 1 0 0,0 0-1 0 0,0-1 0 0 0,0 1 1 0 0,0 0-1 0 0,0-1 1 0 0,0 1-1 0 0,1 0 0 0 0,-1-1 1 0 0,0 1-1 0 0,1 0 1 0 0,-1 0-3 0 0,1 1 1 0 0,-1-1-1 0 0,0 1 1 0 0,0-1-1 0 0,1 0 1 0 0,-1 1-1 0 0,0-1 1 0 0,0 1-1 0 0,0-1 1 0 0,0 0 0 0 0,-1 1-1 0 0,1-1 1 0 0,0 1-1 0 0,0-1 1 0 0,-1 0-1 0 0,0 2 1 0 0,1 1 8 0 0,0-3-10 0 0,0 0 0 0 0,0 0 0 0 0,0-1 0 0 0,0 1 0 0 0,0 0-1 0 0,0 0 1 0 0,0-1 0 0 0,-1 1 0 0 0,1 0 0 0 0,0-1 0 0 0,0 1 0 0 0,-1 0 0 0 0,1-1 0 0 0,0 1-1 0 0,-1 0 1 0 0,1-1 0 0 0,-1 1 0 0 0,1-1 0 0 0,-1 1 0 0 0,1-1 0 0 0,-1 1 0 0 0,1-1 0 0 0,-1 1-1 0 0,0-1 1 0 0,1 1 0 0 0,-1-1 0 0 0,1 0 0 0 0,-1 1 0 0 0,0-1 0 0 0,0 0 0 0 0,1 1 0 0 0,-2-1-1 0 0,1 1 4 0 0,-1 0 0 0 0,1-1 0 0 0,-1 1 0 0 0,0 0 0 0 0,1-1 0 0 0,-1 0 0 0 0,1 1 0 0 0,-1-1 0 0 0,0 0 0 0 0,1 1 0 0 0,-1-1 0 0 0,0 0 0 0 0,-3-1 0 0 0,3 0-6 0 0,0 1 1 0 0,-1-1-1 0 0,1-1 0 0 0,0 1 1 0 0,0 0-1 0 0,-1 0 1 0 0,1-1-1 0 0,-3-2 0 0 0,4 2 1 0 0,-1 1 0 0 0,1-1 0 0 0,-1 1 0 0 0,1-1 0 0 0,0 1 0 0 0,0-1 0 0 0,0 0 0 0 0,0 0 0 0 0,0 0 0 0 0,0 1 0 0 0,0-1 0 0 0,0 0 0 0 0,1 0 0 0 0,-1 0 0 0 0,1 0 0 0 0,0 0 0 0 0,-1 0 0 0 0,1-3 0 0 0,0 1 0 0 0,-1 0 0 0 0,1 0 0 0 0,-1 0 0 0 0,-3-6 0 0 0,-3-12 156 0 0,-7-26 0 0 0,15 44-122 0 0,-1 0 0 0 0,1 0-1 0 0,-1 0 1 0 0,1 0 0 0 0,0 0-1 0 0,1 0 1 0 0,1-5 0 0 0,-2 8-4 0 0,0-1 1 0 0,0 0 0 0 0,-1 1-1 0 0,1-1 1 0 0,1 0 0 0 0,-1 1-1 0 0,0-1 1 0 0,0 1 0 0 0,1 0-1 0 0,-1-1 1 0 0,0 1 0 0 0,1 0-1 0 0,-1 0 1 0 0,1 0 0 0 0,0 0-1 0 0,-1 0 1 0 0,1 0 0 0 0,0 0-1 0 0,0 1 1 0 0,-1-1 0 0 0,1 1-1 0 0,0-1 1 0 0,0 1 0 0 0,2 0-1 0 0,-2 0 104 0 0,7 0 152 0 0,-5 0-217 0 0,4 2-10 0 0,10 12 260 0 0,-16-12-310 0 0,0 1 1 0 0,0-1-1 0 0,0 1 0 0 0,-1 0 1 0 0,1-1-1 0 0,-1 1 1 0 0,0 0-1 0 0,0 0 0 0 0,0 0 1 0 0,0 0-1 0 0,0 0 0 0 0,-1 1 1 0 0,1 4-1 0 0,0 1 17 0 0,-1 0 1 0 0,0-1-1 0 0,0 1 0 0 0,-2 9 1 0 0,0-5-44 0 0,-1 0 0 0 0,-7 16 0 0 0,8-24 7 0 0,0 0 0 0 0,0-1 0 0 0,0 1 0 0 0,-1 0 0 0 0,0-1 0 0 0,0 1-1 0 0,0-1 1 0 0,-6 6 0 0 0,8-9 10 0 0,0-1-1 0 0,0 1 1 0 0,0 0-1 0 0,0-1 0 0 0,0 1 1 0 0,0 0-1 0 0,0-1 1 0 0,0 0-1 0 0,0 1 0 0 0,0-1 1 0 0,-1 1-1 0 0,1-1 1 0 0,0 0-1 0 0,0 0 0 0 0,0 0 1 0 0,-1 0-1 0 0,-1 0 1 0 0,-19-19-64 0 0,0-28 84 0 0,21 44-2 0 0,0 0 1 0 0,0 1-1 0 0,0-1 0 0 0,0 0 1 0 0,1 0-1 0 0,-1 0 1 0 0,1 0-1 0 0,0 0 1 0 0,0 0-1 0 0,0 0 1 0 0,0 0-1 0 0,1 0 1 0 0,-1 0-1 0 0,1 0 1 0 0,0 0-1 0 0,-1 1 0 0 0,1-1 1 0 0,1 0-1 0 0,-1 0 1 0 0,0 1-1 0 0,1-1 1 0 0,-1 0-1 0 0,1 1 1 0 0,0 0-1 0 0,0-1 1 0 0,0 1-1 0 0,0 0 0 0 0,0 0 1 0 0,0 0-1 0 0,1 0 1 0 0,2-2-1 0 0,5-1 179 0 0,1 1 0 0 0,-1 0 0 0 0,1 1-1 0 0,14-3 1 0 0,-23 5-174 0 0,-1 1 0 0 0,1 0 0 0 0,0 0 0 0 0,-1 0 1 0 0,1 0-1 0 0,-1 1 0 0 0,1-1 0 0 0,0 0 0 0 0,-1 1 0 0 0,1-1 0 0 0,-1 1 0 0 0,1-1 0 0 0,-1 1 0 0 0,1 0 0 0 0,-1-1 0 0 0,1 1 0 0 0,-1 0 0 0 0,0 0 0 0 0,1 0 0 0 0,-1 0 0 0 0,0 0 0 0 0,0 1 0 0 0,0-1 1 0 0,0 0-1 0 0,0 0 0 0 0,0 1 0 0 0,0-1 0 0 0,0 1 0 0 0,-1-1 0 0 0,1 1 0 0 0,0-1 0 0 0,-1 1 0 0 0,1-1 0 0 0,-1 1 0 0 0,1 2 0 0 0,0 2-216 0 0,0 0 1 0 0,0 1-1 0 0,-1-1 0 0 0,1 1 0 0 0,-2-1 0 0 0,1 1 1 0 0,-1-1-1 0 0,-1 8 0 0 0,1-3-5571 0 0,1 1-1918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9:09.9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4946 1840 0 0,'5'-5'16519'0'0,"6"7"-11893"0"0,4 7-4349 0 0,-7-4 548 0 0,-6-5-751 0 0,0 1-1 0 0,0-1 0 0 0,0 1 0 0 0,1-1 1 0 0,-1 0-1 0 0,0 0 0 0 0,0 0 0 0 0,1 0 1 0 0,-1 0-1 0 0,3-1 0 0 0,6 0 345 0 0,73 1 2061 0 0,-80 0-2428 0 0,0-1 1 0 0,0 0 0 0 0,0 0-1 0 0,0 0 1 0 0,0-1-1 0 0,0 0 1 0 0,0 1 0 0 0,5-5-1 0 0,19-7 137 0 0,17-6-15 0 0,-15 8-101 0 0,-18 9-72 0 0,26-2 0 0 0,-30 4 21 0 0,0-1 0 0 0,0 0 0 0 0,9-3 0 0 0,10-2 23 0 0,3-2 9 0 0,10-3-42 0 0,-10 2 0 0 0,7-2 53 0 0,16 12 42 0 0,-45-2-84 0 0,0 0 0 0 0,0 0 0 0 0,0-1 0 0 0,0 0 0 0 0,8-3 0 0 0,-8 2-7 0 0,-1 1 0 0 0,1 0 0 0 0,-1 0 0 0 0,1 1 0 0 0,8 0 0 0 0,16-5 38 0 0,-19 2-27 0 0,-12 4-22 0 0,0-1-1 0 0,1 1 1 0 0,-1-1 0 0 0,1 1 0 0 0,-1 0 0 0 0,1-1 0 0 0,-1 1 0 0 0,1 0 0 0 0,-1 0-1 0 0,1 0 1 0 0,2 0 0 0 0,2 2 6 0 0,-5-2-3 0 0,1 1 1 0 0,0-1 0 0 0,-1 0 0 0 0,1 1 0 0 0,0-1-1 0 0,-1 0 1 0 0,1 0 0 0 0,0 0 0 0 0,-1 0 0 0 0,1 0 0 0 0,0-1-1 0 0,-1 1 1 0 0,1 0 0 0 0,-1-1 0 0 0,1 1 0 0 0,0-1 0 0 0,-1 1-1 0 0,1-1 1 0 0,-1 0 0 0 0,1 0 0 0 0,-1 0 0 0 0,2-1-1 0 0,5-3 16 0 0,-1 0-1 0 0,1 0 0 0 0,0 1 0 0 0,11-4 0 0 0,18-11 38 0 0,-19 11-60 0 0,-15 7 0 0 0,-1 0 0 0 0,1 0 0 0 0,-1 0 0 0 0,0 0 0 0 0,1-1 0 0 0,-1 1 0 0 0,3-3 0 0 0,-3 2 14 0 0,0 1 0 0 0,0-1 1 0 0,0 1-1 0 0,0 0 0 0 0,0-1 0 0 0,0 1 0 0 0,0 0 0 0 0,3-1 0 0 0,15-6 22 0 0,-16 5-70 0 0,0 1 0 0 0,1-1 0 0 0,-1 0 0 0 0,5-5 0 0 0,18-12-15 0 0,-17 15 49 0 0,2-1 0 0 0,-1 0 0 0 0,0-1 0 0 0,0 0 0 0 0,0-1 0 0 0,12-11 0 0 0,-20 15-2 0 0,1 1-1 0 0,-1 0 1 0 0,1 0 0 0 0,6-3 0 0 0,15-12 140 0 0,-8 8 160 0 0,-16 10-290 0 0,1-1 0 0 0,0 0-1 0 0,0 0 1 0 0,-1 0-1 0 0,1 0 1 0 0,0 0 0 0 0,-1 0-1 0 0,1 0 1 0 0,2-3-1 0 0,1-2-125 0 0,0 1 0 0 0,1 0 0 0 0,9-7 0 0 0,6-4 113 0 0,-9 5 5 0 0,3-3 0 0 0,0 0 0 0 0,18-22 0 0 0,-28 31 0 0 0,-1 0 0 0 0,1 0 0 0 0,7-5 0 0 0,-8 7 0 0 0,1-1 0 0 0,-1 0 0 0 0,0 0 0 0 0,0 0 0 0 0,0 0 0 0 0,4-7 0 0 0,10-18 0 0 0,37-42 0 0 0,-53 68-2 0 0,-1 1 1 0 0,1-1-1 0 0,-1 1 0 0 0,0-1 1 0 0,1 0-1 0 0,-1 0 0 0 0,-1 0 1 0 0,1 0-1 0 0,0 1 0 0 0,-1-1 0 0 0,1 0 1 0 0,-1 0-1 0 0,0 0 0 0 0,0-6 1 0 0,0 5 53 0 0,0 0 0 0 0,0 1 1 0 0,0-1-1 0 0,1 0 0 0 0,0 0 1 0 0,-1 1-1 0 0,4-8 0 0 0,4-12 752 0 0,-7 20-766 0 0,0-1 1 0 0,0 1-1 0 0,1-1 0 0 0,-1 1 0 0 0,1-1 1 0 0,0 1-1 0 0,0 0 0 0 0,5-6 0 0 0,-4 5-230 0 0,1-1 0 0 0,0 0 0 0 0,-1 0 0 0 0,0 0 0 0 0,3-6 0 0 0,-2 3-48 0 0,36-49 75 0 0,-18 26 165 0 0,22-32 0 0 0,-26 40 0 0 0,-6 11 0 0 0,-11 11 0 0 0,0 0 0 0 0,0 0 0 0 0,1 0 0 0 0,-1 0 0 0 0,0 0 0 0 0,0 0 0 0 0,0 0 0 0 0,0-1 0 0 0,0 1 0 0 0,-1 0 0 0 0,1-1 0 0 0,0 1 0 0 0,0-2 0 0 0,1-2 115 0 0,0 1 0 0 0,1 0 0 0 0,-1-1 0 0 0,7-6 0 0 0,-6 7 47 0 0,0-1 0 0 0,1 0 0 0 0,-2 1-1 0 0,4-7 1 0 0,-2-1 52 0 0,-1 5-115 0 0,0 0-1 0 0,0 0 1 0 0,6-8-1 0 0,-9 13-98 0 0,1 1 0 0 0,0 0 0 0 0,-1 0 0 0 0,0-1 0 0 0,1 1 0 0 0,-1 0 0 0 0,0-1 0 0 0,1 1 0 0 0,-1-3 0 0 0,2-6 0 0 0,15-30 0 0 0,-10 23 0 0 0,8-22 0 0 0,-11 24 0 0 0,0-1 0 0 0,1 2 0 0 0,8-19 0 0 0,-12 31 0 0 0,0-1 0 0 0,0 1 0 0 0,-1-1 0 0 0,1 1 0 0 0,0-1 0 0 0,-1 0 0 0 0,0-2 0 0 0,5-16 0 0 0,-4 19 0 0 0,1-3 0 0 0,0 1 0 0 0,0 0 0 0 0,0-1 0 0 0,0 1 0 0 0,-1-1 0 0 0,0 0 0 0 0,1-9 0 0 0,-2 10 0 0 0,0-1 0 0 0,1 0 0 0 0,-1 1 0 0 0,1-1 0 0 0,0 1 0 0 0,3-8 0 0 0,0-13 0 0 0,-4 22 0 0 0,1-1 0 0 0,-1 0 0 0 0,1 1 0 0 0,0-1 0 0 0,1-4 0 0 0,2-1 0 0 0,-2 0 0 0 0,4-18 0 0 0,4-14 0 0 0,3-12 0 0 0,-11 47 0 0 0,-1-1 0 0 0,0 1 0 0 0,0-1 0 0 0,0-7 0 0 0,0 7 0 0 0,-1 0 0 0 0,1 0 0 0 0,0 0 0 0 0,3-8 0 0 0,-3 11 0 0 0,0-1 0 0 0,0 1 0 0 0,0-1 0 0 0,-1 1 0 0 0,0-7 0 0 0,1-11 0 0 0,3 5 0 0 0,0-13 0 0 0,-3 16 0 0 0,1-1 0 0 0,0 1 0 0 0,1 1 0 0 0,6-17 0 0 0,-3 10 0 0 0,3-25 0 0 0,-7 33 0 0 0,0 0 0 0 0,-1 0 0 0 0,0 0 0 0 0,0-1 0 0 0,-1 1 0 0 0,-2-13 0 0 0,2 22 1 0 0,0 0 0 0 0,0 0-1 0 0,0 0 1 0 0,0 0 0 0 0,0 0 0 0 0,2-3-1 0 0,0-13-28 0 0,-1 8-113 0 0,0 0 0 0 0,1 1-1 0 0,3-13 1 0 0,2-17 314 0 0,8-34-279 0 0,-9 49-23 0 0,-4 20 118 0 0,-1 1-1 0 0,0-1 0 0 0,0 1 0 0 0,0-1 1 0 0,0-7-1 0 0,-1-11 12 0 0,1 0 0 0 0,1 0 0 0 0,8-42 0 0 0,-2 25 0 0 0,-7 29 0 0 0,1 1 0 0 0,0 0 0 0 0,6-17 0 0 0,-4 17 0 0 0,0 1 0 0 0,-1-1 0 0 0,-1-1 0 0 0,0 1 0 0 0,0 0 0 0 0,-1 0 0 0 0,0-20 0 0 0,7-68 0 0 0,-3 64 0 0 0,-4 29 0 0 0,0 0 0 0 0,0-1 0 0 0,0 1 0 0 0,-1-1 0 0 0,0-9 0 0 0,-1 9 0 0 0,0-1 0 0 0,1 0 0 0 0,0 1 0 0 0,0-1 0 0 0,0 0 0 0 0,1 1 0 0 0,0-1 0 0 0,3-10 0 0 0,-2 9 0 0 0,0 1 0 0 0,-1-1 0 0 0,0 1 0 0 0,-1-10 0 0 0,3-16 0 0 0,0-1 0 0 0,-4 26 0 0 0,2 0 0 0 0,-1 0 0 0 0,3-8 0 0 0,15-64 0 0 0,-17 74 0 0 0,-1 0 0 0 0,1 0 0 0 0,-1 0 0 0 0,-1-8 0 0 0,1 8 0 0 0,0 0 0 0 0,0 0 0 0 0,0 0 0 0 0,0 0 0 0 0,3-8 0 0 0,-2 6 0 0 0,1-1 0 0 0,-2 0 0 0 0,1 0 0 0 0,-2-17 0 0 0,0 15 0 0 0,1 0 0 0 0,2-12 0 0 0,0 3 0 0 0,5-24 0 0 0,-7 42 0 0 0,1 1 0 0 0,-1-1 0 0 0,0 0 0 0 0,0 0 0 0 0,0 0 0 0 0,0 1 0 0 0,0-1 0 0 0,0 0 0 0 0,-1 0 0 0 0,0-3 0 0 0,-1-16 0 0 0,4-11 0 0 0,-2 16 0 0 0,5-25 0 0 0,-5 37 0 0 0,0 0 0 0 0,1-1 0 0 0,-2 1 0 0 0,1 0 0 0 0,0 0 0 0 0,-1 0 0 0 0,0 0 0 0 0,0 0 0 0 0,-2-6 0 0 0,2 5 0 0 0,-1-1 0 0 0,1 1 0 0 0,0-1 0 0 0,-1-9 0 0 0,0 1 0 0 0,1 13 0 0 0,1-1 0 0 0,0 1 0 0 0,-1-1 0 0 0,1 1 0 0 0,0-1 0 0 0,0 1 0 0 0,0-1 0 0 0,0 1 0 0 0,0-1 0 0 0,0 0 0 0 0,0 1 0 0 0,1-2 0 0 0,4-13 0 0 0,6-28 0 0 0,-11 42 0 0 0,0-1 0 0 0,0 1 0 0 0,0-1 0 0 0,0 1 0 0 0,0-1 0 0 0,-1 1 0 0 0,0-4 0 0 0,0 3 0 0 0,1 1 0 0 0,-1-1 0 0 0,1 1 0 0 0,0-1 0 0 0,0 1 0 0 0,0-1 0 0 0,0-3 0 0 0,1 3 0 0 0,-1 0 0 0 0,0 1 0 0 0,0-1 0 0 0,0 0 0 0 0,-1 1 0 0 0,1-1 0 0 0,-1 0 0 0 0,1 1 0 0 0,-1-1 0 0 0,0 1 0 0 0,0-1 0 0 0,-1-2 0 0 0,1 3 0 0 0,0-1 0 0 0,0 1 0 0 0,0-1 0 0 0,0 0 0 0 0,0 1 0 0 0,1-1 0 0 0,-1 0 0 0 0,1 0 0 0 0,0 1 0 0 0,0-1 0 0 0,0-5 0 0 0,2-1 0 0 0,-1 8 0 0 0,-1-1 0 0 0,1 0 0 0 0,-1 0 0 0 0,0 0 0 0 0,1 0 0 0 0,-1 0 0 0 0,0 0 0 0 0,0 0 0 0 0,0 0 0 0 0,-1 0 0 0 0,1-2 0 0 0,-1 3 0 0 0,1 0 0 0 0,0-1 0 0 0,0 1 0 0 0,0 0 0 0 0,0-1 0 0 0,0 1 0 0 0,1 0 0 0 0,-1-1 0 0 0,0 1 0 0 0,0 0 0 0 0,2-3 0 0 0,-1 2 0 0 0,-1 1 0 0 0,1 0 0 0 0,-1-1 0 0 0,0 1 0 0 0,1-1 0 0 0,-1 1 0 0 0,0-1 0 0 0,0 1 0 0 0,0-1 0 0 0,0 1 0 0 0,0-1 0 0 0,-1-1 0 0 0,1 2 0 0 0,0-1 0 0 0,0 1 0 0 0,-1-1 0 0 0,1 1 0 0 0,0-1 0 0 0,0 1 0 0 0,0 0 0 0 0,1-1 0 0 0,-1 1 0 0 0,0-1 0 0 0,0 1 0 0 0,1-2 0 0 0,2-8 0 0 0,-5-15 0 0 0,3 16 0 0 0,-1 1 0 0 0,0 0 0 0 0,-1-11 0 0 0,0-4 0 0 0,-4 13 0 0 0,5 11 0 0 0,0-1 0 0 0,-1 1 0 0 0,1 0 0 0 0,0-1 0 0 0,-1 1 0 0 0,1 0 0 0 0,0-1 0 0 0,0 1 0 0 0,-1-1 0 0 0,1 1 0 0 0,0 0 0 0 0,0-1 0 0 0,0 1 0 0 0,0-1 0 0 0,-1 1 0 0 0,1-1 0 0 0,0 1 0 0 0,0-1 0 0 0,0 1 0 0 0,0-1 0 0 0,0 1 0 0 0,0-1 0 0 0,0 1 0 0 0,1-1 0 0 0,-1 1 0 0 0,0 0 0 0 0,0-1 0 0 0,2-2 0 0 0,-1 1 0 0 0,0 0 0 0 0,1-1 0 0 0,-1 1 0 0 0,0-1 0 0 0,0 1 0 0 0,-1-1 0 0 0,1 1 0 0 0,-1-1 0 0 0,1 1 0 0 0,-1-1 0 0 0,1-3 0 0 0,-2 5 0 0 0,1 0 0 0 0,0 0 0 0 0,0 1 0 0 0,0-1 0 0 0,0 0 0 0 0,0 0 0 0 0,0 0 0 0 0,0 1 0 0 0,0-1 0 0 0,1 0 0 0 0,-1 0 0 0 0,0 1 0 0 0,0-1 0 0 0,1 0 0 0 0,-1 0 0 0 0,0 1 0 0 0,1-1 0 0 0,-1 0 0 0 0,1 1 0 0 0,-1-1 0 0 0,2 0 0 0 0,-2 0 0 0 0,0 1 0 0 0,0 0 0 0 0,1 0 0 0 0,-1-1 0 0 0,0 1 0 0 0,0 0 0 0 0,1 0 0 0 0,-1-1 0 0 0,0 1 0 0 0,0 0 0 0 0,0 0 0 0 0,0-1 0 0 0,0 1 0 0 0,0 0 0 0 0,1-1 0 0 0,-1 1 0 0 0,0 0 0 0 0,0 0 0 0 0,0-1 0 0 0,0 1 0 0 0,0 0 0 0 0,0-1 0 0 0,-1-6 0 0 0,1 6 0 0 0,-1 0 0 0 0,1 0 0 0 0,0 1 0 0 0,0-1 0 0 0,0 0 0 0 0,0 0 0 0 0,0 0 0 0 0,0 0 0 0 0,0 0 0 0 0,0 0 0 0 0,0 1 0 0 0,0-1 0 0 0,1 0 0 0 0,-1 0 0 0 0,0 0 0 0 0,1 0 0 0 0,-1 0 0 0 0,1 0 0 0 0,0-1-5 0 0,0 0-1 0 0,-1 0 1 0 0,1 0 0 0 0,-1 0-1 0 0,1 0 1 0 0,-1 0 0 0 0,0-1-1 0 0,0 1 1 0 0,0 0-1 0 0,0-2 1 0 0,0-2 0 0 0,-2-2 5 0 0,-2 0 0 0 0,3-7 0 0 0,-1 11 0 0 0,0-1 0 0 0,-2-8 0 0 0,1 3 0 0 0,1 4 0 0 0,1 0 0 0 0,5-13 0 0 0,-3 15 0 0 0,3-28 0 0 0,-4 30 0 0 0,0 0 0 0 0,0 1 0 0 0,-1-1 0 0 0,1 0 0 0 0,0 1 0 0 0,-1-1 0 0 0,1 1 0 0 0,-1-1 0 0 0,1 1 0 0 0,-1-1 0 0 0,-1-1 0 0 0,-4-8 0 0 0,8 3 0 0 0,5-4 0 0 0,-7 7 0 0 0,0 4 0 0 0,0-1 0 0 0,0 1 0 0 0,0 0 0 0 0,0 0 0 0 0,0-1 0 0 0,0 1 0 0 0,0 0 0 0 0,0 0 0 0 0,0 0 0 0 0,1-1 0 0 0,-1 1 0 0 0,1-2 0 0 0,0-10 0 0 0,-1 12 0 0 0,0 0 0 0 0,0 0 0 0 0,-1 0 0 0 0,1 0 0 0 0,1-1 0 0 0,-1 1 0 0 0,0 0 0 0 0,0 0 0 0 0,0 0 0 0 0,1 0 0 0 0,-1 0 0 0 0,0 0 0 0 0,1 0 0 0 0,-1 0 0 0 0,1-2 0 0 0,0 2 0 0 0,0-1 0 0 0,-1 1 0 0 0,1-1 0 0 0,-1 0 0 0 0,1 1 0 0 0,-1-1 0 0 0,0 0 0 0 0,0 0 0 0 0,1 1 0 0 0,-1-1 0 0 0,-1 0 0 0 0,1 0 0 0 0,0 1 0 0 0,0-1 0 0 0,-1 0 0 0 0,1 1 0 0 0,-1-1 0 0 0,0-2 0 0 0,-1-1 0 0 0,1 0 0 0 0,0 0 0 0 0,0 1 0 0 0,1-8 0 0 0,0 3 0 0 0,1 6 0 0 0,-1 0 0 0 0,0-1 0 0 0,0 1 0 0 0,0 0 0 0 0,0-1 0 0 0,-1 1 0 0 0,0 0 0 0 0,1 0 0 0 0,-1-1 0 0 0,-2-3 0 0 0,-1-1 0 0 0,3 7 0 0 0,1 0 0 0 0,-1 1 0 0 0,1-1 0 0 0,0 0 0 0 0,-1 0 0 0 0,1 1 0 0 0,0-1 0 0 0,-1 0 0 0 0,1 0 0 0 0,0 1 0 0 0,0-1 0 0 0,0 0 0 0 0,0 0 0 0 0,0 0 0 0 0,0 1 0 0 0,0-1 0 0 0,0 0 0 0 0,0 0 0 0 0,0 0 0 0 0,1-3 0 0 0,-1 0 0 0 0,0 1 0 0 0,0-1 0 0 0,0 1 0 0 0,0-1 0 0 0,0 1 0 0 0,-2-7 0 0 0,0-3 0 0 0,1-3 0 0 0,1 13 0 0 0,0 1 0 0 0,0 0 0 0 0,0-1 0 0 0,0 1 0 0 0,0 0 0 0 0,-1 0 0 0 0,1-1 0 0 0,-1 1 0 0 0,1 0 0 0 0,-1 0 0 0 0,-2-4 0 0 0,1 1 0 0 0,-1-1 1 0 0,1 0-1 0 0,0 0 0 0 0,1 0 0 0 0,-1 0 0 0 0,1 0 1 0 0,0 0-1 0 0,1 0 0 0 0,-1 0 0 0 0,1 0 1 0 0,0-1-1 0 0,1 1 0 0 0,1-8 0 0 0,1-2-115 0 0,1-1 1 0 0,0 1-1 0 0,12-28 0 0 0,-6 24-393 0 0,-7 15-15 0 0,0 0 1 0 0,-1-1-1 0 0,4-9 0 0 0,-4-1-838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9:11.4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32 101 3224 0 0,'-13'12'17567'0'0,"15"-13"-17140"0"0,5-1-255 0 0,-6 1 1215 0 0,-1 1-1366 0 0,0-1 1 0 0,0 1-1 0 0,-1-1 1 0 0,1 0-1 0 0,0 1 1 0 0,-1-1 0 0 0,1 1-1 0 0,0-1 1 0 0,-1 1-1 0 0,1-1 1 0 0,-1 1-1 0 0,1-1 1 0 0,-1 1 0 0 0,1 0-1 0 0,-1-1 1 0 0,1 1-1 0 0,-1-1 1 0 0,0 1-1 0 0,-3-3 104 0 0,-7-28-461 0 0,11 30 316 0 0,-1 0 1 0 0,1 0-1 0 0,-1 0 0 0 0,1-1 0 0 0,0 1 0 0 0,-1 0 1 0 0,1 0-1 0 0,0-1 0 0 0,0 1 0 0 0,0 0 0 0 0,0-3 1 0 0,-1-11-16 0 0,1 15 35 0 0,0 0 0 0 0,0-1 0 0 0,-1 1 0 0 0,1 0 0 0 0,0-1 0 0 0,0 1 0 0 0,0 0 0 0 0,0-1 0 0 0,0 1 0 0 0,0 0 0 0 0,0-1 0 0 0,0 1 0 0 0,0-1 0 0 0,0 1 0 0 0,0 0 0 0 0,0-1 0 0 0,0 1 0 0 0,0 0 0 0 0,0-1 0 0 0,0 1 0 0 0,0 0 0 0 0,0-1 0 0 0,0 1 0 0 0,0 0 0 0 0,1-1 0 0 0,-1 1 0 0 0,0 0 0 0 0,0-1 0 0 0,0 1 0 0 0,1 0 0 0 0,-1 0 0 0 0,1-1 0 0 0,12-19 0 0 0,-6 18 216 0 0,-15 4 1087 0 0,-6 0-2619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9:17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5002 1840 0 0,'0'0'7338'0'0,"0"-10"-5419"0"0,0-64 3016 0 0,0 71-4682 0 0,-1-1 1 0 0,0 0-1 0 0,1 0 1 0 0,-2 0-1 0 0,0-4 1 0 0,1 6-121 0 0,-1-1 1 0 0,2 0-1 0 0,-1 0 1 0 0,0 0-1 0 0,0 0 1 0 0,1 0-1 0 0,0 0 1 0 0,0-1-1 0 0,0-4 0 0 0,3-12 723 0 0,-1-1 0 0 0,0-33 0 0 0,8-21 431 0 0,-10 61-1163 0 0,1 0 0 0 0,0 0 1 0 0,1 0-1 0 0,0 0 0 0 0,5-14 0 0 0,-2 11-2 0 0,-1-1 0 0 0,2-17-1 0 0,2-5 370 0 0,-3 18-316 0 0,6-32 186 0 0,0-33 167 0 0,-2 46-292 0 0,-6 32-176 0 0,-1 0 0 0 0,2-14 0 0 0,0-4 61 0 0,9-38 0 0 0,0 6 13 0 0,-7 28-22 0 0,0-1-265 0 0,-1 1 0 0 0,0-37 1 0 0,4-29 1122 0 0,-4 57-868 0 0,8-47 172 0 0,-11 72-191 0 0,9-26 0 0 0,-2 5 15 0 0,-1 0-22 0 0,6-35 69 0 0,-1-54 162 0 0,-5 95-205 0 0,-7 24-89 0 0,1 0 1 0 0,-1 1-1 0 0,2-13 0 0 0,-2-1 16 0 0,1 0 0 0 0,1 0 1 0 0,6-22-1 0 0,5-25 43 0 0,-5 36-49 0 0,4-31 0 0 0,-4 15 6 0 0,6-38 77 0 0,-13 74-94 0 0,12-41 34 0 0,-2 0 0 0 0,5-60 0 0 0,-15 92-28 0 0,2 0 0 0 0,7-25 0 0 0,2-6-19 0 0,1-3 1 0 0,21-56 0 0 0,-14 49 0 0 0,0 2 0 0 0,16-58 0 0 0,-10 27 0 0 0,4-16 0 0 0,0 4 0 0 0,-28 92 0 0 0,1-1 0 0 0,0 1 0 0 0,7-13 0 0 0,-5 12 0 0 0,-1 1 0 0 0,7-21 0 0 0,18-49 0 0 0,-25 67 0 0 0,17-39 0 0 0,-4 12 0 0 0,-15 31 0 0 0,1-1 0 0 0,-1 1 0 0 0,10-16 0 0 0,-8 16 0 0 0,0 0 0 0 0,6-18 0 0 0,17-42 0 0 0,-22 51 0 0 0,13-26 0 0 0,-12 29 0 0 0,35-64 53 0 0,-30 53-28 0 0,1 1 0 0 0,16-23 0 0 0,-15 22-25 0 0,-12 21 0 0 0,0 0 0 0 0,1 0 0 0 0,-1 0 0 0 0,1 0 0 0 0,0 0 0 0 0,0 0 0 0 0,4-3 0 0 0,-1 1 0 0 0,-1 0 0 0 0,0-1 0 0 0,9-13 0 0 0,-3 4 0 0 0,1 1 10 0 0,-9 11-4 0 0,0 1-1 0 0,0-1 0 0 0,0 0 1 0 0,0 0-1 0 0,-1 0 1 0 0,0 0-1 0 0,0-1 0 0 0,0 1 1 0 0,2-8-1 0 0,-3 8 0 0 0,1 0 1 0 0,0 0-1 0 0,0 0 0 0 0,0 0 0 0 0,1 0 1 0 0,-1 1-1 0 0,1-1 0 0 0,5-5 1 0 0,7-9 10 0 0,-6 8 1 0 0,0 0 19 0 0,-3-1-18 0 0,1 1 0 0 0,12-15 1 0 0,3-4 1 0 0,-18 23-12 0 0,0 1 0 0 0,0 0 0 0 0,1 0 0 0 0,-1 0 0 0 0,1 0 0 0 0,0 1 0 0 0,8-5 0 0 0,-10 7-5 0 0,-1 0 1 0 0,0 0-1 0 0,0-1 0 0 0,0 1 1 0 0,0 0-1 0 0,-1-1 0 0 0,1 1 0 0 0,-1-1 1 0 0,1 1-1 0 0,-1-1 0 0 0,0 0 1 0 0,1-2-1 0 0,10-20 29 0 0,47-66 85 0 0,-37 57-50 0 0,-14 21-25 0 0,0 1-1 0 0,11-12 1 0 0,0-5 11 0 0,-16 24-42 0 0,-1 1 0 0 0,1 0-1 0 0,-1 0 1 0 0,1 0 0 0 0,0 0-1 0 0,6-5 1 0 0,13-15 42 0 0,1-4-42 0 0,12-10 53 0 0,14-23 0 0 0,-26 38-11 0 0,-19 17-41 0 0,-3 5-12 0 0,-1 0 0 0 0,1 0 0 0 0,0 0 0 0 0,-1 0 0 0 0,1 0 0 0 0,0 0 0 0 0,0 0 0 0 0,-1 0-1 0 0,1 1 1 0 0,0-1 0 0 0,0 0 0 0 0,0 1 0 0 0,0-1 0 0 0,0 1 0 0 0,0-1 0 0 0,0 1 0 0 0,0-1 0 0 0,2 0 0 0 0,1 0 4 0 0,1-2 2 0 0,-1 1 0 0 0,0-1 1 0 0,1 0-1 0 0,-1 0 0 0 0,0 0 0 0 0,-1 0 0 0 0,7-7 0 0 0,32-29 5 0 0,-12 4 65 0 0,-30 35-74 0 0,0 0 0 0 0,0-1 0 0 0,0 1 0 0 0,0 0 0 0 0,1 0 0 0 0,-1-1 0 0 0,0 1 0 0 0,0 0 0 0 0,0-1 0 0 0,1 1 0 0 0,-1 0 0 0 0,0 0 0 0 0,0 0 0 0 0,1-1-1 0 0,-1 1 1 0 0,0 0 0 0 0,0 0 0 0 0,1 0 0 0 0,-1-1 0 0 0,0 1 0 0 0,1 0 0 0 0,-1 0 0 0 0,0 0 0 0 0,1 0 0 0 0,-1 0 0 0 0,1 0 0 0 0,5-3 46 0 0,9-16-25 0 0,-10 12-23 0 0,1 0 0 0 0,13-12 0 0 0,-4 4 0 0 0,-3-1 0 0 0,-8 11 7 0 0,-2 3-2 0 0,-1 0 0 0 0,1 1 0 0 0,0-1-1 0 0,0 0 1 0 0,-1 1 0 0 0,1 0-1 0 0,0-1 1 0 0,0 1 0 0 0,0 0 0 0 0,1 0-1 0 0,3-1 1 0 0,15-13 6 0 0,-18 13 31 0 0,-3 3-41 0 0,1-1-1 0 0,-1 0 1 0 0,1 0-1 0 0,-1 0 1 0 0,1 0-1 0 0,-1 0 1 0 0,1 0-1 0 0,-1 0 0 0 0,0 0 1 0 0,1 0-1 0 0,-1 0 1 0 0,1 0-1 0 0,-1 0 1 0 0,1 0-1 0 0,-1 0 1 0 0,1-1-1 0 0,-1 1 0 0 0,1 0 1 0 0,-1 0-1 0 0,0 0 1 0 0,1-1-1 0 0,-1 1 1 0 0,0 0-1 0 0,1 0 1 0 0,0-1-1 0 0,-1 0 0 0 0,1 1 0 0 0,-1-1 0 0 0,1 1 0 0 0,-1-1 0 0 0,1 1 0 0 0,-1-1 0 0 0,1 1 0 0 0,-1 0 0 0 0,1-1 0 0 0,0 1 0 0 0,-1 0-1 0 0,1 0 1 0 0,0-1 0 0 0,-1 1 0 0 0,1 0 0 0 0,0 0 0 0 0,-1 0 0 0 0,1 0 0 0 0,1 0 0 0 0,0-1 0 0 0,0 1 0 0 0,0-1 0 0 0,-1 1 0 0 0,1-1 0 0 0,0 0 0 0 0,0 0 0 0 0,0 0 0 0 0,2-1 0 0 0,21-13 0 0 0,6 0 0 0 0,-31 14 0 0 0,1 0 0 0 0,-1 1 0 0 0,1-1 0 0 0,-1 1 0 0 0,1-1 0 0 0,-1 0 0 0 0,1 1 0 0 0,0-1 0 0 0,-1 1 0 0 0,1 0 0 0 0,0-1 0 0 0,-1 1 0 0 0,1-1 0 0 0,0 1 0 0 0,0 0 0 0 0,-1 0 0 0 0,2-1 0 0 0,0 1 0 0 0,1 0 0 0 0,-1 0 0 0 0,0-1 0 0 0,0 1 0 0 0,0-1 0 0 0,0 0 0 0 0,0 1 0 0 0,0-1 0 0 0,-1 0 0 0 0,3-1 0 0 0,27-7 64 0 0,-22 6-64 0 0,-3 1 0 0 0,0 1 0 0 0,0-1 0 0 0,0 1 0 0 0,10-1 0 0 0,10 2 0 0 0,11-1 44 0 0,-31 1-27 0 0,1-1 0 0 0,0 1-1 0 0,-1 1 1 0 0,10 1 0 0 0,-8-1-10 0 0,-4 0 0 0 0,0-1 1 0 0,0 1-1 0 0,-1-1 1 0 0,1 0 0 0 0,0-1-1 0 0,0 1 1 0 0,0 0-1 0 0,3-2 1 0 0,15-3 45 0 0,21 4 86 0 0,-22 5-82 0 0,-17-3-55 0 0,0 0-1 0 0,0 0 0 0 0,0 0 0 0 0,0-1 0 0 0,8 1 0 0 0,-6-2 53 0 0,12 2-55 0 0,-14 1 1 0 0,27-1 117 0 0,36-8-106 0 0,-19 10-6 0 0,54 9 1 0 0,-89-10 4 0 0,-1 1 1 0 0,0 0 0 0 0,0 1-1 0 0,20 9 1 0 0,-20-9-11 0 0,-10-3 0 0 0,0-1 0 0 0,0 1 0 0 0,0 0 0 0 0,0 0 0 0 0,-1 0 0 0 0,1 0 0 0 0,0 0 0 0 0,2 3 0 0 0,21 12 0 0 0,-6-5 0 0 0,14 9 0 0 0,-24-16 0 0 0,-1 1 0 0 0,0 1 0 0 0,10 7 0 0 0,3 1 0 0 0,-18-12 0 0 0,0 0 0 0 0,0 0 0 0 0,1 0 0 0 0,-2 0 0 0 0,6 5 0 0 0,2 1 0 0 0,0 1 0 0 0,0-1 0 0 0,1-1 0 0 0,0 0 0 0 0,12 6 0 0 0,-1-1 0 0 0,4 3-64 0 0,-8-6 181 0 0,-1 1 0 0 0,-1 1 0 0 0,1 1-1 0 0,26 25 1 0 0,-30-26-183 0 0,-1-1 0 0 0,1-1 0 0 0,1 0-1 0 0,18 9 1 0 0,-3 0 13 0 0,27 14 53 0 0,-11 0 0 0 0,-31-23 12 0 0,-1 0 0 0 0,-1 1 0 0 0,22 21 0 0 0,-1 1 4 0 0,-22-22-16 0 0,-2 1 0 0 0,0-1 0 0 0,0 2 0 0 0,7 12 0 0 0,-6-9 0 0 0,46 68 0 0 0,-36-53 21 0 0,0 0 1 0 0,34 37-1 0 0,14 0-21 0 0,-44-44 11 0 0,30 37-1 0 0,-35-37-1 0 0,0-1 0 0 0,38 31 0 0 0,-43-43-9 0 0,0 1 0 0 0,-1 1 0 0 0,-1 0 0 0 0,1 1 0 0 0,13 20 0 0 0,8 15 0 0 0,-12-17 0 0 0,24 45 0 0 0,52 112 0 0 0,-93-177-1 0 0,0 0 0 0 0,4 18 0 0 0,-6-19 5 0 0,1 0-1 0 0,0 0 0 0 0,6 12 1 0 0,8 16 51 0 0,-14-29-52 0 0,0 1 0 0 0,1-1 0 0 0,8 12-1 0 0,10 19 127 0 0,-6-10-47 0 0,-12-22-97 0 0,-1 0-1 0 0,0 0 1 0 0,0 1-1 0 0,3 12 1 0 0,-4-10-10 0 0,1-1 0 0 0,6 12 0 0 0,10 19 78 0 0,21 66 0 0 0,-33-84 1 0 0,1 7-63 0 0,6 36-1 0 0,-9-38-12 0 0,15 43-1 0 0,11 30 72 0 0,-6-18-31 0 0,-19-62-31 0 0,1 0 0 0 0,-1 1-1 0 0,0 0 1 0 0,5 38-1 0 0,-11-49 14 0 0,1 0 0 0 0,3 12 0 0 0,3 17 0 0 0,5 45 0 0 0,-5-43 0 0 0,-5-30 0 0 0,0-1 0 0 0,-2 1 0 0 0,2 15 0 0 0,2 46 0 0 0,3-20 0 0 0,-7-32 0 0 0,0 0 0 0 0,2 0 0 0 0,6 22 0 0 0,-6 6 0 0 0,2 18-64 0 0,0-9 64 0 0,-2-26-13 0 0,-2 60-1 0 0,-1-49 9 0 0,5 52 5 0 0,3-29 0 0 0,2 0 0 0 0,-7-41 0 0 0,-1-20 0 0 0,-1 0 0 0 0,0 1 0 0 0,-1-1 0 0 0,1 9 0 0 0,-1-10 0 0 0,0-3 0 0 0,0-1 0 0 0,0 1 0 0 0,0 0 0 0 0,0 0 0 0 0,0 0 0 0 0,1 0 0 0 0,-1 0 0 0 0,0 0 0 0 0,0 0 0 0 0,1 0 0 0 0,-1-1 0 0 0,0 1 0 0 0,1 0 0 0 0,-1 0 0 0 0,1 0 0 0 0,0 0 0 0 0,4 7 0 0 0,-4-3 0 0 0,1-1 0 0 0,-1 1 0 0 0,1-1 0 0 0,-1 1 0 0 0,-1 0 0 0 0,1-1 0 0 0,0 8 0 0 0,2 17 0 0 0,2 13 0 0 0,-4-41 0 0 0,-1 0 0 0 0,1 0 0 0 0,-1 0 0 0 0,0 1 0 0 0,0-1 0 0 0,1 0 0 0 0,-1 0 0 0 0,0 1 0 0 0,0-1 0 0 0,0 0 0 0 0,0 1 0 0 0,0-1 0 0 0,0 0 0 0 0,-1 2 0 0 0,1 1 0 0 0,6 36 0 0 0,-2-21-4 0 0,-2 0 1 0 0,1 21-1 0 0,2 11-49 0 0,1-11 53 0 0,1-10 0 0 0,-2 29-11 0 0,-5-56 6 0 0,1-1 0 0 0,-1 1-1 0 0,0 0 1 0 0,1-1-1 0 0,0 1 1 0 0,-1-1 0 0 0,3 4-1 0 0,4 15-4 0 0,6 19 10 0 0,-8-17 0 0 0,0 11-11 0 0,3 19 247 0 0,-7-39-403 0 0,-1-10 141 0 0,1 0-1 0 0,-1-1 0 0 0,1 1 0 0 0,0-1 0 0 0,0 1 1 0 0,0-1-1 0 0,2 6 0 0 0,-1-6 18 0 0,5 25 6 0 0,-3 24-61 0 0,-3-39 64 0 0,0-12 0 0 0,1 0 0 0 0,0 2 0 0 0,-2-1 0 0 0,1-1 0 0 0,0 0 0 0 0,-1 1 0 0 0,1-1 0 0 0,-1 0 0 0 0,0 1 0 0 0,1-1 0 0 0,-1 1 0 0 0,0-1 0 0 0,0 1 0 0 0,0-1 0 0 0,0 1 0 0 0,0 1 0 0 0,3 13 21 0 0,-2-13-23 0 0,0 0 0 0 0,0 0 0 0 0,0 0 0 0 0,-1 0 0 0 0,1 7 0 0 0,2 11-28 0 0,-1-13 31 0 0,0-1-1 0 0,-1 1 1 0 0,0-1 0 0 0,0 1 0 0 0,-1 13 0 0 0,4 31 151 0 0,-1-41-279 0 0,-2-2 102 0 0,-1-4 25 0 0,0 0 0 0 0,1 0 0 0 0,-1 0 0 0 0,3 9 0 0 0,-2-9 0 0 0,-1 15 0 0 0,0-18 0 0 0,0 0 0 0 0,0-1 0 0 0,0 1 0 0 0,0 0 0 0 0,0 0 0 0 0,1 0 0 0 0,-1-1 0 0 0,1 1 0 0 0,-1 0 0 0 0,2 2 0 0 0,-1 1 0 0 0,1 1 2 0 0,-1 12-15 0 0,3 1-40 0 0,-3-12 53 0 0,3 10 0 0 0,-1-6 1 0 0,-2 5-13 0 0,0-8 4 0 0,0 0-18 0 0,-3 21 7 0 0,2 7 147 0 0,0-26 222 0 0,0-6-368 0 0,-1-1-1 0 0,1 0 0 0 0,0 1 0 0 0,0-1 1 0 0,1 1-1 0 0,-1-1 0 0 0,1 1 0 0 0,0-1 0 0 0,1 5 1 0 0,-1-7 28 0 0,-1-1 1 0 0,0 0-1 0 0,0 0 1 0 0,0 0 0 0 0,1 1-1 0 0,-1-1 1 0 0,0 0-1 0 0,0 1 1 0 0,0-1-1 0 0,0 0 1 0 0,0 0 0 0 0,0 1-1 0 0,0-1 1 0 0,0 0-1 0 0,0 1 1 0 0,0-1-1 0 0,0 0 1 0 0,0 0-1 0 0,0 1 1 0 0,0-1 0 0 0,0 0-1 0 0,0 1 1 0 0,0-1-1 0 0,0 0 1 0 0,0 0-1 0 0,0 1 1 0 0,-1 0-47 0 0,1 0 1 0 0,0 0-1 0 0,0 0 1 0 0,0 0 0 0 0,-1 0-1 0 0,1 0 1 0 0,0 0-1 0 0,0 0 1 0 0,0 0-1 0 0,1 0 1 0 0,-1 0-1 0 0,0 0 1 0 0,0 0-1 0 0,0 0 1 0 0,1 1-1 0 0,1 5 4 0 0,-1-4 32 0 0,0 0 0 0 0,-1 0 0 0 0,0 0 0 0 0,1 1 0 0 0,-1-1 0 0 0,-1 7 0 0 0,2-3 0 0 0,1 16 0 0 0,8 32 628 0 0,-6-37-1093 0 0,-3-14 445 0 0,0-1-1 0 0,0 1 1 0 0,-1-1 0 0 0,1 1-1 0 0,-1 0 1 0 0,1 4-1 0 0,-2-7 60 0 0,1 1 0 0 0,0-1 0 0 0,0 1 0 0 0,1-1 0 0 0,-1 1 0 0 0,0-1 0 0 0,0 1 0 0 0,1-1 0 0 0,-1 0 0 0 0,1 1 0 0 0,1 2 0 0 0,-2-3 101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7:18.4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1 4144 0 0,'-2'3'9909'0'0,"-4"10"-4801"0"0,1-1-2983 0 0,0 7-1450 0 0,3-9-217 0 0,-1 0 0 0 0,-5 14 0 0 0,-2 6-424 0 0,2-4 7 0 0,-4 20 13 0 0,6-21-55 0 0,-2 10-13 0 0,6-19-253 0 0,4-12-34 0 0,9-29-9342 0 0,-10 21 7597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7:18.8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1840 0 0,'0'0'13778'0'0,"0"3"-12489"0"0,2 0-714 0 0,-1 0-1 0 0,1-1 0 0 0,-1 1 0 0 0,1 0 0 0 0,0 0 0 0 0,4 4 0 0 0,9 11 1613 0 0,-4-6-1294 0 0,1-2 0 0 0,22 17 0 0 0,10 7-119 0 0,27 32 67 0 0,-22-29-1510 0 0,-31-23 162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7:19.7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155 1 9096 0 0,'0'0'4689'0'0,"-7"8"651"0"0,5-7-4867 0 0,-1 0 0 0 0,1 1 0 0 0,0-1 0 0 0,0 0 0 0 0,0 1 0 0 0,0-1 0 0 0,0 1-1 0 0,0-1 1 0 0,1 1 0 0 0,-3 3 0 0 0,3-4-491 0 0,1-1-1 0 0,-1 1 1 0 0,1 0-1 0 0,-1 0 1 0 0,1 0-1 0 0,-1 0 0 0 0,1 0 1 0 0,0 0-1 0 0,0-1 1 0 0,-1 1-1 0 0,1 0 0 0 0,0 2 1 0 0,0-2 33 0 0,-1 1 0 0 0,1 0 0 0 0,-1 0-1 0 0,1 0 1 0 0,-1-1 0 0 0,0 1 0 0 0,0 0 0 0 0,0-1 0 0 0,0 1 0 0 0,0-1 0 0 0,0 1 0 0 0,0-1 0 0 0,0 1-1 0 0,0-1 1 0 0,-1 0 0 0 0,-2 2 0 0 0,-11 14 65 0 0,0-1-67 0 0,13-13-13 0 0,-1-1 0 0 0,0 1 0 0 0,1 0 0 0 0,-1 0 0 0 0,1 0 0 0 0,0 0-1 0 0,-4 7 1 0 0,-12 26 10 0 0,13-28-77 0 0,0 1 0 0 0,-6 16-1 0 0,7-15-212 0 0,-1 3 155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7:20.1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3224 0 0,'6'0'15489'0'0,"-6"0"-15448"0"0,-1 0-1 0 0,1 1 1 0 0,-1-1 0 0 0,1 0 0 0 0,-1 0 0 0 0,1 0-1 0 0,0 0 1 0 0,-1 0 0 0 0,1 0 0 0 0,-1 1 0 0 0,1-1-1 0 0,0 0 1 0 0,-1 0 0 0 0,1 1 0 0 0,-1-1 0 0 0,1 0-1 0 0,0 0 1 0 0,0 1 0 0 0,-1-1 0 0 0,1 0 0 0 0,0 1-1 0 0,-1-1 1 0 0,1 0 0 0 0,0 1 0 0 0,0-1 0 0 0,0 1-1 0 0,-1-1 1 0 0,1 1 0 0 0,0-1 0 0 0,0 0 0 0 0,0 1-1 0 0,0-1 1 0 0,0 1 0 0 0,0-1 0 0 0,0 1 0 0 0,0-1-1 0 0,0 0 1 0 0,0 1 0 0 0,0-1 0 0 0,0 1 0 0 0,0-1 0 0 0,0 1-1 0 0,0-1 1 0 0,1 0 0 0 0,-1 1 0 0 0,0-1 0 0 0,0 1-1 0 0,0-1 1 0 0,1 0 0 0 0,-1 1 0 0 0,0-1 0 0 0,0 0-1 0 0,1 1 1 0 0,-1-1 0 0 0,0 0 0 0 0,1 1 0 0 0,0-1-1 0 0,-1 1-9 0 0,0-1 1 0 0,1 0-1 0 0,-1 0 0 0 0,0 1 0 0 0,1-1 0 0 0,-1 1 0 0 0,0-1 0 0 0,0 0 1 0 0,1 1-1 0 0,-1-1 0 0 0,0 0 0 0 0,0 1 0 0 0,0-1 0 0 0,0 1 0 0 0,1-1 0 0 0,-1 1 1 0 0,0-1-1 0 0,0 1 0 0 0,0-1 0 0 0,0 0 0 0 0,0 1 0 0 0,0-1 0 0 0,0 1 1 0 0,0-1-1 0 0,0 1 0 0 0,0-1 0 0 0,0 1 0 0 0,-1-1 0 0 0,1 1 0 0 0,0 0 10 0 0,-1 0-1 0 0,1-1 0 0 0,0 1 1 0 0,0 0-1 0 0,0 0 1 0 0,0-1-1 0 0,0 1 0 0 0,0 0 1 0 0,0 0-1 0 0,0 0 1 0 0,0-1-1 0 0,0 1 0 0 0,0 0 1 0 0,0 0-1 0 0,1 0 0 0 0,-1-1 1 0 0,0 1-1 0 0,1 0 1 0 0,14 27 693 0 0,-11-21-535 0 0,1 0 0 0 0,-1 1 0 0 0,5 14 0 0 0,-6-8-20 0 0,-2-10-132 0 0,-1-1 1 0 0,1 0-1 0 0,0 0 0 0 0,0 1 0 0 0,0-1 0 0 0,0 0 0 0 0,1 0 1 0 0,-1 0-1 0 0,4 4 0 0 0,8 9 165 0 0,-9-12-152 0 0,-1-1 1 0 0,0 1-1 0 0,0 0 1 0 0,0 0-1 0 0,-1 0 1 0 0,0 0-1 0 0,1 0 1 0 0,-1 1-1 0 0,-1-1 1 0 0,3 7-1 0 0,-1 2-4 0 0,1 0 0 0 0,1-1-1 0 0,7 15 1 0 0,-6-13-176 0 0,9 29 0 0 0,-14-41 117 0 0,0 1 1 0 0,1-1 0 0 0,-1 0-1 0 0,0 0 1 0 0,1 1-1 0 0,-1-1 1 0 0,1 0 0 0 0,0 0-1 0 0,0-1 1 0 0,-1 1-1 0 0,1 0 1 0 0,3 1 0 0 0,-3-1-229 0 0,1 0 0 0 0,-1 1 1 0 0,1-1-1 0 0,-1 1 1 0 0,0-1-1 0 0,0 1 1 0 0,2 3-1 0 0,1 2-1676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33:45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11088 0 0,'0'0'505'0'0,"3"11"190"0"0,-3 17 357 0 0,-1-9 1219 0 0,2 0-1 0 0,4 35 0 0 0,-2-14-1457 0 0,-1-5-387 0 0,6 62-225 0 0,-6-71-8 0 0,-1 26-1 0 0,-2-28-93 0 0,5 37 0 0 0,-1-23-358 0 0,-3-29 62 0 0,0 0 0 0 0,1-1 0 0 0,0 1 0 0 0,0 0 0 0 0,6 15 0 0 0,-6-20 44 0 0,0 0 0 0 0,0-1 1 0 0,-1 1-1 0 0,1 0 0 0 0,-1-1 1 0 0,0 1-1 0 0,0 6 1 0 0,0-7-164 0 0,0 1 0 0 0,0-1 0 0 0,0 1 0 0 0,0-1 0 0 0,1 1 1 0 0,1 5-1 0 0,-1 1-3727 0 0,-1-7 2577 0 0,0 9-3630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9:23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0 111 7512 0 0,'0'0'10703'0'0,"0"2"-10420"0"0,5 103 946 0 0,-3-73-647 0 0,1 1-1 0 0,9 38 1 0 0,-7-41-395 0 0,-1-16 4 0 0,1 10 221 0 0,-4-17-229 0 0,-1 0 1 0 0,1 0-1 0 0,1 0 0 0 0,1 7 0 0 0,4 17-40 0 0,15 82-637 0 0,-17-89 634 0 0,-3-17-73 0 0,0-1-1 0 0,-1 1 1 0 0,1 13 0 0 0,-1-2 65 0 0,-1 11 93 0 0,-1-24-204 0 0,1-1 0 0 0,0 0 0 0 0,0 0 0 0 0,1 0 0 0 0,0 6-1 0 0,2 15-105 0 0,-3-17 75 0 0,0 0 9 0 0,0 0 0 0 0,0 1 0 0 0,1-1-1 0 0,3 14 1 0 0,9 53 1 0 0,-10-63 28 0 0,-1-1-1 0 0,0 1 0 0 0,-1 0 0 0 0,0 19 0 0 0,-2-20 139 0 0,1-1-1 0 0,1 0 1 0 0,0 0-1 0 0,1 0 1 0 0,-1 0-1 0 0,7 17 1 0 0,-5-18-42 0 0,-1 1 1 0 0,1 0-1 0 0,-2 0 1 0 0,2 18-1 0 0,-1-5-237 0 0,1 16-70 0 0,-3-26 230 0 0,1-1-1 0 0,4 23 0 0 0,2-1 41 0 0,-5-22-53 0 0,0 0 0 0 0,6 17 1 0 0,18 54 117 0 0,-8-3 74 0 0,-1 9 78 0 0,-9-48-193 0 0,-6-32-73 0 0,-1 1 0 0 0,6 17-1 0 0,19 64-25 0 0,-19-68 37 0 0,0 1 0 0 0,3 31 0 0 0,0 0 0 0 0,10 52 237 0 0,-10-63-226 0 0,-6-23-85 0 0,1-1 1 0 0,12 29-1 0 0,11 39 25 0 0,-21-64 0 0 0,7 38 0 0 0,-1 6 0 0 0,-10-56 0 0 0,0 0 0 0 0,1 21 0 0 0,-3-19 0 0 0,6 25 0 0 0,-2-1-2 0 0,-4-30 5 0 0,-1-1 0 0 0,2 1 1 0 0,3 14-1 0 0,17 57 168 0 0,5 28-150 0 0,-22-92 20 0 0,3 23 0 0 0,-5-22-18 0 0,7 21 0 0 0,8 34 41 0 0,-8-29-3 0 0,-9-33-47 0 0,1 0 0 0 0,0-1 0 0 0,5 13 0 0 0,-4-13-10 0 0,-1 0 0 0 0,0 0 1 0 0,0 0-1 0 0,-1 1 0 0 0,0 7 0 0 0,5 24 24 0 0,3 23-17 0 0,-9-58-11 0 0,1 0 0 0 0,0 1 0 0 0,0-1 0 0 0,0 0 0 0 0,0 1 0 0 0,4 6 0 0 0,3 15 0 0 0,-3-14 0 0 0,-5-10 0 0 0,1 0 0 0 0,0 0 0 0 0,0 0 0 0 0,0 0 0 0 0,0 0 0 0 0,3 5 0 0 0,5 21 0 0 0,4-1 11 0 0,-8-18 31 0 0,-5-9-41 0 0,1 0 0 0 0,-1 1 0 0 0,1-1-1 0 0,-1 0 1 0 0,1 0 0 0 0,-1 0 0 0 0,1 0-1 0 0,0 0 1 0 0,0 0 0 0 0,-1 0-1 0 0,1 0 1 0 0,0 0 0 0 0,0 0 0 0 0,0-1-1 0 0,0 1 1 0 0,0 0 0 0 0,1 0-1 0 0,5 5-2 0 0,6 18 2 0 0,-8-17 18 0 0,-3-5-12 0 0,0 0 0 0 0,0 1-1 0 0,-1-1 1 0 0,1 1 0 0 0,-1-1 0 0 0,0 1-1 0 0,2 4 1 0 0,-1 1-6 0 0,13 20 0 0 0,-12-25 0 0 0,-1 10 0 0 0,-1-6 0 0 0,0-4 0 0 0,0 0 0 0 0,0 0 0 0 0,0 0 0 0 0,0-1 0 0 0,1 1 0 0 0,-1 0 0 0 0,4 3 0 0 0,3 8 0 0 0,33 82 215 0 0,-24-55-114 0 0,-14-33-99 0 0,-2-6 4 0 0,1 1 1 0 0,-1-1-1 0 0,0 0 0 0 0,-1 1 1 0 0,1-1-1 0 0,0 1 1 0 0,-1-1-1 0 0,1 1 0 0 0,-1 0 1 0 0,0-1-1 0 0,0 1 0 0 0,0 0 1 0 0,0-1-1 0 0,-1 4 0 0 0,1-2 6 0 0,0 0 0 0 0,0-1 0 0 0,0 1 0 0 0,0 0 0 0 0,1 0 0 0 0,0 0 0 0 0,0 0 0 0 0,0 0 0 0 0,2 5 0 0 0,-1-4 0 0 0,0 0 1 0 0,-1 0-1 0 0,0 0 1 0 0,0 0 0 0 0,1 9-1 0 0,-1-8-5 0 0,-1 1-1 0 0,2 0 0 0 0,-1-1 1 0 0,1 1-1 0 0,0-1 1 0 0,0 0-1 0 0,1 0 0 0 0,0 1 1 0 0,4 5-1 0 0,-1-2 9 0 0,-1 0-1 0 0,1 0 1 0 0,0-1-1 0 0,12 12 1 0 0,-15-18-13 0 0,0 3 25 0 0,-3-4-25 0 0,0-1 0 0 0,1 0 0 0 0,-1 1 0 0 0,1-1-1 0 0,0 0 1 0 0,-1 0 0 0 0,1 1 0 0 0,0-1 0 0 0,0 0 0 0 0,0 0 0 0 0,0 0-1 0 0,0 0 1 0 0,1 1 0 0 0,4 3-2 0 0,-4-3 0 0 0,0-1 0 0 0,-1 1 0 0 0,1-1 0 0 0,0 1 0 0 0,-1 0 0 0 0,1 0 0 0 0,-1 0 0 0 0,3 3 0 0 0,22 33 64 0 0,-22-30-64 0 0,10 13 60 0 0,-2-5-14 0 0,-8-9-29 0 0,1-1 0 0 0,0 0 0 0 0,0 0 0 0 0,0 0 0 0 0,7 6 0 0 0,-1 1 4 0 0,-9-10-14 0 0,0 0-1 0 0,1 0 1 0 0,-1 0 0 0 0,1 0 0 0 0,-1 0-1 0 0,1-1 1 0 0,5 4 0 0 0,-5-4 18 0 0,0 1-5 0 0,12 17-12 0 0,-11-13 5 0 0,-2-2 27 0 0,1 0 0 0 0,0 0 0 0 0,6 9 0 0 0,6 9 59 0 0,-13-20-99 0 0,0 1 0 0 0,0-1 0 0 0,0 0 0 0 0,1 0 0 0 0,-1 0 0 0 0,1 0 0 0 0,0-1 0 0 0,4 5 0 0 0,-7-7 0 0 0,4 7 11 0 0,-2-4 31 0 0,15 18-31 0 0,-14-15-12 0 0,-2-3 11 0 0,0 0-1 0 0,0 0 1 0 0,1 0-1 0 0,-1 0 0 0 0,1 0 1 0 0,0 0-1 0 0,3 4 1 0 0,-2-3 13 0 0,1 3-16 0 0,0 0 1 0 0,1 0 0 0 0,9 10-1 0 0,-6-6-7 0 0,16 33 0 0 0,-17-27 23 0 0,-6-12-17 0 0,1 0 0 0 0,0 0 0 0 0,0 0-1 0 0,0 0 1 0 0,1 0 0 0 0,5 8 0 0 0,-1 2-6 0 0,4 1 0 0 0,-8-14 0 0 0,-3-2 0 0 0,14 29 0 0 0,-8-17 10 0 0,-8-11 11 0 0,3-1-17 0 0,25 31 25 0 0,-21-23-29 0 0,3-1 0 0 0,20 25 64 0 0,-25-29-45 0 0,10 10 26 0 0,-6-5-45 0 0,0 3 0 0 0,2-3 0 0 0,-1 1 0 0 0,-2-1 0 0 0,2-1 0 0 0,-7-7 0 0 0,-1 1 0 0 0,1-1 0 0 0,0 1 0 0 0,0-1 0 0 0,-1 1 0 0 0,1 0 0 0 0,0-1 0 0 0,-1 1 0 0 0,1 0 0 0 0,-1 0 0 0 0,1-1 0 0 0,-1 1 0 0 0,1 0 0 0 0,-1 0 0 0 0,1 0 0 0 0,0 1 0 0 0,-1 0 0 0 0,0-1 0 0 0,0 0 0 0 0,1 1 0 0 0,-1-1 0 0 0,0 0 0 0 0,1 1 0 0 0,0-1 0 0 0,-1 0 0 0 0,1 0 0 0 0,0 0 0 0 0,-1 0 0 0 0,1 0 0 0 0,1 2 0 0 0,6 5 0 0 0,29 24 128 0 0,-26-24-128 0 0,-1-2 0 0 0,-1 0 0 0 0,-8-5 0 0 0,1 1 0 0 0,0-1-1 0 0,-1 0 1 0 0,1 0 0 0 0,0 0-1 0 0,0 0 1 0 0,0 0 0 0 0,3 1-1 0 0,16 9 15 0 0,-8-3 36 0 0,19 4 17 0 0,-14-1-14 0 0,7 2-42 0 0,-7-2-11 0 0,-17-10 0 0 0,-1-1 0 0 0,1 0 0 0 0,0 1 0 0 0,-1-1 0 0 0,1 0 0 0 0,-1 1 0 0 0,1-1 0 0 0,0 0 0 0 0,-1 0 0 0 0,1 1 0 0 0,0-1 0 0 0,0 0 0 0 0,-1 0 0 0 0,2 0 0 0 0,0 0 0 0 0,0 0 0 0 0,0 0 0 0 0,-1 1 0 0 0,1-1 0 0 0,0 1 0 0 0,-1-1 0 0 0,1 1 0 0 0,0 0 0 0 0,-1-1 0 0 0,1 1 0 0 0,-1 0 0 0 0,3 2 0 0 0,18 13 0 0 0,-20-14 0 0 0,-2 0 0 0 0,17 9 0 0 0,-3-2 64 0 0,-3-3-64 0 0,-3-2 5 0 0,6 0 107 0 0,-4-2-90 0 0,2 1 25 0 0,-10-1-40 0 0,0 0-10 0 0,9 1 16 0 0,-2-2 29 0 0,0-1-31 0 0,0 3-11 0 0,26 5 0 0 0,-4-2 0 0 0,-22-4 11 0 0,1-1 31 0 0,-9-1-41 0 0,0 0 0 0 0,0 0 0 0 0,0 0-1 0 0,1 0 1 0 0,-1 0 0 0 0,0 0-1 0 0,0 1 1 0 0,0-1 0 0 0,0 0 0 0 0,0 1-1 0 0,0-1 1 0 0,0 1 0 0 0,0-1 0 0 0,0 1-1 0 0,2 0 1 0 0,-2 0-1 0 0,-1-1 0 0 0,1 1 0 0 0,0-1 0 0 0,0 1 0 0 0,0-1 0 0 0,-1 1 0 0 0,1-1 0 0 0,0 0-1 0 0,0 1 1 0 0,0-1 0 0 0,0 0 0 0 0,0 0 0 0 0,0 0 0 0 0,0 0 0 0 0,0 1 0 0 0,1-2 0 0 0,30 10 11 0 0,-28-8 31 0 0,10 5-28 0 0,2-2-17 0 0,-6-3 3 0 0,-2-1 1 0 0,4 1 23 0 0,3 6 4 0 0,-11-5-20 0 0,-2 0-8 0 0,-1-1 1 0 0,1-1-1 0 0,0 1 0 0 0,-1 0 0 0 0,1 0 1 0 0,0-1-1 0 0,0 1 0 0 0,0-1 1 0 0,0 1-1 0 0,3-1 0 0 0,12 6-1 0 0,0-3 13 0 0,3-2 28 0 0,10-1-27 0 0,-22-1-15 0 0,-6 0 3 0 0,1 1 1 0 0,-1 0-1 0 0,1 0 0 0 0,-1 0 0 0 0,1 0 1 0 0,-1 0-1 0 0,0 0 0 0 0,1 1 0 0 0,3 0 1 0 0,25 7 51 0 0,-22-6-53 0 0,-2 1 0 0 0,1-1 0 0 0,-1-1 0 0 0,1 0 0 0 0,0 0 0 0 0,0 0 0 0 0,7-1 0 0 0,43 5 0 0 0,3-5 64 0 0,-37 4 0 0 0,-7 3-64 0 0,7 2 53 0 0,-10-5-41 0 0,-14-4-12 0 0,1 0 0 0 0,-1 0 0 0 0,1-1 0 0 0,-1 1 0 0 0,1 0 0 0 0,-1 0 0 0 0,1 0 0 0 0,-1 0 0 0 0,1 0-1 0 0,-1-1 1 0 0,1 1 0 0 0,-1 0 0 0 0,1 0 0 0 0,-1 0 0 0 0,1 0 0 0 0,-1 1 0 0 0,1-1 0 0 0,-1 0 0 0 0,0 0 0 0 0,1 0 0 0 0,-1 0 0 0 0,2 1 0 0 0,19 4 0 0 0,-15-4 2 0 0,0 1 1 0 0,0-1 0 0 0,10 1 0 0 0,-13-2 50 0 0,-3 0-53 0 0,0 0 0 0 0,0 1 0 0 0,0-1 0 0 0,0 0 0 0 0,0 0-1 0 0,0 0 1 0 0,0 0 0 0 0,0 0 0 0 0,0 0 0 0 0,0 0 0 0 0,0 0 0 0 0,0 0 0 0 0,0 0 0 0 0,0 0 0 0 0,0 0 0 0 0,0 0 0 0 0,0 0 0 0 0,0 0 0 0 0,0 0 0 0 0,0 0 0 0 0,0 0 0 0 0,0 0 0 0 0,-1 0 0 0 0,1 0 0 0 0,0 1 0 0 0,0-1-1 0 0,0 0 1 0 0,0 0 0 0 0,0 0 0 0 0,0 0 0 0 0,0 0 0 0 0,0 0 0 0 0,1 0 0 0 0,-1 0 0 0 0,0 0 0 0 0,0 0 0 0 0,0 0 0 0 0,0 0 0 0 0,0 0 0 0 0,0 0 0 0 0,0 0 0 0 0,0 0 0 0 0,0 0 0 0 0,0 0 0 0 0,0 1 0 0 0,0-1 0 0 0,0 0 0 0 0,0 0-1 0 0,0 0 1 0 0,0 0 0 0 0,0 0 0 0 0,0 0 0 0 0,0 0 0 0 0,0 0 0 0 0,0 0 0 0 0,0 0 0 0 0,0 0 0 0 0,0 0 0 0 0,0 0 0 0 0,1 0 0 0 0,-1 0 0 0 0,0 0 0 0 0,0 0 0 0 0,0 0 0 0 0,0 0 0 0 0,21 4 56 0 0,0 0 8 0 0,9 2 19 0 0,-22-4-75 0 0,-6-2-4 0 0,-1 1 0 0 0,1-1-1 0 0,0 0 1 0 0,0 0 0 0 0,0 1 0 0 0,-1-1-1 0 0,1 0 1 0 0,0-1 0 0 0,0 1 0 0 0,0 0 0 0 0,3-1-1 0 0,34-6 61 0 0,-29 7-53 0 0,-9 0-10 0 0,1 0 0 0 0,-1 0 0 0 0,1 0 0 0 0,-1 0 0 0 0,1 0 0 0 0,0 0-1 0 0,-1-1 1 0 0,1 1 0 0 0,-1 0 0 0 0,1-1 0 0 0,1-1 0 0 0,28-2 52 0 0,-27 3-22 0 0,1-1 0 0 0,-1 1-1 0 0,0 0 1 0 0,1 0 0 0 0,-1 1 0 0 0,0-1-1 0 0,10 1 1 0 0,4-1 131 0 0,22-6-41 0 0,10-1-526 0 0,-43 6 397 0 0,6-1 5 0 0,0-1 1 0 0,0 0 0 0 0,-1-1-1 0 0,23-12 1 0 0,6-3 2 0 0,-35 16 0 0 0,23-17 0 0 0,7-7 0 0 0,-18 15 0 0 0,-15 12 0 0 0,0-1 0 0 0,0 0 0 0 0,0 0 0 0 0,0 0 0 0 0,3-4 0 0 0,-1 2 0 0 0,-1 0 0 0 0,1 0 0 0 0,0 1 0 0 0,0-1 0 0 0,7-2 0 0 0,15-11 0 0 0,13-7 0 0 0,-31 18 0 0 0,0 0 0 0 0,1 0 0 0 0,0 1 0 0 0,14-6 0 0 0,-10 5 0 0 0,-13 5 12 0 0,0 1 0 0 0,1-1 0 0 0,-1 0 1 0 0,0 0-1 0 0,0 0 0 0 0,0 0 0 0 0,0 0 0 0 0,0 0 0 0 0,1-2 0 0 0,-1 2 5 0 0,0 0-1 0 0,0 0 1 0 0,0 0 0 0 0,0 0-1 0 0,0 0 1 0 0,0 0-1 0 0,0 0 1 0 0,0 0-1 0 0,1 0 1 0 0,-1 1-1 0 0,3-2 1 0 0,8-4-77 0 0,0 0 0 0 0,15-10 1 0 0,-22 12 59 0 0,-4 4 9 0 0,-1-1 0 0 0,1 1-1 0 0,-1 0 1 0 0,1-1 0 0 0,-1 1 0 0 0,1-1-1 0 0,-1 0 1 0 0,1 1 0 0 0,-1-1-1 0 0,0 1 1 0 0,1-1 0 0 0,-1 0-1 0 0,0 1 1 0 0,0-1 0 0 0,1 0 0 0 0,-1 1-1 0 0,0-2 1 0 0,0 1-2 0 0,0 0 1 0 0,1 0-1 0 0,-1 0 1 0 0,0 1-1 0 0,0-1 1 0 0,1 0-1 0 0,-1 1 1 0 0,0-1-1 0 0,1 0 1 0 0,-1 0-1 0 0,1 1 1 0 0,-1-1-1 0 0,1 1 0 0 0,-1-1 1 0 0,2 0-1 0 0,7-9 9 0 0,-7 8-16 0 0,-1 0 0 0 0,1 0 0 0 0,0 1 0 0 0,0-1 0 0 0,-1 1-1 0 0,1-1 1 0 0,3-1 0 0 0,0 0 0 0 0,-1 1 0 0 0,1-2 0 0 0,-1 1 0 0 0,1 0 0 0 0,4-7 0 0 0,3 0 0 0 0,9-11 0 0 0,-19 19 0 0 0,-1 1 0 0 0,0-1 0 0 0,1 1 0 0 0,-1 0 0 0 0,1 0 0 0 0,-1 0 0 0 0,1 0 0 0 0,-1 0 0 0 0,1 0 0 0 0,2-1 0 0 0,16-13 0 0 0,-9 5 0 0 0,-1 2-26 0 0,11-6-107 0 0,-16 11 140 0 0,0 0 0 0 0,0 0 0 0 0,-1-1-1 0 0,0 0 1 0 0,0 1 0 0 0,0-1-1 0 0,0 0 1 0 0,0-1 0 0 0,-1 1 0 0 0,3-6-1 0 0,17-19 15 0 0,0-1-111 0 0,-19 24 116 0 0,0 1 1 0 0,0-1 0 0 0,9-9-1 0 0,-11 13-26 0 0,0 0 0 0 0,0 0 0 0 0,-1 0 0 0 0,1 0 0 0 0,-1 0 0 0 0,3-5 0 0 0,4-7 0 0 0,-5 11 0 0 0,0-1 0 0 0,0-1 0 0 0,-1 1 0 0 0,1 0 0 0 0,1-6 0 0 0,2-2 0 0 0,17-41 0 0 0,-14 31 0 0 0,16-30 0 0 0,-14 37 0 0 0,-8 11 0 0 0,-1 0 0 0 0,1 0 0 0 0,-1 0 0 0 0,0 0 0 0 0,2-5 0 0 0,-3 8 0 0 0,0-1 0 0 0,0 0 0 0 0,0 1 0 0 0,0-1 0 0 0,0 1 0 0 0,0 0 0 0 0,0-1 0 0 0,0 1 0 0 0,0 0 0 0 0,3-2 0 0 0,8-11 0 0 0,19-41 0 0 0,-22 42 0 0 0,-7 11 0 0 0,0-1 0 0 0,0 0 0 0 0,-1 1 0 0 0,1-1 0 0 0,-1 0 0 0 0,2-4 0 0 0,0-1 0 0 0,1-1 0 0 0,0 1 0 0 0,7-11 0 0 0,-7 12 0 0 0,0 0 0 0 0,0 0 0 0 0,-1-1 0 0 0,0 1 0 0 0,3-11 0 0 0,4-6 0 0 0,-8 20 0 0 0,-1 1 0 0 0,1-1 0 0 0,-1 1 0 0 0,0-1 0 0 0,2-6 0 0 0,2-15 0 0 0,-3 17 0 0 0,-1 0 0 0 0,0 0 0 0 0,0-9 0 0 0,0 8 0 0 0,0 0 0 0 0,0 0 0 0 0,3-10 0 0 0,-2 10 0 0 0,0 0 0 0 0,-1 0 0 0 0,1-11 0 0 0,-2 14 0 0 0,1-1 0 0 0,0 0 0 0 0,1 0 0 0 0,3-10 0 0 0,3-9 0 0 0,-3 9 0 0 0,-4 14 0 0 0,0 0 0 0 0,0-1 0 0 0,0 1 0 0 0,-1 0 0 0 0,1 0 0 0 0,-1-1 0 0 0,0 1 0 0 0,0-1 0 0 0,0-4 0 0 0,-1 4 0 0 0,1 0 0 0 0,0 0 0 0 0,1 0 0 0 0,-1 0 0 0 0,1 0 0 0 0,-1 0 0 0 0,1 0 0 0 0,2-4 0 0 0,1-11 0 0 0,0 2 0 0 0,0-6 0 0 0,4-52 0 0 0,2 4 0 0 0,-10 64 0 0 0,1 1 0 0 0,0-1 0 0 0,4-11 0 0 0,-4 12 0 0 0,1-1 0 0 0,-1 1 0 0 0,1-12 0 0 0,-1 10 0 0 0,-1 0 0 0 0,2 1 0 0 0,2-12 0 0 0,-2 12 0 0 0,-1-1 0 0 0,0 1 0 0 0,1-11 0 0 0,-1 12 0 0 0,-1 1 0 0 0,1 0 0 0 0,0-1 0 0 0,3-6 0 0 0,-3 7 0 0 0,1 0 0 0 0,-1-1 0 0 0,0 1 0 0 0,0-8 0 0 0,0-10 0 0 0,0 16 0 0 0,-1 0 0 0 0,1 0 0 0 0,-3-11 0 0 0,2 11 0 0 0,0 1 1 0 0,0 0-1 0 0,0 0 0 0 0,1-1 1 0 0,2-9-1 0 0,2-23-21 0 0,3-33-280 0 0,-7 66 301 0 0,0 0 0 0 0,0 0 0 0 0,0 0 0 0 0,0 1 0 0 0,3-8 0 0 0,5-19 0 0 0,10-71 0 0 0,-18 95 0 0 0,1 0 0 0 0,0 1 0 0 0,3-9 0 0 0,-2 8 0 0 0,-1 1 0 0 0,0-1 0 0 0,1-9 0 0 0,8-66 0 0 0,2 23 0 0 0,1-2 0 0 0,-10 38 0 0 0,2 1 0 0 0,10-25 0 0 0,6-24 0 0 0,26-105 272 0 0,-44 164-272 0 0,-2 7 0 0 0,0-1 0 0 0,0 1 0 0 0,5-9 0 0 0,-5 12 0 0 0,-1-1 0 0 0,1 0 0 0 0,-1 0 0 0 0,0 1 0 0 0,1-9 0 0 0,3-9 0 0 0,31-86 0 0 0,18-58 0 0 0,-43 120-27 0 0,-6 26 1 0 0,0 0 0 0 0,14-34 0 0 0,-17 48 40 0 0,0-1 1 0 0,0 0 0 0 0,1-10-1 0 0,6-17-206 0 0,43-110 407 0 0,-37 95-443 0 0,1-2 375 0 0,-13 41-123 0 0,0-1 0 0 0,-1 1 0 0 0,0 0 0 0 0,1-11 0 0 0,-2 9-103 0 0,1 1 0 0 0,5-19-1 0 0,-6 25 77 0 0,0 0 0 0 0,0-1-1 0 0,0 1 1 0 0,-1-7-1 0 0,4-15 180 0 0,-1 15-151 0 0,-1 1 0 0 0,0 0 0 0 0,0-12 1 0 0,2-13-50 0 0,-1 14-122 0 0,-2 11 133 0 0,0 0 1 0 0,4-13-1 0 0,-3 14 47 0 0,0 0-1 0 0,-1 0 1 0 0,1-10-1 0 0,0-9-195 0 0,15-50 348 0 0,-4-14-509 0 0,-10 60 323 0 0,-3 27 0 0 0,0-1 0 0 0,1 0 0 0 0,0 0 0 0 0,0 0 0 0 0,2-7 0 0 0,6-22 0 0 0,-8 29 0 0 0,0-1 0 0 0,1 0 0 0 0,3-10 0 0 0,0-8 0 0 0,0 3 0 0 0,-4 17 43 0 0,0-1 0 0 0,0 1 0 0 0,0 0 0 0 0,0-8 0 0 0,1-12 115 0 0,-1 18-198 0 0,0 1 0 0 0,-1-1 0 0 0,0 0 1 0 0,0 1-1 0 0,-1-1 0 0 0,-1-7 0 0 0,-1-20 10 0 0,2 1 30 0 0,0 16-6 0 0,3-31 0 0 0,-1 31-14 0 0,0 8 10 0 0,0 1 0 0 0,0 0 0 0 0,5-17 0 0 0,-4 16 10 0 0,1-1 0 0 0,-2 0 0 0 0,1 0 0 0 0,-1-11 0 0 0,0 11 0 0 0,0 1 0 0 0,0-1 0 0 0,5-16 0 0 0,-4 17 0 0 0,0 0 0 0 0,-1-1 0 0 0,0 1 0 0 0,-1-1 0 0 0,0 1 0 0 0,-2-12 0 0 0,1-9 0 0 0,1 24 0 0 0,0 0 0 0 0,0 0 0 0 0,-1 0 0 0 0,0 0 0 0 0,-3-10 0 0 0,3 14-228 0 0,1 0 0 0 0,0 0-1 0 0,0-1 1 0 0,0 1 0 0 0,0 0 0 0 0,0-1 0 0 0,0 1-1 0 0,0 0 1 0 0,1 0 0 0 0,0 0 0 0 0,-1-1 0 0 0,3-3-1 0 0,13-26-7033 0 0,-7 14-1804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9:31.2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5043 2760 0 0,'0'4'17798'0'0,"0"-51"-15759"0"0,-1 37-1888 0 0,0 0 1 0 0,-1 0 0 0 0,-3-9-1 0 0,5 17-139 0 0,-4-12 85 0 0,1 0 0 0 0,1 0 0 0 0,1 0 0 0 0,0 0 0 0 0,0-1 0 0 0,3-19 0 0 0,3-30 224 0 0,4-39 186 0 0,5-33 218 0 0,-9 100-589 0 0,-4 26-112 0 0,0 1-1 0 0,1-1 1 0 0,0 1-1 0 0,0 0 1 0 0,6-15 0 0 0,-3 12 1 0 0,0-1 1 0 0,-1 0 0 0 0,-1 0 0 0 0,2-15 0 0 0,-2 12 14 0 0,10-32 1 0 0,10-37 49 0 0,-8 28-24 0 0,-9 22 35 0 0,-1 3-14 0 0,4-10 19 0 0,-5 21 37 0 0,13-38 0 0 0,22-63 94 0 0,-26 74-194 0 0,0-16 11 0 0,-3 27-43 0 0,-7 24 2 0 0,0 0 0 0 0,1 1 0 0 0,8-20 1 0 0,19-50 56 0 0,-22 59-36 0 0,12-40-1 0 0,-2 4-12 0 0,13-44 106 0 0,-10 30-23 0 0,-15 46-24 0 0,13-31 1 0 0,-15 46-64 0 0,0-2-1 0 0,-1 1 1 0 0,-1 0-1 0 0,0-1 1 0 0,0 0-1 0 0,-1 0 1 0 0,-1-23-1 0 0,-1 31-16 0 0,1-1 0 0 0,-1 1 0 0 0,1-1 0 0 0,1 1 0 0 0,-1-1 0 0 0,1 1 0 0 0,4-11 0 0 0,-4 13 0 0 0,-1 0 0 0 0,0 0 0 0 0,0 0 0 0 0,0-9-1 0 0,0 10 3 0 0,-1 0-1 0 0,1-1 1 0 0,-1 1-1 0 0,1-1 1 0 0,0 1-1 0 0,0 0 0 0 0,2-5 1 0 0,-1 5 7 0 0,1-2-3 0 0,0 0-1 0 0,0-1 1 0 0,-1 1-1 0 0,0 0 1 0 0,0-1-1 0 0,0 1 1 0 0,-1-1-1 0 0,0 1 0 0 0,1-8 1 0 0,0 2 16 0 0,-1 0 1 0 0,6-16-1 0 0,2-13 17 0 0,-8 7-12 0 0,-1 25-41 0 0,0 0 0 0 0,1 0 1 0 0,-1 0-1 0 0,1 0 0 0 0,3-10 0 0 0,-1 10-2 0 0,0 0-1 0 0,-1 1 0 0 0,-1-1 0 0 0,1 0 0 0 0,0-12 0 0 0,-2 16 48 0 0,0 0 0 0 0,1 1 0 0 0,-1-1 0 0 0,1 0 0 0 0,0 0-1 0 0,0 0 1 0 0,4-6 0 0 0,4-18 137 0 0,-6 13-163 0 0,1 1 0 0 0,0-1 0 0 0,2 1 0 0 0,8-18 0 0 0,12-35 48 0 0,-19 44-42 0 0,-5 18-8 0 0,-1 1 0 0 0,1-1 0 0 0,0 0 0 0 0,2-4 0 0 0,1-1 31 0 0,-1 1 0 0 0,0-1 0 0 0,-1 0 1 0 0,0-1-1 0 0,2-13 0 0 0,2-9 39 0 0,-2 7-26 0 0,4-12-8 0 0,30-75 78 0 0,-35 90-117 0 0,-3 19 8 0 0,-1 0-1 0 0,1 0 1 0 0,0 0 0 0 0,0 0-1 0 0,0 0 1 0 0,4-5-1 0 0,0-2-5 0 0,-1 1 0 0 0,0-1 0 0 0,0 0 0 0 0,-1 0-1 0 0,3-21 1 0 0,-3 21 13 0 0,-1 0 1 0 0,2 0-1 0 0,8-19 0 0 0,-7 18 4 0 0,0 1 0 0 0,4-18-1 0 0,4-12 25 0 0,-9 32-35 0 0,-1 0 0 0 0,0 0 0 0 0,2-10 0 0 0,-3 7 11 0 0,2 1 0 0 0,-1-1-1 0 0,1 1 1 0 0,8-15 0 0 0,5-12 34 0 0,-7 7 9 0 0,-7 17-17 0 0,2 1 0 0 0,9-20 0 0 0,17-26-45 0 0,-19 40 0 0 0,-2 1 0 0 0,-1-2 0 0 0,0 1 0 0 0,10-36 0 0 0,-6 8 0 0 0,-13 46 1 0 0,1-1 0 0 0,-1 1 0 0 0,1 0 1 0 0,-1-1-1 0 0,1 1 0 0 0,0 0 0 0 0,-1 0 0 0 0,1 0 0 0 0,0 0 0 0 0,0-1 0 0 0,0 1 0 0 0,0 0 1 0 0,0 1-1 0 0,0-1 0 0 0,2-1 0 0 0,-2 1 1 0 0,0 0 0 0 0,0 0 0 0 0,0 1 0 0 0,0-1 0 0 0,0 0 0 0 0,0 0 1 0 0,-1 0-1 0 0,1 0 0 0 0,0-1 0 0 0,0 1 0 0 0,-1 0 0 0 0,1 0 0 0 0,0 0 0 0 0,-1-1 0 0 0,0 1 0 0 0,1-3 0 0 0,0 1 1 0 0,0-1 0 0 0,0 1 0 0 0,0 0 0 0 0,0 0 0 0 0,0-1 0 0 0,1 1 0 0 0,-1 0 0 0 0,1 0 0 0 0,0 0 0 0 0,4-5 0 0 0,1 1 8 0 0,1-1 0 0 0,9-7 0 0 0,6-5-2 0 0,-19 15-9 0 0,0 0 0 0 0,-1 0 0 0 0,1-1 0 0 0,3-8 0 0 0,-2 5 0 0 0,-4 6 0 0 0,0 1 0 0 0,0-1 0 0 0,-1 1 0 0 0,1-1 0 0 0,0 0 0 0 0,-1 1 0 0 0,0-1 0 0 0,1-4 0 0 0,-1 5 0 0 0,0-1 0 0 0,0 1 0 0 0,0-1 0 0 0,1 1 0 0 0,-1-1 0 0 0,1 1 0 0 0,0-1 0 0 0,0 1 0 0 0,0-1 0 0 0,0 1 0 0 0,1-3 0 0 0,3-2 0 0 0,0-1 0 0 0,0 0 0 0 0,12-11 0 0 0,5-10 0 0 0,-18 23 0 0 0,0 1 0 0 0,0-1 0 0 0,1 1 0 0 0,-1 0 0 0 0,9-7 0 0 0,26-27 0 0 0,-32 32 0 0 0,-1 1 0 0 0,0-1 0 0 0,0 0 0 0 0,0 0 0 0 0,7-13 0 0 0,-8 11 0 0 0,1 1 0 0 0,1 0 0 0 0,-1 0 0 0 0,12-11 0 0 0,-12 14 0 0 0,-1 0 0 0 0,-1 0 0 0 0,7-9 0 0 0,3 0 29 0 0,-12 13-25 0 0,0 0 0 0 0,0-1 0 0 0,0 1 0 0 0,0-1 0 0 0,-1 0-1 0 0,1 1 1 0 0,0-1 0 0 0,1-2 0 0 0,10-12-4 0 0,0 0 0 0 0,-12 15 0 0 0,0-1 0 0 0,0 0 0 0 0,1 1 0 0 0,-1-1 0 0 0,0 1 0 0 0,1 0 0 0 0,-1-1 0 0 0,3 0 0 0 0,8-11 0 0 0,-1-2 0 0 0,-8 12 0 0 0,-1 0 0 0 0,0 0 0 0 0,0 0 0 0 0,0 0 0 0 0,0 0 0 0 0,-1 0 0 0 0,2-6 0 0 0,-2 7 0 0 0,0-1 0 0 0,1 1 0 0 0,-1 0 0 0 0,0-1 0 0 0,1 1 0 0 0,-1 0 0 0 0,1 0 0 0 0,2-4 0 0 0,7-8 0 0 0,-10 13 0 0 0,-1-1 0 0 0,1 1 0 0 0,0 0 0 0 0,0 0 0 0 0,0 0 0 0 0,0 0 0 0 0,0 0 0 0 0,0 0 0 0 0,0 0 0 0 0,2-1 0 0 0,16-17 0 0 0,8-13 0 0 0,-24 27 0 0 0,1 0 0 0 0,-1 0 0 0 0,1 0 0 0 0,-1 0 0 0 0,-1 0 0 0 0,4-9 0 0 0,-6 13 0 0 0,0 1 0 0 0,-1-1 0 0 0,1 0 0 0 0,0 0 0 0 0,0 0 0 0 0,1 0 0 0 0,-1 0 0 0 0,0 0 0 0 0,0 0 0 0 0,0 1 0 0 0,1-1 0 0 0,-1 0 0 0 0,0 0 0 0 0,1 0 0 0 0,-1 0 0 0 0,0 1 0 0 0,1-1 0 0 0,-1 0 0 0 0,1 0 0 0 0,0 1 0 0 0,-1-1 0 0 0,1 0 0 0 0,-1 1 0 0 0,1-1 0 0 0,0 1 0 0 0,0-1 0 0 0,0 0 0 0 0,1 0 0 0 0,0-1 0 0 0,0 0 0 0 0,0 1 0 0 0,0-1 0 0 0,-1 0 0 0 0,1 0 0 0 0,1-2 0 0 0,-2 2 0 0 0,1 0 0 0 0,-1 0 0 0 0,1 0 0 0 0,-1 0 0 0 0,1 0 0 0 0,0 1 0 0 0,3-3 0 0 0,-2 2 0 0 0,1-1 0 0 0,0 1 0 0 0,-1-1 0 0 0,0 0 0 0 0,1 0 0 0 0,-1 0 0 0 0,3-5 0 0 0,-4 4 3 0 0,2-6 32 0 0,12-5-9 0 0,-16 15-26 0 0,0 0 0 0 0,1 0 0 0 0,-1 0 0 0 0,0 0 0 0 0,0 0 0 0 0,0-1 0 0 0,1 1 0 0 0,-1 0 0 0 0,0 0 0 0 0,0 0 0 0 0,0-1 0 0 0,0 1 0 0 0,1 0 0 0 0,-1 0 0 0 0,0 0 0 0 0,0-1 0 0 0,0 1 0 0 0,0 0 0 0 0,0 0 0 0 0,0-1 0 0 0,0 1 0 0 0,0 0 0 0 0,0 0 0 0 0,0-1 0 0 0,0 1 0 0 0,0 0 0 0 0,0-1 0 0 0,0 1 0 0 0,0 0 0 0 0,0-1 0 0 0,0 0 0 0 0,0-1 0 0 0,0 1 0 0 0,0 0 0 0 0,0 0 0 0 0,0 0 0 0 0,1 0 0 0 0,-1 0 0 0 0,0 0 0 0 0,0 0 0 0 0,1 0 0 0 0,0-2 0 0 0,12-11 53 0 0,-12 13-52 0 0,-1 1 0 0 0,1-1-1 0 0,-1 1 1 0 0,1-1-1 0 0,-1 1 1 0 0,1-1-1 0 0,-1 1 1 0 0,1-1 0 0 0,-1 1-1 0 0,1-1 1 0 0,0 1-1 0 0,-1 0 1 0 0,1-1 0 0 0,0 1-1 0 0,-1 0 1 0 0,1 0-1 0 0,0-1 1 0 0,-1 1-1 0 0,1 0 1 0 0,0 0 0 0 0,0 0-1 0 0,1 0 1 0 0,0 0-1 0 0,0 0-1 0 0,0-1 1 0 0,0 1 0 0 0,0-1 0 0 0,0 1 0 0 0,0-1-1 0 0,0 0 1 0 0,0 0 0 0 0,0 0 0 0 0,0 0-1 0 0,0 0 1 0 0,2-2 0 0 0,3-2 11 0 0,2-2 42 0 0,-8 0-53 0 0,-5 0 0 0 0,4 7 0 0 0,-1 0 0 0 0,1 0 0 0 0,0-1 0 0 0,0 1 0 0 0,-1 0 0 0 0,1-1 0 0 0,0 1 0 0 0,0 0 0 0 0,0-1 0 0 0,-1 1 0 0 0,1 0 0 0 0,0-1 0 0 0,0 1 0 0 0,0 0 0 0 0,0-1 0 0 0,0 1 0 0 0,0-1 0 0 0,0 1 0 0 0,0 0 0 0 0,0-1 0 0 0,0 1 0 0 0,0-1 0 0 0,0 1 0 0 0,0 0 0 0 0,0-1 0 0 0,0 1 0 0 0,0 0 0 0 0,1-1 0 0 0,-1 1 0 0 0,0 0 0 0 0,0-1 0 0 0,0 1 0 0 0,1 0 0 0 0,-1-1 0 0 0,0 1 0 0 0,1-1 0 0 0,9-5 0 0 0,-10 6 0 0 0,21-10 0 0 0,-13 5 0 0 0,7-4 0 0 0,-7 4 0 0 0,23-27 128 0 0,-13 19-81 0 0,0 2-30 0 0,3 0-6 0 0,-12 6 31 0 0,-6-1-31 0 0,3-2-11 0 0,-3 4 0 0 0,4-1 0 0 0,17-13 27 0 0,-23 17-24 0 0,0 0 1 0 0,0 1 0 0 0,-1-1 0 0 0,1 1-1 0 0,0-1 1 0 0,0 0 0 0 0,0 0-1 0 0,-1 0 1 0 0,1 0 0 0 0,0 1-1 0 0,-1-1 1 0 0,1-1 0 0 0,1 0 21 0 0,1-1 4 0 0,11-2-19 0 0,-12 2 3 0 0,18-2 27 0 0,-17 6-40 0 0,17-10 0 0 0,-17 8 0 0 0,11-6 0 0 0,-9 4 11 0 0,-2 2 3 0 0,0 0 1 0 0,0 0 0 0 0,0 1-1 0 0,0-1 1 0 0,0 1 0 0 0,0 0-1 0 0,6 0 1 0 0,4 4-15 0 0,17-5 0 0 0,12-2 124 0 0,-27-3 69 0 0,-11 5-180 0 0,8-1-17 0 0,14 3 70 0 0,-12 1-55 0 0,-13-2-7 0 0,2 1 2 0 0,1 0 0 0 0,0-1 0 0 0,0 0 1 0 0,-1 0-1 0 0,1 0 0 0 0,0 0 0 0 0,5-2 0 0 0,0-1 5 0 0,0-1 31 0 0,-1 3-31 0 0,-2-1-11 0 0,-4 1 0 0 0,-1 1 0 0 0,1-1 0 0 0,0 1 0 0 0,0 0 0 0 0,0 0 0 0 0,0-1 0 0 0,0 1 0 0 0,0 0 0 0 0,0 1 0 0 0,0-1 0 0 0,3 1 0 0 0,-1 0 0 0 0,-1 0 0 0 0,-2 0 0 0 0,-1-1 1 0 0,1 1 0 0 0,0-1-1 0 0,-1 1 1 0 0,1-1-1 0 0,0 1 1 0 0,-1-1-1 0 0,1 0 1 0 0,0 1 0 0 0,-1-1-1 0 0,1 0 1 0 0,0 0-1 0 0,0 1 1 0 0,-1-1-1 0 0,1 0 1 0 0,0 0 0 0 0,0 0-1 0 0,1 0 1 0 0,0 1 15 0 0,-1-1-15 0 0,0 0 1 0 0,0 1 0 0 0,0-1 0 0 0,0 0 0 0 0,0 0 0 0 0,0 0 0 0 0,0 1 0 0 0,0-1-1 0 0,-1 0 1 0 0,1 0 0 0 0,0 0 0 0 0,0-1 0 0 0,0 1 0 0 0,0 0 0 0 0,0 0 0 0 0,0 0-1 0 0,0-1 1 0 0,0 1 0 0 0,1-1 0 0 0,3-1-2 0 0,11-1 0 0 0,10 8 0 0 0,-5 0 0 0 0,0-1 0 0 0,-3 0 0 0 0,-2-1 0 0 0,16 1 0 0 0,-29-4 2 0 0,-1 0 1 0 0,1 0-1 0 0,0 0 1 0 0,-1 1-1 0 0,1-1 1 0 0,0 1-1 0 0,-1-1 0 0 0,1 1 1 0 0,-1 0-1 0 0,1 0 1 0 0,-1 0-1 0 0,4 2 1 0 0,6 3 18 0 0,3-1-16 0 0,0-2-1 0 0,20 3 0 0 0,3 1-6 0 0,-16-4 0 0 0,-16-2 4 0 0,0 0 0 0 0,0 0 0 0 0,0 0-1 0 0,0 1 1 0 0,-1 0 0 0 0,7 3 0 0 0,28 14 56 0 0,-21-10-61 0 0,22 13 1 0 0,17 3 2 0 0,-5 1 28 0 0,-33-17-10 0 0,26 15 0 0 0,-39-20-18 0 0,0-1 0 0 0,1 1 0 0 0,11 2 0 0 0,-12-4 0 0 0,-1 1 0 0 0,1-1 0 0 0,-1 1 0 0 0,0 0 0 0 0,10 7 0 0 0,14 14 0 0 0,-29-23 0 0 0,1 1 0 0 0,-1-1 0 0 0,1 0 0 0 0,0 1 0 0 0,0-1 0 0 0,0 0 0 0 0,0 0 0 0 0,3 0 0 0 0,15 10 22 0 0,27 16-1 0 0,-7-2 0 0 0,-11-9-5 0 0,-2 3 0 0 0,0 0 0 0 0,31 29 0 0 0,-38-31-16 0 0,-11-10 0 0 0,0 1 0 0 0,-1 0 0 0 0,0 0 0 0 0,11 16 0 0 0,15 19 0 0 0,-10-16 0 0 0,18 29 64 0 0,6 6-64 0 0,-33-42 0 0 0,-2 2 0 0 0,-11-16 0 0 0,1-1 0 0 0,0-1 0 0 0,0 1 0 0 0,5 5 0 0 0,5 6 0 0 0,20 30 0 0 0,-11-14 0 0 0,23 33 0 0 0,-40-57 19 0 0,-1 0 0 0 0,0 0 0 0 0,5 15 0 0 0,-4-12 21 0 0,2 14 131 0 0,-6-20-151 0 0,0 0 1 0 0,1 0-1 0 0,0 0 0 0 0,3 8 0 0 0,5 5-139 0 0,10 28 0 0 0,-5-11 296 0 0,-2-10-103 0 0,-9-17-143 0 0,0 0 0 0 0,6 15-1 0 0,13 40 5 0 0,4 8 41 0 0,41 104 24 0 0,-35-101 0 0 0,-13-28 0 0 0,17 45 0 0 0,-19-40 20 0 0,-9-28 2 0 0,9 38 0 0 0,0 0-22 0 0,0-3 0 0 0,4 77 0 0 0,-7-68 0 0 0,-10-50 0 0 0,2 17 0 0 0,-5-22 0 0 0,1-1 0 0 0,0 1 0 0 0,8 22 0 0 0,5 14 0 0 0,-11-29 0 0 0,-3-13 0 0 0,-1-1 0 0 0,1 1 0 0 0,-1 0 0 0 0,-1 0 0 0 0,1 6 0 0 0,0-3 0 0 0,0-1 0 0 0,4 16 0 0 0,-1-2 0 0 0,5 7 29 0 0,-7-24-22 0 0,0 1 0 0 0,-1-1 0 0 0,1 1 0 0 0,0 6 0 0 0,0 8-7 0 0,-1-7 0 0 0,0 1 0 0 0,1-1 0 0 0,4 14 0 0 0,-1-5 0 0 0,3 7 0 0 0,-6-22 10 0 0,0 0 0 0 0,0 0 1 0 0,1 11-1 0 0,2 9 13 0 0,-2-13-23 0 0,-1-1 0 0 0,1 19 0 0 0,-2-21 0 0 0,0-1 0 0 0,0 0 0 0 0,1 0 0 0 0,0-1 0 0 0,5 15 0 0 0,-5-20 1 0 0,-1 1-1 0 0,0-1 1 0 0,0 1 0 0 0,1 5-1 0 0,1 8 50 0 0,5 13-39 0 0,6 6 53 0 0,-11-32-64 0 0,-2-4 0 0 0,0 0 0 0 0,-1-1 0 0 0,1 1 0 0 0,-1 0 0 0 0,1 0 0 0 0,-1 0 0 0 0,0 0 0 0 0,1 0 0 0 0,-1 0 0 0 0,0 0 0 0 0,0 0 0 0 0,1 0 0 0 0,-1 0 0 0 0,0 0 0 0 0,0 0 0 0 0,0 0 0 0 0,0 0 0 0 0,0 0 0 0 0,-1 2 0 0 0,1 0 4 0 0,1 1 0 0 0,0-1 0 0 0,0 1 0 0 0,0-1 1 0 0,0 0-1 0 0,0 1 0 0 0,1-1 0 0 0,0 0 0 0 0,-1 0 0 0 0,1 0 0 0 0,4 4 0 0 0,5 10 11 0 0,-9-6-15 0 0,0-3 0 0 0,0 17 0 0 0,2-12 29 0 0,-3-11-25 0 0,-1-1 0 0 0,1 0 0 0 0,-1 0 0 0 0,1 0 0 0 0,-1 0 0 0 0,0 1 0 0 0,1-1-1 0 0,-1 0 1 0 0,0 0 0 0 0,0 2 0 0 0,4 17-20 0 0,11 54-64 0 0,-14-70 80 0 0,2 7 0 0 0,0 1 0 0 0,-1 0 0 0 0,0 0 0 0 0,0 15 0 0 0,-2-15 0 0 0,2-1 0 0 0,0 0 0 0 0,0 0 0 0 0,8 21 0 0 0,-4-14 0 0 0,7 7 0 0 0,0 14 0 0 0,-4-19 0 0 0,-8-18 0 0 0,4 5 0 0 0,-6-5 0 0 0,0-1 0 0 0,1-1 0 0 0,-1 0 0 0 0,1 1 0 0 0,-1-1 0 0 0,1 1 0 0 0,-1 0 0 0 0,1-1 0 0 0,-1 1 0 0 0,1-1 0 0 0,0 1 0 0 0,-1 0 0 0 0,1-1 0 0 0,0 1 0 0 0,-1 0 0 0 0,1-1 0 0 0,0 1 0 0 0,-1 1 0 0 0,1-2 0 0 0,0 0 0 0 0,0 0 0 0 0,0 1 0 0 0,0-1 0 0 0,0 0 0 0 0,0 0 0 0 0,0 1 0 0 0,0-1 0 0 0,0 0 0 0 0,0 0 0 0 0,0 0 0 0 0,0 1 0 0 0,0-1 0 0 0,0 0 0 0 0,0 0 0 0 0,0 1 0 0 0,1-1 0 0 0,-1 0 0 0 0,0 0 0 0 0,0 1 0 0 0,0-1 0 0 0,0 0 0 0 0,0 0 0 0 0,0 0 0 0 0,1 0 0 0 0,-1 1 0 0 0,2 3 0 0 0,-6 7 0 0 0,3-2 0 0 0,5 0 0 0 0,1-1 0 0 0,-1 0 0 0 0,-4-7 0 0 0,0 0 0 0 0,0 0 0 0 0,0 0 0 0 0,0-1 0 0 0,1 1 0 0 0,-1 0 0 0 0,0 0 0 0 0,0-1 0 0 0,1 1 0 0 0,-1 0 0 0 0,1-1 0 0 0,-1 1 0 0 0,0 0 0 0 0,1-1 0 0 0,-1 1 0 0 0,1 0 0 0 0,0 0 0 0 0,0-1 0 0 0,0 1 0 0 0,-1 0 0 0 0,1-1 0 0 0,-1 1 0 0 0,1 0 0 0 0,-1-1 0 0 0,1 1 0 0 0,-1 0 0 0 0,0 0 0 0 0,1 0 0 0 0,-1-1 0 0 0,0 1 0 0 0,1 0 0 0 0,-1 0 0 0 0,0 0 0 0 0,0 0 0 0 0,0 0 0 0 0,1 2 0 0 0,0-1 0 0 0,0 0 0 0 0,0 1 0 0 0,0-1 0 0 0,0 0 0 0 0,0 0 0 0 0,1 0 0 0 0,2 3 0 0 0,1 4 0 0 0,0 4 0 0 0,-6-11 0 0 0,1-1 0 0 0,0-1 0 0 0,-1 0 0 0 0,1 1 0 0 0,0-1 0 0 0,-1 0 0 0 0,1 1 0 0 0,0-1 0 0 0,0 1 0 0 0,-1-1 0 0 0,1 1 0 0 0,0-1 0 0 0,0 1 0 0 0,0-1 0 0 0,-1 1 0 0 0,1-1 0 0 0,0 1 0 0 0,0-1 0 0 0,0 1 0 0 0,0-1 0 0 0,0 1 0 0 0,0-1 0 0 0,0 0 0 0 0,0 1 0 0 0,1-1 0 0 0,-1 1 0 0 0,0 0 0 0 0,2 9 0 0 0,-1 1 0 0 0,0 5 0 0 0,2-5 0 0 0,-1-1 0 0 0,4 8 0 0 0,-4-15 0 0 0,0 0 0 0 0,0 0 0 0 0,0 0 0 0 0,-1 0 0 0 0,1 0 0 0 0,-1 0 0 0 0,2 6 0 0 0,0 0 0 0 0,-5 1 0 0 0,5 0 0 0 0,-2-4 0 0 0,2 2 0 0 0,3 4 0 0 0,-3-1 0 0 0,-2-5 0 0 0,0-1 0 0 0,0 1 0 0 0,0 0 0 0 0,1-1 0 0 0,3 7 0 0 0,3 2 0 0 0,-8-11 0 0 0,0 0 0 0 0,-1 10 0 0 0,-4 11 0 0 0,5-24 0 0 0,1 3 0 0 0,4 11 0 0 0,-4-13 0 0 0,1 1 0 0 0,2 21 0 0 0,-3-4 0 0 0,0-8 0 0 0,6-2 0 0 0,-5 2 0 0 0,2-2 0 0 0,-3 1 0 0 0,1 3 0 0 0,8 25 0 0 0,-9-29 0 0 0,-1 2 0 0 0,3 1 0 0 0,-1-9 0 0 0,-1-3 0 0 0,0 1 0 0 0,0 0 0 0 0,0 0 0 0 0,0-1 0 0 0,-1 1 0 0 0,1 0 0 0 0,0 0 0 0 0,0 0 0 0 0,-1 0 0 0 0,1 0 0 0 0,0 0 0 0 0,0 2 0 0 0,1 6 0 0 0,-2 1 0 0 0,2 0 0 0 0,-1 0-15 0 0,0-1-57 0 0,3 2 4 0 0,0-2 55 0 0,-3 1 26 0 0,0-1 41 0 0,0-8-53 0 0,-1 0 0 0 0,0 0 0 0 0,1 0 0 0 0,-1 0 0 0 0,1 0 0 0 0,-1 0 0 0 0,1 0 1 0 0,0 0-1 0 0,-1 0 0 0 0,1-1 0 0 0,0 1 0 0 0,-1 0 0 0 0,1 0 0 0 0,1 0 0 0 0,-1-1-1 0 0,-1 1 0 0 0,1 0 0 0 0,-1-1 0 0 0,0 1-1 0 0,1-1 1 0 0,-1 1 0 0 0,0 0 0 0 0,1-1 0 0 0,-1 1 0 0 0,0 0-1 0 0,0 0 1 0 0,1-1 0 0 0,-1 1 0 0 0,0 0 0 0 0,0 0 0 0 0,0-1-1 0 0,0 1 1 0 0,0 1 0 0 0,0 7 0 0 0,-2 1 0 0 0,4 0 0 0 0,-2 0 0 0 0,0-1 0 0 0,-2 2 0 0 0,3-2 0 0 0,-2 1 0 0 0,2 3 0 0 0,0 23 0 0 0,0-26 0 0 0,2 0 0 0 0,-1 0 0 0 0,1-1 0 0 0,-2 2 0 0 0,0-2 0 0 0,2 2 0 0 0,-1 1 0 0 0,0-3 0 0 0,-1 2 0 0 0,2-3 0 0 0,-1 3 0 0 0,1-2 0 0 0,-2 3 0 0 0,-1-1 0 0 0,1-2 0 0 0,2 2 0 0 0,1-2 0 0 0,-3 2 0 0 0,2-2 0 0 0,3 5-69 0 0,-6-7 11 0 0,0 4 70 0 0,0-11-11 0 0,0 0 0 0 0,0 0-1 0 0,0 0 1 0 0,0 0 0 0 0,0 0-1 0 0,0 0 1 0 0,0 0 0 0 0,0 0-1 0 0,0 0 1 0 0,0 0 0 0 0,0 0-1 0 0,0 0 1 0 0,0 0-1 0 0,0 0 1 0 0,-1 0 0 0 0,1 0-1 0 0,0 0 1 0 0,0 0 0 0 0,0 0-1 0 0,0 0 1 0 0,0 0 0 0 0,0 0-1 0 0,0 0 1 0 0,0 0 0 0 0,0 0-1 0 0,0 0 1 0 0,0 0 0 0 0,0 0-1 0 0,0 1 1 0 0,0-1-1 0 0,0 0 1 0 0,0 0 0 0 0,0 0-1 0 0,0 0 1 0 0,0 0 0 0 0,0 0-1 0 0,0 0 1 0 0,0 0 0 0 0,0 0-1 0 0,0 0 1 0 0,0 0 0 0 0,0 0-1 0 0,0 0 1 0 0,0 0 0 0 0,0 0-1 0 0,4 25 125 0 0,-3-17-125 0 0,-1-1 0 0 0,0 1 0 0 0,-1-6-4 0 0,1 0 0 0 0,0 1 0 0 0,1-1-1 0 0,-1 0 1 0 0,0 0 0 0 0,0 0 0 0 0,1 0 0 0 0,0 0-1 0 0,0 2 1 0 0,0 2-47 0 0,-1-4-31 0 0,1 1 21 0 0,0-1 60 0 0,0 0 0 0 0,0 0 1 0 0,0 0-1 0 0,-1 0 0 0 0,1 1 0 0 0,-1-1 0 0 0,0 0 0 0 0,0 1 0 0 0,1-1 1 0 0,-2 0-1 0 0,1 0 0 0 0,0 5 0 0 0,-1-6 0 0 0,1 30 17 0 0,4 0 41 0 0,-3-28-133 0 0,2-2 81 0 0,2 8-7 0 0,-5 22 2 0 0,0-12 220 0 0,0-18-285 0 0,1 0-17 0 0,1 5 37 0 0,-1-5 242 0 0,2 2-193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7:24.2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 1 2760 0 0,'-1'1'8880'0'0,"-5"8"-6442"0"0,0 0 1 0 0,-6 13-1 0 0,-8 24 531 0 0,19-43-2883 0 0,-4 12 287 0 0,-2 5-37 0 0,0-9-269 0 0,1 0 0 0 0,1 1 1 0 0,0-1-1 0 0,-6 21 0 0 0,-4 10-135 0 0,12-33-149 0 0,-1 1 0 0 0,1 0 0 0 0,-2 16 0 0 0,2 12-4051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7:24.5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7832 0 0,'0'0'9611'0'0,"1"1"-8519"0"0,27 19 2892 0 0,-21-15-3628 0 0,0 1 0 0 0,0 0 0 0 0,0 1 0 0 0,-1-1 0 0 0,0 1 0 0 0,-1 0 0 0 0,7 10 0 0 0,-2 0 249 0 0,23 25 0 0 0,2 5-135 0 0,-29-39-439 0 0,1-1 1 0 0,0 0-1 0 0,0 0 0 0 0,0-1 1 0 0,1 0-1 0 0,-1 0 0 0 0,2-1 0 0 0,-1 0 1 0 0,15 6-1 0 0,25 17-530 0 0,-45-26 214 0 0,0 0 1 0 0,0 0-1 0 0,0 0 1 0 0,1 0-1 0 0,-1-1 1 0 0,0 1-1 0 0,7 1 1 0 0,-2 1-1622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9:42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35 105 3224 0 0,'0'0'4752'0'0,"-1"0"-4468"0"0,0-1-294 0 0,0 0 142 0 0,-1 0 0 0 0,0 0 0 0 0,1 0 0 0 0,-1 0 0 0 0,1 0-1 0 0,0-1 1 0 0,-1 1 0 0 0,1 0 0 0 0,0-1 0 0 0,0 1-1 0 0,0-1 1 0 0,0 0 0 0 0,0 1 0 0 0,-1-3 0 0 0,1 3 732 0 0,-3-22 2669 0 0,-4-19-1535 0 0,12 27 1481 0 0,-4 18-2161 0 0,1 11-610 0 0,3 21-757 0 0,2-5 252 0 0,-5-24-159 0 0,0 0-1 0 0,0 0 1 0 0,1 0-1 0 0,-1 0 1 0 0,5 7-1 0 0,-2-3 60 0 0,0 1 0 0 0,4 19 0 0 0,3 8 115 0 0,46 148 639 0 0,-44-108-569 0 0,-11-67-233 0 0,0 0-1 0 0,1 15 1 0 0,3 18 37 0 0,0-1 30 0 0,-5-33-77 0 0,0 0-1 0 0,4 18 1 0 0,0-8 6 0 0,3 30 0 0 0,2 5 87 0 0,-6-38-105 0 0,-1-8 23 0 0,-1 0 0 0 0,0 0 0 0 0,0 19-1 0 0,1 11 136 0 0,11 67-1 0 0,-13-102-184 0 0,15 118 159 0 0,-14-112-149 0 0,-1-1 0 0 0,1 0 0 0 0,5 11-1 0 0,-5-13 4 0 0,1 1-1 0 0,-1-1 0 0 0,0 1 1 0 0,-1 0-1 0 0,1 11 1 0 0,6 52 214 0 0,-6-47-145 0 0,0 0 1 0 0,2 0 0 0 0,12 42-1 0 0,1 3-9 0 0,-10-32 27 0 0,8 47 24 0 0,-5-29-47 0 0,-6-37-24 0 0,-1-1 0 0 0,2 34 0 0 0,-4-44-42 0 0,-1 0 1 0 0,2 1-1 0 0,2 10 0 0 0,-2-10 21 0 0,-1-1-1 0 0,1 1 0 0 0,-1 13 1 0 0,1 0 46 0 0,5 38 0 0 0,-3-37-21 0 0,1 40-1 0 0,-4-43-62 0 0,7 35 0 0 0,-8-52 0 0 0,12 35 25 0 0,-9-30-13 0 0,0 1 1 0 0,-1 0-1 0 0,3 15 1 0 0,-3-3 33 0 0,-2-10-44 0 0,1 1 0 0 0,1-1-1 0 0,4 17 1 0 0,-4-19 17 0 0,0 0-1 0 0,2 15 1 0 0,1 6 0 0 0,13 62 157 0 0,-13-62-51 0 0,16 56 0 0 0,-18-78-106 0 0,-1 1-1 0 0,1 15 0 0 0,-2-17-3 0 0,0 1-1 0 0,1-1 1 0 0,-1 1 0 0 0,4 8-1 0 0,3 9 26 0 0,-6-18-29 0 0,0 0 0 0 0,1 1-1 0 0,3 6 1 0 0,-3-8-7 0 0,-1-3 0 0 0,-1 0 1 0 0,0 0-1 0 0,-1 1 0 0 0,1-1 0 0 0,0 0 0 0 0,0 0 0 0 0,-1 1 0 0 0,0-1 0 0 0,1 0 0 0 0,-1 1 0 0 0,0 2 0 0 0,13 42 71 0 0,5 21-64 0 0,-16-60 7 0 0,0 0 1 0 0,1 0-1 0 0,6 13 1 0 0,-5-14 5 0 0,-1 1-1 0 0,0 0 1 0 0,0-1-1 0 0,2 12 1 0 0,5 17 29 0 0,9 38 11 0 0,-13-52-36 0 0,-5-19-23 0 0,0 0 0 0 0,0 0 0 0 0,0 0 0 0 0,0 0 1 0 0,-1 0-1 0 0,1 5 0 0 0,-1-1 21 0 0,1 0 0 0 0,0 0 0 0 0,0-1 0 0 0,1 1 0 0 0,3 10-1 0 0,6 23 65 0 0,-5-13-26 0 0,2-2-53 0 0,-4-17-11 0 0,6 10-4 0 0,-6-8 61 0 0,0-3-46 0 0,2 21 64 0 0,-3-18-33 0 0,5 12-7 0 0,2-4 5 0 0,-10-17-40 0 0,1-1 0 0 0,-1 1 0 0 0,1-1 0 0 0,-1 1 0 0 0,1-1 0 0 0,-1 1 0 0 0,0-1 0 0 0,1 1 0 0 0,-1-1 0 0 0,0 1 0 0 0,1 0 0 0 0,-1-1 0 0 0,0 1 0 0 0,0 0 0 0 0,1-1 0 0 0,-1 1 0 0 0,0 0 0 0 0,0-1 0 0 0,0 1 0 0 0,0 0 0 0 0,0 0 0 0 0,0 0 0 0 0,0 0 0 0 0,0 0 0 0 0,0 0 0 0 0,0-1 0 0 0,0 1 0 0 0,0 0 0 0 0,0 0 0 0 0,0 0 0 0 0,0 0 0 0 0,1-1 0 0 0,-1 1 0 0 0,0 0 0 0 0,1 0 0 0 0,-1-1 0 0 0,0 1 0 0 0,1 1 0 0 0,4 12 11 0 0,-6-11 14 0 0,1-2-24 0 0,0-1 0 0 0,0 1 0 0 0,-1 0 1 0 0,1-1-1 0 0,0 1 0 0 0,0-1 0 0 0,0 1 0 0 0,0-1 1 0 0,0 1-1 0 0,0 0 0 0 0,0-1 0 0 0,0 1 1 0 0,0-1-1 0 0,0 1 0 0 0,0 0 0 0 0,0-1 1 0 0,0 1-1 0 0,0-1 0 0 0,1 1 0 0 0,-1 0 1 0 0,0-1-1 0 0,1 1 0 0 0,12 42 63 0 0,-9-35-64 0 0,0 0 0 0 0,0 7 0 0 0,-3-10 0 0 0,-2 8 0 0 0,1-10 6 0 0,0 1 1 0 0,1 0-1 0 0,-1 0 0 0 0,1-1 1 0 0,-1 1-1 0 0,1 0 0 0 0,0-1 0 0 0,3 6 1 0 0,-3-5 0 0 0,4 26-7 0 0,-4-21 0 0 0,2 16 0 0 0,-2-18 0 0 0,3 5 0 0 0,0-4 0 0 0,0 2 0 0 0,-3-6 0 0 0,-2 8 0 0 0,1-9 6 0 0,5 12 61 0 0,-3-8-20 0 0,6 13-30 0 0,-7-16-26 0 0,1-1 0 0 0,-1 1 0 0 0,0-1 0 0 0,0 1 0 0 0,-1 0-1 0 0,1-1 1 0 0,0 7 0 0 0,-4-5 27 0 0,3-4-14 0 0,-1-1-1 0 0,1 0 1 0 0,0 1-1 0 0,0-1 1 0 0,0 0 0 0 0,-1 1-1 0 0,1-1 1 0 0,0 1 0 0 0,0-1-1 0 0,0 0 1 0 0,0 1 0 0 0,0-1-1 0 0,0 1 1 0 0,0-1 0 0 0,0 1-1 0 0,0-1 1 0 0,0 0 0 0 0,0 1-1 0 0,0 0 1 0 0,10 26 41 0 0,-2 7-45 0 0,-7-26 0 0 0,3 4 0 0 0,0 12 0 0 0,5-4 53 0 0,-7-15-41 0 0,2 14 40 0 0,-4-16-40 0 0,6 10-13 0 0,-4-10 1 0 0,3 10 5 0 0,-6-10 9 0 0,9 9 20 0 0,-2-3-23 0 0,2 12-11 0 0,-4-15 0 0 0,14 20 64 0 0,-18-25-62 0 0,1-1-1 0 0,0 1 1 0 0,-1 0-1 0 0,1-1 0 0 0,0 1 1 0 0,-1-1-1 0 0,1 1 1 0 0,-1 0-1 0 0,1 0 1 0 0,-1-1-1 0 0,1 1 1 0 0,-1 0-1 0 0,0 0 1 0 0,1-1-1 0 0,-1 1 1 0 0,0 0-1 0 0,0 0 1 0 0,1 1-1 0 0,0 2 24 0 0,16 13-14 0 0,-14-10 9 0 0,-1-1 9 0 0,17 20-14 0 0,-12-18-7 0 0,-5-8-23 0 0,1 1 30 0 0,7 12 101 0 0,-8-10-103 0 0,21 20 46 0 0,-9-7 6 0 0,11 6 23 0 0,-24-20-19 0 0,-1 0-1 0 0,1-1 1 0 0,-1 1-1 0 0,1 0 1 0 0,-1 0-1 0 0,0-1 1 0 0,0 1-1 0 0,0 0 1 0 0,0 0-1 0 0,0 0 1 0 0,0-1-1 0 0,-1 3 1 0 0,1 2-310 0 0,-1-4 172 0 0,1 2 11 0 0,4 9-231 0 0,-2-8 376 0 0,1 0 1 0 0,-1 1-1 0 0,1-1 0 0 0,6 9 1 0 0,-1-1 187 0 0,-6-3-506 0 0,-2-9 209 0 0,0 0 1 0 0,0 1-1 0 0,0-1 1 0 0,0 0-1 0 0,0 0 1 0 0,1 0-1 0 0,-1 0 0 0 0,0 1 1 0 0,1-1-1 0 0,-1 0 1 0 0,1 0-1 0 0,-1 0 1 0 0,1 0-1 0 0,0 0 1 0 0,-1 0-1 0 0,2 1 0 0 0,13 27 366 0 0,-11-20-58 0 0,-2-5-282 0 0,0 0-1 0 0,0 0 1 0 0,1 0 0 0 0,-1 0 0 0 0,1 0 0 0 0,0 0-1 0 0,0-1 1 0 0,5 5 0 0 0,-7-7-5 0 0,5 5 1 0 0,-2-3 0 0 0,0 1 0 0 0,0 0 0 0 0,0 0 0 0 0,6 9 0 0 0,-1-2 0 0 0,1 4 0 0 0,11 16 0 0 0,-20-30 0 0 0,-1 1 0 0 0,1-1 0 0 0,0 0 0 0 0,0 0 0 0 0,0 0 0 0 0,0 0 0 0 0,0-1 0 0 0,0 1 0 0 0,0 0 0 0 0,0 0 0 0 0,2 1 0 0 0,6 2 0 0 0,-4 4 0 0 0,-4-7 0 0 0,0 0 0 0 0,-1 1 0 0 0,1-1 0 0 0,0 0 0 0 0,0 0 0 0 0,0 0 0 0 0,0 0 0 0 0,0 0 0 0 0,1 0 0 0 0,-1 0 0 0 0,0 0 0 0 0,0 0 0 0 0,1 0 0 0 0,-1-1 0 0 0,3 2 0 0 0,-3-1 0 0 0,0-1 0 0 0,0 0 0 0 0,1 1 0 0 0,-1-1 0 0 0,0 1 0 0 0,0 0 0 0 0,0-1 0 0 0,0 1 0 0 0,0 0 0 0 0,0 0 0 0 0,0 0 0 0 0,0-1 0 0 0,1 3 0 0 0,6 3-94 0 0,-5-3 43 0 0,1 0 0 0 0,-1-1 0 0 0,0 2 0 0 0,6 5 0 0 0,-2 0 34 0 0,-8-7 13 0 0,3 0 7 0 0,13 12-4 0 0,12 13 1 0 0,-19-21 0 0 0,1 0 0 0 0,-1 2 0 0 0,0 1 0 0 0,-5-8 0 0 0,-1-1 0 0 0,7 10 0 0 0,-9-9 2 0 0,1 0-1 0 0,0 0 0 0 0,0 0 1 0 0,0 0-1 0 0,0 0 1 0 0,0 0-1 0 0,0-1 1 0 0,0 1-1 0 0,0 0 0 0 0,0-1 1 0 0,2 2-1 0 0,11 15 358 0 0,-8-9-343 0 0,-3-4-19 0 0,12 14-123 0 0,-2-12 74 0 0,13 9 241 0 0,-17-7-189 0 0,-3-2 3 0 0,1 1-1 0 0,15 8 0 0 0,-7-2-89 0 0,2-2 71 0 0,35 25 48 0 0,-34-23-13 0 0,-8-8-63 0 0,-9-5 44 0 0,2 1-59 0 0,-3-1 71 0 0,-1 0-11 0 0,1 0 0 0 0,0 0 1 0 0,0 1-1 0 0,0-1 0 0 0,0 0 0 0 0,0 0 1 0 0,0 0-1 0 0,0 0 0 0 0,0 0 0 0 0,0 0 1 0 0,0 0-1 0 0,0 1 0 0 0,0-1 0 0 0,0 0 1 0 0,0 0-1 0 0,0 0 0 0 0,0 0 0 0 0,0 0 1 0 0,0 0-1 0 0,1 0 0 0 0,-1 1 0 0 0,0-1 1 0 0,0 0-1 0 0,0 0 0 0 0,0 0 0 0 0,0 0 1 0 0,0 0-1 0 0,0 0 0 0 0,0 0 0 0 0,0 0 1 0 0,0 0-1 0 0,0 0 0 0 0,1 0 0 0 0,-1 1 1 0 0,0-1-1 0 0,0 0 0 0 0,0 0 0 0 0,0 0 1 0 0,0 0-1 0 0,0 0 0 0 0,0 0 0 0 0,0 0 1 0 0,1 0-1 0 0,-1 0 0 0 0,0 0 1 0 0,0 0-1 0 0,0 0 0 0 0,14 8 27 0 0,-12-7-28 0 0,-1-1 0 0 0,0 1 0 0 0,0 0 0 0 0,0 0 0 0 0,0 0 0 0 0,0 0 0 0 0,0 0 0 0 0,0 0 0 0 0,0 0 0 0 0,1 2 0 0 0,9 12 0 0 0,12 9 0 0 0,-20-19 0 0 0,-1-3 0 0 0,0 0 0 0 0,0 0 0 0 0,0 0 0 0 0,0 0 0 0 0,0-1 0 0 0,0 1 0 0 0,1 0 0 0 0,3 1 0 0 0,4 2 12 0 0,10 7 109 0 0,3-1-110 0 0,-13-8 6 0 0,-1 2-1 0 0,0-1 1 0 0,15 11 0 0 0,-10-5-8 0 0,13 5 182 0 0,-9-3-258 0 0,-15-8 67 0 0,1 0 0 0 0,14 3 0 0 0,-17-7 0 0 0,1 1 0 0 0,-1-1 0 0 0,0 1 0 0 0,1-1 0 0 0,-1 1 0 0 0,0 0 0 0 0,0-1 0 0 0,0 1 0 0 0,1 0 0 0 0,0 1 0 0 0,3 1 0 0 0,3-1 0 0 0,1 4 0 0 0,14 7 0 0 0,-15-10 0 0 0,0-1 0 0 0,2 0 0 0 0,-8-2-10 0 0,0 1 0 0 0,0-1 1 0 0,0 1-1 0 0,0-1 0 0 0,0 1 0 0 0,0 0 0 0 0,0 0 0 0 0,0 0 1 0 0,2 1-1 0 0,5 1-135 0 0,29 9 519 0 0,-18-2-321 0 0,-9-3-53 0 0,-10-6 0 0 0,1 2 0 0 0,23 9 0 0 0,-5-8-320 0 0,-9 3 202 0 0,12-2 124 0 0,-22-5-6 0 0,-1 0 0 0 0,1 0 0 0 0,0 0 0 0 0,0 0 0 0 0,-1 1 0 0 0,1-1 0 0 0,0 0 0 0 0,0 0 0 0 0,-1 1 0 0 0,1-1 0 0 0,0 1 0 0 0,-1-1 0 0 0,1 0 0 0 0,0 1 0 0 0,-1-1 0 0 0,2 2 0 0 0,15-1 0 0 0,-3 0 0 0 0,-11 1 0 0 0,16 3 0 0 0,-14-3 0 0 0,17 0 0 0 0,-13 0 0 0 0,-7-2 0 0 0,0 1 0 0 0,0 0 0 0 0,0-1 0 0 0,0 0 0 0 0,0 1 0 0 0,0-1 0 0 0,0 0 0 0 0,0 0 0 0 0,3 0 0 0 0,25 0 0 0 0,1 0 0 0 0,-20-1 0 0 0,-9-1 0 0 0,1 1 0 0 0,11 0 0 0 0,15-3 0 0 0,2-3 11 0 0,-11 6 94 0 0,4 1 152 0 0,-16 1-238 0 0,2 2-19 0 0,1-2 0 0 0,3-1-103 0 0,-13 0 6 0 0,6-4-1183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9:45.2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35 267 5064 0 0,'0'0'13111'0'0,"16"-4"-8060"0"0,-2 4-3842 0 0,-1 17 198 0 0,-11-16-1349 0 0,-1 1 1 0 0,0-1 0 0 0,1 1-1 0 0,-1 0 1 0 0,0-1-1 0 0,0 1 1 0 0,-1 0 0 0 0,1 0-1 0 0,0 0 1 0 0,-1 0-1 0 0,1 0 1 0 0,-1 0-1 0 0,1 0 1 0 0,-1 0 0 0 0,0 0-1 0 0,0 0 1 0 0,0 0-1 0 0,0 0 1 0 0,0 0 0 0 0,-1 3-1 0 0,0 13 101 0 0,1-16-135 0 0,-2 6 29 0 0,-10 7 35 0 0,12-14-82 0 0,-9 5 36 0 0,9-6-41 0 0,-1 0 0 0 0,1 1-1 0 0,0-1 1 0 0,-1 0-1 0 0,1 0 1 0 0,0 0-1 0 0,-1 0 1 0 0,1 0-1 0 0,-1 0 1 0 0,1 0-1 0 0,-1 0 1 0 0,1 0-1 0 0,0 0 1 0 0,-1 0-1 0 0,1 0 1 0 0,0 0 0 0 0,-1 0-1 0 0,1 0 1 0 0,-1-1-1 0 0,-1 0 0 0 0,0 0 1 0 0,0-1-1 0 0,0 1 0 0 0,0-1 0 0 0,1 1 0 0 0,-1-1 0 0 0,0 1 1 0 0,1-1-1 0 0,0 0 0 0 0,-1 0 0 0 0,-1-4 0 0 0,-10-26-19 0 0,7 18-30 0 0,3 5 40 0 0,1 6-6 0 0,0-1 1 0 0,1 0-1 0 0,0 0 0 0 0,-1 0 1 0 0,2 0-1 0 0,-1 0 1 0 0,0-8-1 0 0,-1-10-58 0 0,1 16 69 0 0,1 0-1 0 0,-1 0 1 0 0,2-9-1 0 0,0 1-41 0 0,-1 12 45 0 0,-1 0 0 0 0,1 1 1 0 0,0-1-1 0 0,0 0 0 0 0,0 1 1 0 0,1-1-1 0 0,-1 0 1 0 0,0 1-1 0 0,1-1 0 0 0,-1 1 1 0 0,1-1-1 0 0,-1 0 0 0 0,1 1 1 0 0,0-1-1 0 0,-1 1 0 0 0,1-1 1 0 0,0 1-1 0 0,0 0 1 0 0,0-1-1 0 0,0 1 0 0 0,1 0 1 0 0,-1 0-1 0 0,0 0 0 0 0,0 0 1 0 0,1 0-1 0 0,2-2 0 0 0,-2 2-4 0 0,0 1-1 0 0,-1-1 0 0 0,1 0 0 0 0,0 0 0 0 0,0 0 1 0 0,-1 0-1 0 0,1 0 0 0 0,-1 0 0 0 0,3-3 0 0 0,-3 3 7 0 0,1 0-1 0 0,-1 0 1 0 0,1 0-1 0 0,-1 0 0 0 0,1 0 1 0 0,0 0-1 0 0,0 0 1 0 0,-1 0-1 0 0,1 1 0 0 0,0-1 1 0 0,2 0-1 0 0,-1 0 0 0 0,5-1 0 0 0,12 8 0 0 0,-18-5 5 0 0,0 0-1 0 0,0 1 1 0 0,0-1-1 0 0,0 0 1 0 0,0 1-1 0 0,0-1 1 0 0,0 1-1 0 0,0 0 1 0 0,-1-1-1 0 0,1 1 1 0 0,-1 0-1 0 0,1 0 1 0 0,1 3-1 0 0,-1 0 15 0 0,1 1 0 0 0,-1 0 0 0 0,2 11 0 0 0,-4-17-19 0 0,0 9 43 0 0,-2 3-7 0 0,2-8-21 0 0,-1 0-1 0 0,0 1 1 0 0,0-2-1 0 0,0 1 0 0 0,-1 0 1 0 0,1 0-1 0 0,-1 0 1 0 0,-3 5-1 0 0,4-8-7 0 0,1-1 1 0 0,-1 1-1 0 0,0 0 0 0 0,0 0 0 0 0,0-1 0 0 0,1 1 0 0 0,-1 0 1 0 0,0-1-1 0 0,0 1 0 0 0,0-1 0 0 0,0 1 0 0 0,0-1 1 0 0,0 1-1 0 0,0-1 0 0 0,0 0 0 0 0,0 0 0 0 0,0 1 0 0 0,0-1 1 0 0,0 0-1 0 0,-1 0 0 0 0,1 0 0 0 0,0 0 0 0 0,0 0 1 0 0,0 0-1 0 0,0-1 0 0 0,-1 1 0 0 0,-1-1 5 0 0,1 1 0 0 0,-1-1 0 0 0,1 0 0 0 0,-1 0 0 0 0,1 0 0 0 0,0 0 0 0 0,-1 0 0 0 0,1 0 0 0 0,-3-3-1 0 0,1 1-4 0 0,1-1-1 0 0,0 0 0 0 0,0 1 1 0 0,0-1-1 0 0,0 0 0 0 0,1 0 1 0 0,0-1-1 0 0,0 1 0 0 0,0 0 1 0 0,0-1-1 0 0,1 1 0 0 0,-1-1 1 0 0,1 0-1 0 0,0 1 0 0 0,1-1 0 0 0,-1-7 1 0 0,1-3 15 0 0,0 0-1 0 0,1-1 1 0 0,7-29 0 0 0,-6 25-17 0 0,0 17-12 0 0,2 0-10 0 0,17-29-127 0 0,-19 32 174 0 0,0-1 0 0 0,0 1 0 0 0,0-1 0 0 0,0 1 0 0 0,1 0 0 0 0,-1 0 0 0 0,0 0 0 0 0,0 0-1 0 0,0 0 1 0 0,0 1 0 0 0,4 0 0 0 0,-3-1-23 0 0,-1 0 1 0 0,0 1-1 0 0,0-1 0 0 0,0 1 1 0 0,0 0-1 0 0,0-1 0 0 0,1 1 1 0 0,-1 0-1 0 0,-1 0 0 0 0,1 0 0 0 0,0 1 1 0 0,0-1-1 0 0,0 0 0 0 0,0 1 1 0 0,-1-1-1 0 0,2 3 0 0 0,6 1 12 0 0,-7-4-16 0 0,-1-1 0 0 0,0 1 0 0 0,1-1 0 0 0,-1 1 1 0 0,0 0-1 0 0,0-1 0 0 0,0 1 0 0 0,0 0 0 0 0,0 0 0 0 0,0 0 0 0 0,0 0 0 0 0,0 0 0 0 0,0 0 0 0 0,0 0 0 0 0,0 0 0 0 0,0 1 0 0 0,-1-1 0 0 0,1 0 0 0 0,-1 0 0 0 0,1 2 0 0 0,1 0-37 0 0,-1 1 0 0 0,0-1 1 0 0,0 1-1 0 0,-1-1 0 0 0,1 1 0 0 0,-1-1 1 0 0,1 1-1 0 0,-1-1 0 0 0,-1 1 0 0 0,1 0 1 0 0,-1 3-1 0 0,1-5 61 0 0,0 1 0 0 0,-1-1 0 0 0,1 0 0 0 0,-1 0 0 0 0,0 0 0 0 0,1 0 0 0 0,-1 0 0 0 0,0 1 0 0 0,0-1 0 0 0,0-1 0 0 0,-1 1 0 0 0,1 0 0 0 0,0 0 1 0 0,-1 0-1 0 0,1-1 0 0 0,-1 1 0 0 0,0-1 0 0 0,1 1 0 0 0,-3 1 0 0 0,1-2 2 0 0,-2 2-30 0 0,-1-1 0 0 0,1 1 0 0 0,-1-1 0 0 0,-6 1 0 0 0,10-2-40 0 0,0-1-1 0 0,0 0 1 0 0,0 0-1 0 0,0 1 1 0 0,-1-1-1 0 0,1-1 1 0 0,0 1-1 0 0,0 0 1 0 0,0 0-1 0 0,0-1 1 0 0,0 0-1 0 0,0 1 1 0 0,0-1-1 0 0,0 0 1 0 0,0 0-1 0 0,-3-1 0 0 0,4 1 70 0 0,-1 0 0 0 0,1 0 0 0 0,-1 0 0 0 0,1 0 0 0 0,0 0 0 0 0,0 0 0 0 0,-1 0 0 0 0,1 0 0 0 0,0 0 0 0 0,0-1 0 0 0,0 1 0 0 0,0 0 0 0 0,0-1 0 0 0,1 1 0 0 0,-1-1 0 0 0,0 1 0 0 0,1-1-1 0 0,-1 1 1 0 0,1-1 0 0 0,-1 1 0 0 0,1-1 0 0 0,0-2 0 0 0,-2-10-316 0 0,2 12 250 0 0,-1 1 0 0 0,1-1 0 0 0,0 0-1 0 0,0 1 1 0 0,0-1 0 0 0,0 1 0 0 0,0-1 0 0 0,0 0 0 0 0,1 1-1 0 0,0-4 1 0 0,0-13 58 0 0,-1 16 18 0 0,1 0-1 0 0,0 1 0 0 0,0-1 1 0 0,0 0-1 0 0,0 0 1 0 0,0 0-1 0 0,1 0 1 0 0,-1 1-1 0 0,1-1 0 0 0,-1 1 1 0 0,1-1-1 0 0,-1 1 1 0 0,1 0-1 0 0,3-3 0 0 0,1 2-24 0 0,0-1-1 0 0,1 1 1 0 0,-1 0 0 0 0,1 0-1 0 0,-1 0 1 0 0,13 0-1 0 0,-2-1 123 0 0,-14 3-118 0 0,0 0 0 0 0,0 0 0 0 0,0 0 0 0 0,0 0 0 0 0,0 1 0 0 0,0-1 0 0 0,0 1 0 0 0,0-1 0 0 0,0 1 0 0 0,0 0 0 0 0,-1 1 0 0 0,1-1 0 0 0,0 0 0 0 0,3 3 0 0 0,-4-3 17 0 0,0 1 0 0 0,0-1 0 0 0,-1 0-1 0 0,1 1 1 0 0,0-1 0 0 0,-1 1 0 0 0,1-1 0 0 0,-1 1 0 0 0,0 0 0 0 0,1-1-1 0 0,-1 1 1 0 0,0 0 0 0 0,0 0 0 0 0,0 0 0 0 0,0 0 0 0 0,-1 0 0 0 0,1 0-1 0 0,-1 0 1 0 0,2 4 0 0 0,-2-2-23 0 0,0 0 0 0 0,0 0 0 0 0,0 0 0 0 0,0 0 0 0 0,-1-1 0 0 0,1 1 0 0 0,-1 0 0 0 0,0 0 0 0 0,0-1 0 0 0,0 1 0 0 0,-1-1 0 0 0,-3 7 0 0 0,2-4-29 0 0,1-3-2 0 0,0 0-1 0 0,0-1 0 0 0,0 1 0 0 0,-1 0 0 0 0,1-1 1 0 0,-1 1-1 0 0,0-1 0 0 0,0 0 0 0 0,0 0 0 0 0,0 0 0 0 0,0 0 1 0 0,0 0-1 0 0,0-1 0 0 0,-1 1 0 0 0,1-1 0 0 0,-1 0 1 0 0,1 0-1 0 0,-7 0 0 0 0,3 0 36 0 0,0 0 0 0 0,1 0 0 0 0,-1-1 0 0 0,0 0 0 0 0,1-1 0 0 0,-1 0 0 0 0,0 0 0 0 0,1 0 0 0 0,-9-3 0 0 0,13 3-15 0 0,0 0 0 0 0,1 0 0 0 0,-1 0 0 0 0,0 0 0 0 0,1 0 0 0 0,-1-1 0 0 0,0 1 0 0 0,1-1 0 0 0,0 1 0 0 0,-1-1 0 0 0,1 1 0 0 0,0-1 0 0 0,0 0 0 0 0,0 0 0 0 0,-1-1 0 0 0,-1-3 0 0 0,1 1 0 0 0,0-1 0 0 0,-3-11 0 0 0,5 15-5 0 0,0 0-1 0 0,0-1 0 0 0,0 1 1 0 0,0-1-1 0 0,0 1 1 0 0,1 0-1 0 0,0-4 1 0 0,1-11-23 0 0,-2 15 26 0 0,0 0-1 0 0,0 1 1 0 0,1-1 0 0 0,-1 0-1 0 0,0 1 1 0 0,1-1-1 0 0,-1 0 1 0 0,0 1-1 0 0,1-1 1 0 0,0 0 0 0 0,-1 1-1 0 0,1-1 1 0 0,0 1-1 0 0,0-1 1 0 0,0 1 0 0 0,0-1-1 0 0,0 1 1 0 0,0 0-1 0 0,2-2 1 0 0,4-6-25 0 0,-6 8 24 0 0,1 0-1 0 0,-1 1 0 0 0,0-1 0 0 0,1 0 0 0 0,-1 0 0 0 0,0 1 0 0 0,1-1 0 0 0,-1 1 0 0 0,1-1 1 0 0,-1 1-1 0 0,1-1 0 0 0,2 1 0 0 0,1-1 1 0 0,13-6 3 0 0,-15 5 0 0 0,0 0 0 0 0,1 1 0 0 0,0 0 0 0 0,-1-1 0 0 0,1 1 0 0 0,0 0 0 0 0,-1 1 0 0 0,1-1 0 0 0,0 1 0 0 0,0-1 0 0 0,-1 1 0 0 0,1 1 0 0 0,0-1 0 0 0,0 0 0 0 0,4 2 0 0 0,-4-1 0 0 0,36 14 0 0 0,-38-14 0 0 0,-1 0 0 0 0,1 0 0 0 0,0 0 0 0 0,0 0 0 0 0,-1 0 0 0 0,1 0 0 0 0,0 0 0 0 0,-1 1 0 0 0,0-1 0 0 0,1 1 0 0 0,-1-1 0 0 0,0 1 0 0 0,0 0 0 0 0,1-1 0 0 0,-1 1 0 0 0,-1 0 0 0 0,2 3 0 0 0,-1-3 4 0 0,-1 1 1 0 0,1-1-1 0 0,-1 1 0 0 0,0-1 0 0 0,0 1 1 0 0,0 0-1 0 0,-1-1 0 0 0,1 1 1 0 0,0-1-1 0 0,-1 1 0 0 0,0-1 0 0 0,0 1 1 0 0,0-1-1 0 0,0 1 0 0 0,0-1 0 0 0,-2 3 1 0 0,-1 3-2 0 0,3-5 11 0 0,-1 0-1 0 0,1 0 1 0 0,-1 0-1 0 0,0-1 1 0 0,0 1-1 0 0,0 0 1 0 0,0-1-1 0 0,-1 0 1 0 0,1 0 0 0 0,-1 0-1 0 0,1 0 1 0 0,-1 0-1 0 0,0 0 1 0 0,1 0-1 0 0,-1-1 1 0 0,0 0-1 0 0,0 1 1 0 0,0-1 0 0 0,0 0-1 0 0,-1 0 1 0 0,1-1-1 0 0,-4 1 1 0 0,1 0 0 0 0,0-1 0 0 0,0 1 0 0 0,0-1 0 0 0,0-1 0 0 0,0 1 0 0 0,0-1 0 0 0,0 0-1 0 0,0-1 1 0 0,0 1 0 0 0,-11-5 0 0 0,-8-11 61 0 0,21 9-75 0 0,2-1 1 0 0,2 5-11 0 0,-1 0 0 0 0,0-1-1 0 0,0 1 1 0 0,-1 0 0 0 0,-1-5 0 0 0,2 9 8 0 0,1-1 0 0 0,-1 0-1 0 0,1 1 1 0 0,0-1 0 0 0,0 0 0 0 0,-1 1-1 0 0,1-1 1 0 0,0 0 0 0 0,0 0 0 0 0,0 1 0 0 0,0-1-1 0 0,-1 0 1 0 0,1 0 0 0 0,0 0 0 0 0,1-1-1 0 0,5-3-117 0 0,-5 5 107 0 0,-1-1 1 0 0,1 1 0 0 0,0 0 0 0 0,-1-1 0 0 0,1 1-1 0 0,-1 0 1 0 0,1-1 0 0 0,-1 1 0 0 0,1-1 0 0 0,-1 1-1 0 0,1-1 1 0 0,-1 0 0 0 0,1 1 0 0 0,-1-1 0 0 0,1 1-1 0 0,-1-2 1 0 0,1 2-7 0 0,-1-1 1 0 0,1 1-1 0 0,-1 0 0 0 0,1-1 1 0 0,0 1-1 0 0,-1-1 0 0 0,1 1 0 0 0,-1 0 1 0 0,1 0-1 0 0,0-1 0 0 0,-1 1 1 0 0,1 0-1 0 0,0 0 0 0 0,-1 0 0 0 0,1 0 1 0 0,1 0-1 0 0,0-1-118 0 0,11-3-1024 0 0,2 0-359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9:46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 1 11976 0 0,'-3'30'1082'0'0,"2"-29"-825"0"0,0 0 0 0 0,1 0-1 0 0,-1 0 1 0 0,0-1-1 0 0,1 1 1 0 0,-1 0 0 0 0,0-1-1 0 0,0 1 1 0 0,0 0-1 0 0,0-1 1 0 0,0 1 0 0 0,0-1-1 0 0,0 0 1 0 0,0 1 0 0 0,0-1-1 0 0,0 0 1 0 0,0 1-1 0 0,-1-1 1 0 0,-3 1 506 0 0,-22 21 3599 0 0,24-19-4203 0 0,0 0 1 0 0,0 0-1 0 0,0 1 0 0 0,1-1 0 0 0,0 1 0 0 0,0-1 0 0 0,0 1 0 0 0,0 0 0 0 0,-2 6 0 0 0,-14 35 381 0 0,17-40-530 0 0,-17 87 363 0 0,17-82-338 0 0,0 0 1 0 0,1 0-1 0 0,0 0 0 0 0,1 0 0 0 0,0 0 1 0 0,1 1-1 0 0,3 9 0 0 0,0-1-65 0 0,2 0 0 0 0,9 20-1 0 0,-12-33 9 0 0,0 1 0 0 0,0 0-1 0 0,0-1 1 0 0,0 0 0 0 0,1 0-1 0 0,0 0 1 0 0,1-1 0 0 0,8 8-1 0 0,-11-12-241 0 0,1 1 0 0 0,0 0-1 0 0,-1-1 1 0 0,1 1 0 0 0,0-1 0 0 0,0 0-1 0 0,0 0 1 0 0,0-1 0 0 0,0 1-1 0 0,0-1 1 0 0,0 0 0 0 0,0 0 0 0 0,8-1-1 0 0,-2-2-1383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9:46.8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 9672 0 0,'2'-1'5768'0'0,"12"-4"-2539"0"0,-3 1-1333 0 0,1 0 1 0 0,17-3-1 0 0,-27 7-1726 0 0,0 0 1 0 0,0 0-1 0 0,-1-1 0 0 0,1 1 0 0 0,0-1 1 0 0,-1 0-1 0 0,1 1 0 0 0,0-1 1 0 0,-1 0-1 0 0,3-1 0 0 0,11 11 564 0 0,-14-8-721 0 0,0 0 1 0 0,1 1 0 0 0,-1-1 0 0 0,-1 1 0 0 0,1 0 0 0 0,0-1 0 0 0,0 1 0 0 0,-1-1 0 0 0,1 1 0 0 0,-1 0 0 0 0,1 0 0 0 0,-1-1 0 0 0,0 1 0 0 0,1 0 0 0 0,-1 0 0 0 0,0-1 0 0 0,-1 5 0 0 0,1 1 30 0 0,-1 0-1 0 0,0 0 1 0 0,-4 10 0 0 0,-17 42-506 0 0,18-45-67 0 0,-1-1 0 0 0,-9 16 0 0 0,2-5-500 0 0,9-17 527 0 0,2-5 444 0 0,1-1 0 0 0,-1 0 0 0 0,1 1 0 0 0,0-1 0 0 0,-1 0 0 0 0,1 1 0 0 0,0-1 0 0 0,0 0 0 0 0,0 1 0 0 0,0-1 0 0 0,0 1 0 0 0,1 1 0 0 0,-1-1-18 0 0,0-1 286 0 0,6 8 206 0 0,-5-9-396 0 0,1 1 14 0 0,-1 0 0 0 0,1 0 1 0 0,0 0-1 0 0,0-1 0 0 0,0 1 0 0 0,0 0 0 0 0,0-1 1 0 0,0 0-1 0 0,0 0 0 0 0,0 1 0 0 0,0-1 0 0 0,0 0 1 0 0,0 0-1 0 0,0-1 0 0 0,0 1 0 0 0,0 0 1 0 0,0-1-1 0 0,0 1 0 0 0,3-2 0 0 0,9-2 118 0 0,4-1-50 0 0,-3-2-128 0 0,-9 4-264 0 0,-1 1 0 0 0,0-1 0 0 0,1 0-1 0 0,-1-1 1 0 0,-1 1 0 0 0,7-6-1 0 0,-2 1-7792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9:47.1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1 110 5528 0 0,'1'0'3814'0'0,"27"0"7147"0"0,-26 0-10608 0 0,-1 0 0 0 0,0-1 0 0 0,0 1-1 0 0,0 0 1 0 0,-1-1 0 0 0,1 1-1 0 0,0-1 1 0 0,0 0 0 0 0,0 1-1 0 0,0-1 1 0 0,1 0 0 0 0,5-5 329 0 0,31-10-280 0 0,-36 15-295 0 0,0-1 0 0 0,1 1 0 0 0,-1-1-1 0 0,0 1 1 0 0,0-1 0 0 0,0 0-1 0 0,0 1 1 0 0,0-1 0 0 0,-1 0-1 0 0,1-1 1 0 0,0 1 0 0 0,1-3-1 0 0,-3 4-91 0 0,1 1-1 0 0,-1 0 1 0 0,0-1-1 0 0,1 1 1 0 0,-1 0-1 0 0,0-1 1 0 0,1 1-1 0 0,-1 0 1 0 0,0 0-1 0 0,1-1 1 0 0,-1 1-1 0 0,1 0 1 0 0,-1 0-1 0 0,0 0 0 0 0,1-1 1 0 0,-1 1-1 0 0,2 0 1 0 0,0-1-102 0 0,11-9-864 0 0,-12 10 346 0 0,0-2-399 0 0,5-5-174 0 0,0-1-34 0 0</inkml:trace>
  <inkml:trace contextRef="#ctx0" brushRef="#br0" timeOffset="1">53 0 3224 0 0,'0'2'143'0'0,"-1"0"-100"0"0,0 0 0 0 0,1-1 0 0 0,0 1 0 0 0,-1 0 1 0 0,1 0-1 0 0,0 0 0 0 0,0 0 0 0 0,0-1 1 0 0,0 1-1 0 0,0 0 0 0 0,0 0 0 0 0,1 0 1 0 0,-1 0-1 0 0,1-1 0 0 0,-1 1 0 0 0,1 0 0 0 0,-1 0 1 0 0,1-1-1 0 0,0 1 0 0 0,1 1 0 0 0,-1-2 291 0 0,0 0 0 0 0,-1 0 0 0 0,1 0 0 0 0,-1 0 0 0 0,1 0 0 0 0,-1 1-1 0 0,0-1 1 0 0,1 0 0 0 0,-1 0 0 0 0,0 0 0 0 0,0 0 0 0 0,1 0-1 0 0,-1 0 1 0 0,0 1 0 0 0,0-1 0 0 0,0 0 0 0 0,-1 2 0 0 0,-2 24 8034 0 0,6 2-4969 0 0,-2-24-3017 0 0,-1-1-1 0 0,0 1 1 0 0,-1-1-1 0 0,0 9 1 0 0,-2 11 610 0 0,3-18-904 0 0,0-1 0 0 0,0 0 0 0 0,-1 0 0 0 0,0 0 0 0 0,0 1 0 0 0,-3 8 0 0 0,4-12-135 0 0,-1 0 0 0 0,1 1 0 0 0,-1-1 0 0 0,1 1 0 0 0,0-1 0 0 0,0 1 0 0 0,1 2 0 0 0,-1 0-147 0 0,0-4-29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9:47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17503 0 0,'0'0'858'0'0,"0"3"-378"0"0,4 61 2952 0 0,5 20-155 0 0,-8-78-3320 0 0,0 1 1 0 0,0 0-1 0 0,0 0 1 0 0,4 11-1 0 0,0-1-603 0 0,3 0-3034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33:47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7368 0 0,'0'35'160'0'0,"1"57"10893"0"0,3-54-8812 0 0,-4-32-1887 0 0,0 0 0 0 0,0-1 0 0 0,-2 11 0 0 0,0 15 374 0 0,4 5 134 0 0,-3 45 1 0 0,-1-21-332 0 0,7 122 578 0 0,-5-166-1002 0 0,-2 23 0 0 0,1-25-12 0 0,0 24 0 0 0,9 138 217 0 0,-3 3-2421 0 0,-5-149-3995 0 0,0-1-1994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33:45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10536 0 0,'0'12'1125'0'0,"-5"114"8572"0"0,5-102-8917 0 0,0 3-114 0 0,5 45 0 0 0,0 8-649 0 0,-3-31-17 0 0,-1-18 0 0 0,4 33-337 0 0,-3-42-88 0 0,-1 0 1 0 0,-2 30-1 0 0,0-10-700 0 0,1-31 580 0 0,0 53-4957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9:47.9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58 254 7368 0 0,'0'0'1210'0'0,"9"13"9970"0"0,-8-12-10991 0 0,-1 0-1 0 0,1-1 1 0 0,-1 1 0 0 0,1 0 0 0 0,-1 0-1 0 0,1-1 1 0 0,-1 1 0 0 0,1 0-1 0 0,-1 0 1 0 0,0 0 0 0 0,0 0 0 0 0,1-1-1 0 0,-1 1 1 0 0,0 0 0 0 0,0 0-1 0 0,0 0 1 0 0,0 0 0 0 0,0 0 0 0 0,0 0-1 0 0,0 0 1 0 0,0-1 0 0 0,0 2-1 0 0,-6 26 1459 0 0,2-14-1177 0 0,3-7-308 0 0,-1 0 0 0 0,0 0-1 0 0,0 0 1 0 0,-1-1 0 0 0,-4 9 0 0 0,-8 20 59 0 0,10-19-372 0 0,0 0 1 0 0,-12 21-1 0 0,15-34 318 0 0,1-2-1089 0 0</inkml:trace>
  <inkml:trace contextRef="#ctx0" brushRef="#br0" timeOffset="1">245 1 6912 0 0,'0'0'15135'0'0,"0"2"-13963"0"0,0 4-593 0 0,0-3-277 0 0,0 0 0 0 0,0 1 1 0 0,0-1-1 0 0,1 1 0 0 0,-1-1 1 0 0,3 6-1 0 0,-2-3-33 0 0,-1 0 0 0 0,1-1 0 0 0,-1 1 1 0 0,0 0-1 0 0,-1 11 0 0 0,-1 7-8 0 0,2 69 7 0 0,0-91-498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9:48.3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11056 0 0,'0'0'1001'0'0,"1"2"-822"0"0,3 3 462 0 0,-1-1 1 0 0,1 1 0 0 0,1-1 0 0 0,-1 0-1 0 0,9 7 1 0 0,14 14 5798 0 0,-25-23-6258 0 0,-1 0 0 0 0,0 0 0 0 0,1 0 1 0 0,-1 0-1 0 0,0 0 0 0 0,0 1 0 0 0,1 2 0 0 0,0-1 130 0 0,-1 0 0 0 0,1 0-1 0 0,0 0 1 0 0,1 0-1 0 0,-1 0 1 0 0,4 3 0 0 0,7 14 456 0 0,-1 0-119 0 0,7 17 400 0 0,-14-25-836 0 0,-3-8-138 0 0,0 0 0 0 0,0 0 0 0 0,0 0-1 0 0,-1 1 1 0 0,0-1 0 0 0,0 0 0 0 0,0 8 0 0 0,0 3 124 0 0,4 25 1 0 0,-2-25-78 0 0,0 26 1 0 0,-2-24-95 0 0,-2 1 0 0 0,0-1 0 0 0,-1 0 0 0 0,0 0 0 0 0,-2 0 0 0 0,0 0 0 0 0,-8 20 0 0 0,4-6-21 0 0,7-27-26 0 0,0 0 0 0 0,0 0 0 0 0,0-1-1 0 0,-1 1 1 0 0,-3 6 0 0 0,-4 7-539 0 0,-13 23-1784 0 0,6-17-4600 0 0,-2-8-1827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9:49.5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157 39 5064 0 0,'-10'-32'232'0'0,"10"31"-228"0"0,0 1 0 0 0,0 0 0 0 0,0 0 0 0 0,0 0 0 0 0,0-1 0 0 0,0 1 1 0 0,0 0-1 0 0,0 0 0 0 0,0 0 0 0 0,0 0 0 0 0,0-1 0 0 0,0 1 0 0 0,0 0 0 0 0,-1 0 0 0 0,1 0 1 0 0,0-1-1 0 0,0 1 0 0 0,0 0 0 0 0,0 0 0 0 0,0 0 0 0 0,0 0 0 0 0,0-1 0 0 0,0 1 0 0 0,-1 0 1 0 0,1 0-1 0 0,0 0 0 0 0,0 0 0 0 0,0 0 0 0 0,0 0 0 0 0,0-1 0 0 0,-1 1 0 0 0,1 0 0 0 0,0 0 0 0 0,0 0 1 0 0,0 0-1 0 0,-1 0 0 0 0,1 0 0 0 0,0 0 0 0 0,0 0 0 0 0,0 0 0 0 0,0 0 0 0 0,-1 0 0 0 0,1 0 1 0 0,0 0-1 0 0,0 0 0 0 0,0 0 0 0 0,-1 0 0 0 0,1 0 0 0 0,0 0 0 0 0,0 0 0 0 0,0 0 0 0 0,-1 0 1 0 0,1 0-1 0 0,0 0 0 0 0,0 1 0 0 0,0-1 0 0 0,0 0 0 0 0,-1 0 0 0 0,1 0 0 0 0,-1 1 14 0 0,-1-1-3 0 0,-31 7 842 0 0,12 3 5627 0 0,17-8-3391 0 0,-3 5-2659 0 0,5-5 25 0 0,0 1-66 0 0,-1 1-1 0 0,1-1 1 0 0,0 0-1 0 0,0 1 0 0 0,0 0 1 0 0,0-1-1 0 0,1 1 1 0 0,-1 0-1 0 0,0 5 1 0 0,-9 18 1378 0 0,11-26-1711 0 0,-1 0 1 0 0,0 0-1 0 0,1 1 1 0 0,0-1-1 0 0,-1 0 1 0 0,1 1-1 0 0,0-1 1 0 0,0 0-1 0 0,-1 1 1 0 0,1-1-1 0 0,0 1 1 0 0,0-1-1 0 0,1 2 1 0 0,-1-1-56 0 0,0 0 0 0 0,0-1 0 0 0,0 1 0 0 0,0-1 0 0 0,0 1 1 0 0,0 0-1 0 0,0-1 0 0 0,-1 1 0 0 0,1-1 0 0 0,0 1 0 0 0,-1-1 0 0 0,-1 3 0 0 0,0 0 36 0 0,0 1 0 0 0,-1-1 0 0 0,2 1 0 0 0,-1 0 0 0 0,0-1-1 0 0,1 1 1 0 0,0 0 0 0 0,0 0 0 0 0,0 0 0 0 0,1 7 0 0 0,-8 113 1285 0 0,7-105-1566 0 0,-2 3 150 0 0,2-15 72 0 0,0 0 0 0 0,0 0-1 0 0,1 0 1 0 0,0 0 0 0 0,3 16-1 0 0,15 61 150 0 0,-14-71 2 0 0,0 0 0 0 0,1 0 0 0 0,13 24 0 0 0,-2-1-100 0 0,-14-34-77 0 0,-1 1 1 0 0,1-1-1 0 0,0 1 0 0 0,0-1 0 0 0,1 0 1 0 0,-1 0-1 0 0,1 0 0 0 0,-1 0 0 0 0,1 0 0 0 0,0 0 1 0 0,0-1-1 0 0,1 1 0 0 0,-1-1 0 0 0,0 0 0 0 0,6 3 1 0 0,-4-3-201 0 0,1 0-1 0 0,-1-1 1 0 0,0 1 0 0 0,1-1 0 0 0,0 0 0 0 0,-1 0-1 0 0,1-1 1 0 0,0 1 0 0 0,-1-1 0 0 0,8-1 0 0 0,0-3-1375 0 0,-3-3-3519 0 0,-1-1-1502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9:50.2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90 2304 0 0,'6'9'10507'0'0,"-9"-6"-8882"0"0,-1 0-565 0 0,3-2-1137 0 0,0-1 333 0 0,0 1 0 0 0,0-1 0 0 0,0 0 0 0 0,1 1 0 0 0,-1-1-1 0 0,0 0 1 0 0,0 1 0 0 0,1-1 0 0 0,-1 1 0 0 0,0-1 0 0 0,1 1 0 0 0,-1-1-1 0 0,0 1 1 0 0,1 0 0 0 0,-1-1 0 0 0,1 1 0 0 0,-1 0 0 0 0,1 0 0 0 0,-1-1-1 0 0,1 1 1 0 0,0 0 0 0 0,-1 0 0 0 0,1 0 0 0 0,0-1 0 0 0,0 1 0 0 0,-1 0-1 0 0,1 2 1 0 0,0-2 491 0 0,9-1 596 0 0,0-1-1089 0 0,0 0 1 0 0,0 0 0 0 0,1-1 0 0 0,-1 0 0 0 0,9-4 0 0 0,20-4 476 0 0,-12 4-670 0 0,-1-2 0 0 0,-1 0 1 0 0,1-2-1 0 0,35-18 0 0 0,-32 8-75 0 0,-22 16-412 0 0,0-1 0 0 0,0 1 1 0 0,12-6-1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9:50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1 17503 0 0,'0'0'399'0'0,"-2"1"60"0"0,-14 21 1062 0 0,15-21-1363 0 0,0 0-1 0 0,0 1 1 0 0,0-1 0 0 0,1 0 0 0 0,-1 1 0 0 0,0-1-1 0 0,1 1 1 0 0,-1-1 0 0 0,1 1 0 0 0,0-1 0 0 0,-1 1-1 0 0,1-1 1 0 0,0 1 0 0 0,0 2 0 0 0,1 0 109 0 0,0-1 0 0 0,-1 1 1 0 0,0 0-1 0 0,1-1 1 0 0,-1 1-1 0 0,-1 0 0 0 0,1 0 1 0 0,-2 5-1 0 0,2-8-230 0 0,0 1 0 0 0,0-1-1 0 0,0 1 1 0 0,0-1 0 0 0,0 0 0 0 0,0 1-1 0 0,1-1 1 0 0,-1 0 0 0 0,0 1-1 0 0,1-1 1 0 0,-1 0 0 0 0,1 1-1 0 0,0-1 1 0 0,-1 0 0 0 0,2 2 0 0 0,4 11 149 0 0,-5-3-83 0 0,-1-9-87 0 0,0 1-1 0 0,1-1 1 0 0,0 1 0 0 0,-1-1-1 0 0,1 0 1 0 0,0 1-1 0 0,0-1 1 0 0,0 0 0 0 0,0 1-1 0 0,0-1 1 0 0,4 4-1 0 0,-4-4-289 0 0,4 6 536 0 0,-3-2-4490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9:50.9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15200 0 0,'0'0'1378'0'0,"1"17"-39"0"0,20 100 4375 0 0,-19-107-5682 0 0,1 0-1 0 0,7 18 0 0 0,-3-11 35 0 0,3-1-143 0 0,-2-3-1611 0 0,-6-4-679 0 0</inkml:trace>
  <inkml:trace contextRef="#ctx0" brushRef="#br0" timeOffset="1">289 284 16208 0 0,'8'20'6873'0'0,"-8"-3"-5092"0"0,0-9-1511 0 0,-1 1-1 0 0,0-1 1 0 0,-3 10 0 0 0,-2 14 131 0 0,-3 60-159 0 0,-5 34-1636 0 0,14-124 1210 0 0,-1-1-1 0 0,1 0 1 0 0,0 1 0 0 0,0-1 0 0 0,0 0-1 0 0,1 0 1 0 0,-1 1 0 0 0,0-1 0 0 0,0 0-1 0 0,1 1 1 0 0,0 0 0 0 0,0 2-1454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9:51.3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8 130 19351 0 0,'-1'-3'112'0'0,"-1"0"0"0"0,1 0-1 0 0,0 0 1 0 0,0 0-1 0 0,1 0 1 0 0,-1 0-1 0 0,1 0 1 0 0,0-1 0 0 0,-1 1-1 0 0,1 0 1 0 0,1 0-1 0 0,-1-1 1 0 0,0 1-1 0 0,1 0 1 0 0,0 0 0 0 0,0 0-1 0 0,0 0 1 0 0,1-4-1 0 0,-1 4-187 0 0,-1 3 101 0 0,0 0 0 0 0,0-1 0 0 0,0 1 0 0 0,0 0 1 0 0,0 0-1 0 0,1 0 0 0 0,-1-1 0 0 0,0 1 0 0 0,0 0 0 0 0,0 0 1 0 0,0 0-1 0 0,0-1 0 0 0,0 1 0 0 0,0 0 0 0 0,1 0 1 0 0,-1 0-1 0 0,0 0 0 0 0,0-1 0 0 0,0 1 0 0 0,0 0 0 0 0,1 0 1 0 0,-1 0-1 0 0,0 0 0 0 0,0 0 0 0 0,0 0 0 0 0,1 0 1 0 0,-1 0-1 0 0,0 0 0 0 0,0 0 0 0 0,0 0 0 0 0,1 0 1 0 0,-1 0-1 0 0,0 0 0 0 0,0 0 0 0 0,1 0 0 0 0,-1 0 0 0 0,0 0 1 0 0,0 0-1 0 0,1 0 0 0 0,-1 0 25 0 0,1 0-1 0 0,-1-1 1 0 0,1 1 0 0 0,0 0-1 0 0,-1 0 1 0 0,1 0 0 0 0,-1-1-1 0 0,1 1 1 0 0,-1 0 0 0 0,1-1-1 0 0,-1 1 1 0 0,1 0 0 0 0,-1-1-1 0 0,1 1 1 0 0,-1-1-1 0 0,1 0 1 0 0,1-1 101 0 0,5-2 65 0 0,0 1 0 0 0,1-1 0 0 0,-1 2 1 0 0,0-1-1 0 0,1 1 0 0 0,0 0 1 0 0,-1 0-1 0 0,13 0 0 0 0,-18 2-268 0 0,1-1 1 0 0,0 0-1 0 0,-1 0 0 0 0,1 0 0 0 0,-1 0 1 0 0,1 0-1 0 0,-1 0 0 0 0,0 0 0 0 0,5-4 1 0 0,10-5-2566 0 0,-9 6 1031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9:51.7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12 175 16727 0 0,'0'0'1514'0'0,"-1"1"-1242"0"0,1 0-268 0 0,-1-1 0 0 0,1 1 1 0 0,-1-1-1 0 0,1 1 0 0 0,-1 0 1 0 0,1-1-1 0 0,-1 1 0 0 0,1 0 1 0 0,0 0-1 0 0,-1-1 1 0 0,1 1-1 0 0,0 0 0 0 0,0 0 1 0 0,0-1-1 0 0,0 1 0 0 0,0 0 1 0 0,-1 0-1 0 0,1 0 0 0 0,1-1 1 0 0,-1 1-1 0 0,0 0 0 0 0,0 1 1 0 0,0 1 96 0 0,-1 9 1276 0 0,-1 2-198 0 0,1 0-1 0 0,0 1 0 0 0,0-1 0 0 0,4 25 0 0 0,-2-28-815 0 0,0 25 0 0 0,-2-25-276 0 0,1-1 0 0 0,1 1-1 0 0,1 12 1 0 0,6 29 290 0 0,-7-38-1078 0 0,1 1-1 0 0,0-1 1 0 0,2 0 0 0 0,6 20 0 0 0</inkml:trace>
  <inkml:trace contextRef="#ctx0" brushRef="#br0" timeOffset="1">87 1 3224 0 0,'0'0'143'0'0,"7"4"3758"0"0,0 0 524 0 0,20 14 6434 0 0,-24-16-10587 0 0,-1 0-1 0 0,0 0 1 0 0,0 0-1 0 0,0 0 1 0 0,0 0-1 0 0,-1 0 1 0 0,1 0-1 0 0,-1 1 1 0 0,3 3-1 0 0,4 11 344 0 0,11 17 0 0 0,-11-20-242 0 0,-1-1-1 0 0,9 23 1 0 0,-3 0-107 0 0,-2 0 0 0 0,-1 1 1 0 0,-2 0-1 0 0,4 39 0 0 0,-11-42-248 0 0,-4 41-1 0 0,0-3-312 0 0,3-59-48 0 0,-1 0 1 0 0,-2 15-1 0 0,-5 8-7028 0 0,2-8-1356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9:53.4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 0 13616 0 0,'0'0'1238'0'0,"-2"0"-1020"0"0,0 0-104 0 0,0 1 0 0 0,-1-1 0 0 0,1 0 0 0 0,0 1 0 0 0,-1 0 1 0 0,1-1-1 0 0,0 1 0 0 0,0 0 0 0 0,-1 0 0 0 0,1 0 0 0 0,0 0 1 0 0,0 1-1 0 0,0-1 0 0 0,0 1 0 0 0,0-1 0 0 0,1 1 0 0 0,-1-1 1 0 0,0 1-1 0 0,1 0 0 0 0,-1 0 0 0 0,1 0 0 0 0,0 0 0 0 0,-2 2 1 0 0,3-3-72 0 0,-4 6 236 0 0,1-1 0 0 0,0 1 0 0 0,0 0-1 0 0,-3 11 1 0 0,0 1 163 0 0,4-10-337 0 0,0 1-1 0 0,0-1 0 0 0,1 1 0 0 0,0 0 0 0 0,1-1 0 0 0,2 18 0 0 0,-2 2 65 0 0,1-12-108 0 0,0 0 0 0 0,1 0 0 0 0,1 0 0 0 0,1-1 0 0 0,0 1 0 0 0,1-1 0 0 0,1 0 1 0 0,0 0-1 0 0,1 0 0 0 0,1-1 0 0 0,17 26 0 0 0,-14-25-11 0 0,1-1-1 0 0,17 17 1 0 0,-23-27-384 0 0,-1 0 0 0 0,1 0 0 0 0,0 0-1 0 0,0-1 1 0 0,1 0 0 0 0,-1-1 0 0 0,1 1 0 0 0,12 3-1 0 0,-5-5-1097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9:53.8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18 9672 0 0,'0'0'1197'0'0,"-1"2"-169"0"0,-1 1-446 0 0,0 0 1 0 0,0 0-1 0 0,0 0 1 0 0,-1 0-1 0 0,1 0 1 0 0,-5 3-1 0 0,5-4-305 0 0,1 0 1 0 0,-1-1-1 0 0,1 1 0 0 0,-1 0 0 0 0,1 0 0 0 0,0 0 0 0 0,0-1 0 0 0,0 1 1 0 0,0 1-1 0 0,0-1 0 0 0,-1 3 0 0 0,0 1 404 0 0,-1 2-515 0 0,1-1 1 0 0,0 1 0 0 0,1 0 0 0 0,0-1-1 0 0,0 1 1 0 0,0 0 0 0 0,1 0-1 0 0,0-1 1 0 0,1 1 0 0 0,2 11 0 0 0,-1-9-157 0 0,0 1 0 0 0,1-1 1 0 0,0 1-1 0 0,1-1 1 0 0,0-1-1 0 0,11 20 0 0 0,-12-24-11 0 0,1 0-1 0 0,0 0 0 0 0,0 0 0 0 0,1 0 1 0 0,-1-1-1 0 0,1 1 0 0 0,0-1 1 0 0,0 0-1 0 0,7 3 0 0 0,-10-6 1 0 0,-1 0-1 0 0,1 0 1 0 0,0 0 0 0 0,-1-1 0 0 0,1 1-1 0 0,0-1 1 0 0,-1 1 0 0 0,1-1-1 0 0,0 0 1 0 0,0 1 0 0 0,-1-1 0 0 0,1 0-1 0 0,0 0 1 0 0,0 0 0 0 0,0-1-1 0 0,-1 1 1 0 0,1 0 0 0 0,0-1-1 0 0,0 1 1 0 0,-1-1 0 0 0,1 1 0 0 0,0-1-1 0 0,-1 0 1 0 0,1 0 0 0 0,-1 0-1 0 0,1 0 1 0 0,-1 0 0 0 0,1 0-1 0 0,-1 0 1 0 0,0 0 0 0 0,1 0 0 0 0,-1-1-1 0 0,0 1 1 0 0,0-1 0 0 0,1-2-1 0 0,2-3 30 0 0,0 0 0 0 0,-1 0-1 0 0,0 0 1 0 0,0-1 0 0 0,-1 1 0 0 0,0-1-1 0 0,-1 0 1 0 0,1 1 0 0 0,-1-13 0 0 0,2-2 70 0 0,-2 12-31 0 0,0 0-1 0 0,-1 0 1 0 0,-1 0-1 0 0,1 0 1 0 0,-2 1-1 0 0,1-1 1 0 0,-1 0-1 0 0,-1 1 0 0 0,1-1 1 0 0,-2 1-1 0 0,1 0 1 0 0,-9-14-1 0 0,9 18-39 0 0,0 0 0 0 0,0 0 0 0 0,-1 0 0 0 0,0 0 0 0 0,0 1 0 0 0,-1 0 0 0 0,1-1 0 0 0,-8-4 0 0 0,10 9-35 0 0,1-1 1 0 0,0 1-1 0 0,0 0 1 0 0,0 0-1 0 0,0 0 1 0 0,-1 0-1 0 0,1 0 0 0 0,0 0 1 0 0,0 0-1 0 0,0 1 1 0 0,0-1-1 0 0,-1 0 1 0 0,1 0-1 0 0,0 1 1 0 0,0-1-1 0 0,0 1 0 0 0,0-1 1 0 0,0 1-1 0 0,0 0 1 0 0,0-1-1 0 0,-2 2 1 0 0,2-1-46 0 0,-1 1-81 0 0,0-1 0 0 0,0 1 0 0 0,0-1-1 0 0,1 1 1 0 0,-1-1 0 0 0,1 1 0 0 0,-1 0 0 0 0,1 0-1 0 0,-1 0 1 0 0,1 0 0 0 0,-1 2 0 0 0,-5 17-3741 0 0,3-5-2703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33:45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10224 0 0,'-1'16'599'0'0,"0"1"0"0"0,2 31 0 0 0,0-7 2765 0 0,-1 85 2513 0 0,0 75-3848 0 0,-3-91-1953 0 0,-2-22-92 0 0,0-21-776 0 0,2-8-896 0 0,-2-23-562 0 0,5-25 1324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9:54.3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9216 0 0,'0'0'830'0'0,"3"0"-336"0"0,11 3 3488 0 0,4 2 2595 0 0,-16-5-5590 0 0,-2 2-84 0 0,6 14 340 0 0,-4-12-1062 0 0,-1 0-1 0 0,1 0 1 0 0,-1 0-1 0 0,0 0 1 0 0,0 0 0 0 0,0 0-1 0 0,0 6 1 0 0,-2 24 123 0 0,-1-1 0 0 0,-10 54 0 0 0,4-60-567 0 0,5-20 89 0 0,1 0 0 0 0,0 0 1 0 0,-2 11-1 0 0,-1 13-1274 0 0,5-30 723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9:55.0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4144 0 0,'0'0'16422'0'0,"1"2"-15357"0"0,3 5-429 0 0,-1 0-1 0 0,0 0 1 0 0,0 0-1 0 0,-1 1 1 0 0,0-1-1 0 0,0 1 1 0 0,-1-1-1 0 0,1 12 1 0 0,5 25-364 0 0,2-5-208 0 0,-8-30-86 0 0,0 0 0 0 0,1 0 0 0 0,0-1 0 0 0,1 1 0 0 0,0-1 0 0 0,0 0 0 0 0,8 14 0 0 0,-10-20-461 0 0,2 2 447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9:55.4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8288 0 0,'1'1'5301'0'0,"4"1"-4248"0"0,34 23 5444 0 0,0 3-3335 0 0,-29-21-2796 0 0,-1 1 1 0 0,0 1 0 0 0,0-1 0 0 0,-1 1 0 0 0,13 20 0 0 0,-17-24-277 0 0,4 9 95 0 0,1 0 1 0 0,-2 1-1 0 0,0 0 1 0 0,9 28-1 0 0,-8-13-29 0 0,-4-18-104 0 0,0 1 0 0 0,1 13 0 0 0,-4-16-23 0 0,5 29 55 0 0,0 46 0 0 0,-5-49-59 0 0,0-17-38 0 0,-3 32-1 0 0,-2-4-113 0 0,1-16-267 0 0,-1-1 0 0 0,-8 33 0 0 0,1-29-1812 0 0,0 2-6657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9:56.9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8 13824 0 0,'0'0'1056'0'0,"-1"0"-724"0"0,-1 0-156 0 0,0 0 1 0 0,1 0-1 0 0,-1 0 1 0 0,1 0 0 0 0,-1 0-1 0 0,0 0 1 0 0,1-1 0 0 0,-1 1-1 0 0,1-1 1 0 0,-1 1 0 0 0,1-1-1 0 0,-3-1 1 0 0,-6-1 2986 0 0,-9 12-461 0 0,16-7-2575 0 0,0 1 0 0 0,1-1 1 0 0,-1 1-1 0 0,1-1 0 0 0,0 1 1 0 0,0 0-1 0 0,0 0 1 0 0,0 0-1 0 0,1 1 0 0 0,-1-1 1 0 0,1 0-1 0 0,-1 0 0 0 0,1 1 1 0 0,-1 5-1 0 0,-1 7-55 0 0,-2 30 1 0 0,5-43-54 0 0,-2 21-26 0 0,1 1-1 0 0,1 0 1 0 0,1 0-1 0 0,1 0 1 0 0,2-1-1 0 0,0 1 1 0 0,13 38-1 0 0,-8-37-54 0 0,14 27-1 0 0,-18-44-18 0 0,0-1 0 0 0,0 1 0 0 0,1-1 0 0 0,0 0 0 0 0,1 0 0 0 0,10 9 0 0 0,-12-12-76 0 0,-1-1-1 0 0,1 0 1 0 0,0-1-1 0 0,1 1 1 0 0,-1-1-1 0 0,0 0 1 0 0,1 0-1 0 0,0-1 0 0 0,-1 0 1 0 0,1 0-1 0 0,0 0 1 0 0,7 1-1 0 0,-5-2-104 0 0,-6 0-538 0 0,0-1 0 0 0,1 1 0 0 0,-1-1 0 0 0,1 0 0 0 0,-1 0 0 0 0,1 0 0 0 0,3 0 0 0 0,7-4-6081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9:57.2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60 17303 0 0,'0'0'1736'0'0,"2"0"-1592"0"0,10-1 498 0 0,-1-1 0 0 0,0 0-1 0 0,1 0 1 0 0,-1-1-1 0 0,13-6 1 0 0,0 1-453 0 0,51-19-1994 0 0,-62 22-181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9:57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 17503 0 0,'0'0'1759'0'0,"2"0"-1614"0"0,50-3 1707 0 0,-34 2 106 0 0,35-7-1 0 0,-28 4-1650 0 0,-16 3-261 0 0,0 0 0 0 0,16-5 0 0 0,-22 5-59 0 0,0 1-1 0 0,0-1 1 0 0,0 0 0 0 0,-1 1-1 0 0,1 0 1 0 0,3 0-1 0 0,5-1-2154 0 0</inkml:trace>
  <inkml:trace contextRef="#ctx0" brushRef="#br0" timeOffset="1">161 20 9672 0 0,'0'0'748'0'0,"-1"1"-492"0"0,0 0-471 0 0,-6 12 1047 0 0,5-10 75 0 0,1 0 0 0 0,0 0 0 0 0,0 0 0 0 0,0 0 0 0 0,0 0 0 0 0,0 1-1 0 0,1-1 1 0 0,-1 0 0 0 0,1 6 0 0 0,0 1-192 0 0,0 0 1 0 0,0 0-1 0 0,1 1 0 0 0,1-1 1 0 0,3 12-1 0 0,-3-15-596 0 0,0 0 0 0 0,-1 0 1 0 0,0 0-1 0 0,0 0 0 0 0,-1 8 0 0 0,2 16 83 0 0,-1 4-126 0 0,-1-26-104 0 0,0 0 1 0 0,3 16 0 0 0,-3-19 19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9:58.0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5064 0 0,'0'0'11935'0'0,"4"8"-8696"0"0,-4-7-3088 0 0,4 6 677 0 0,-1 0-1 0 0,0 0 0 0 0,0 0 1 0 0,2 12-1 0 0,1 3-236 0 0,-4-16-528 0 0,-1 1 0 0 0,1 0 0 0 0,-1-1-1 0 0,0 8 1 0 0,-1-3-45 0 0,1 0-1 0 0,0 0 0 0 0,1 0 1 0 0,1 0-1 0 0,3 13 0 0 0,4 31-883 0 0,-7-39-788 0 0,-1-1-3898 0 0,-2-3-1959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9:58.5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7 182 13824 0 0,'0'0'629'0'0,"1"8"212"0"0,6 11-866 0 0,-5-16 535 0 0,-1 1-1 0 0,1 0 0 0 0,-1 0 0 0 0,0 0 1 0 0,0 0-1 0 0,0 0 0 0 0,0 7 0 0 0,4 55 3533 0 0,-5-57-3715 0 0,0 13 132 0 0,0 1 0 0 0,-2-1 0 0 0,-6 32 1 0 0,6-38-450 0 0,2-11-15 0 0,0-1-1 0 0,-1 0 0 0 0,0 0 1 0 0,0 1-1 0 0,0-1 0 0 0,0 0 1 0 0,-4 7-1 0 0,4-9-234 0 0,-6-2-2056 0 0</inkml:trace>
  <inkml:trace contextRef="#ctx0" brushRef="#br0" timeOffset="1">109 10 11520 0 0,'0'0'1040'0'0,"1"0"-854"0"0,8 4 1153 0 0,1-2-1 0 0,-1 1 0 0 0,0-1 1 0 0,1-1-1 0 0,-1 1 1 0 0,1-2-1 0 0,14 1 0 0 0,-17-1-1466 0 0,7 0 775 0 0,-10 0-518 0 0,0 1 1 0 0,1-1-1 0 0,-1 0 1 0 0,1-1 0 0 0,-1 1-1 0 0,0-1 1 0 0,1 0-1 0 0,4-1 1 0 0,4-3-477 0 0,-1 1 0 0 0,24-3 0 0 0,-35 6 157 0 0,7-2-5632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9:58.9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1 258 10136 0 0,'0'0'777'0'0,"6"11"386"0"0,-4-6 1947 0 0,3 21 2392 0 0,0-2-3224 0 0,-4-19-1976 0 0,0-1-1 0 0,1 0 1 0 0,-1 1-1 0 0,4 6 1 0 0,-3-7-144 0 0,0 1-1 0 0,0 0 1 0 0,0 0-1 0 0,0 8 1 0 0,1 7-27 0 0,3 17 200 0 0,-1 42 0 0 0,0-29-625 0 0,0-1-189 0 0,-5-35-883 0 0,0-2-4565 0 0</inkml:trace>
  <inkml:trace contextRef="#ctx0" brushRef="#br0" timeOffset="1">98 0 17791 0 0,'1'1'407'0'0,"9"17"636"0"0,2-1-1 0 0,0 0 1 0 0,25 25 0 0 0,-7-13 512 0 0,-15-16-1144 0 0,-1 1 0 0 0,-1 0-1 0 0,17 23 1 0 0,-15-11 127 0 0,-1 1 0 0 0,19 47 1 0 0,-25-55-250 0 0,-3-6-164 0 0,-1 1-1 0 0,-1-1 1 0 0,1 1-1 0 0,1 28 1 0 0,-3 57-222 0 0,-2-69-69 0 0,0 3 345 0 0,-9 63 1 0 0,7-83-227 0 0,-1 0 1 0 0,-1 1-1 0 0,0-1 1 0 0,0-1-1 0 0,-1 1 1 0 0,-1-1-1 0 0,-11 18 1 0 0,-10 12-2710 0 0,10-21 1109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8:42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60 3680 0 0,'0'0'284'0'0,"2"0"164"0"0,2 0 386 0 0,0-1 0 0 0,0 0 0 0 0,-1 0 1 0 0,1 0-1 0 0,0 0 0 0 0,0 0 0 0 0,-1-1 0 0 0,1 0 1 0 0,-1 1-1 0 0,0-2 0 0 0,1 1 0 0 0,-1 0 0 0 0,0 0 1 0 0,3-4-1 0 0,8-5 638 0 0,-8 8-1006 0 0,0 0 1 0 0,1 0 0 0 0,-1 1-1 0 0,1 0 1 0 0,-1 0 0 0 0,1 0-1 0 0,0 1 1 0 0,0 0 0 0 0,8 0-1 0 0,-5-1-251 0 0,-8 2-185 0 0,0 0 0 0 0,0-1 0 0 0,0 1 0 0 0,0 0 0 0 0,0 0 0 0 0,0 0-1 0 0,0 0 1 0 0,0 1 0 0 0,0-1 0 0 0,0 0 0 0 0,0 1 0 0 0,0-1 0 0 0,0 1 0 0 0,0 0 0 0 0,0 0 0 0 0,-1 0 0 0 0,1 0 0 0 0,0 0 0 0 0,0 0 0 0 0,-1 0 0 0 0,1 1-1 0 0,-1-1 1 0 0,1 0 0 0 0,-1 1 0 0 0,0-1 0 0 0,1 1 0 0 0,-1 0 0 0 0,0-1 0 0 0,0 1 0 0 0,0 0 0 0 0,0 0 0 0 0,0 0 0 0 0,-1 0 0 0 0,2 2 0 0 0,-1 2 2 0 0,0 0 1 0 0,-1 0 0 0 0,1 0 0 0 0,-1 0 0 0 0,0 0 0 0 0,0 0 0 0 0,-1 0 0 0 0,0 0-1 0 0,0 0 1 0 0,-3 9 0 0 0,-25 61 158 0 0,-4 10-106 0 0,14-35-72 0 0,12-34-13 0 0,-7 25-1 0 0,2-16 237 0 0,3-6-4164 0 0,12-43-2671 0 0,2 8 259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33:46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4144 0 0,'-1'1'319'0'0,"0"1"-265"0"0,0 1 0 0 0,0-1 1 0 0,0 0-1 0 0,1 1 1 0 0,-1-1-1 0 0,0 1 1 0 0,1 2-1 0 0,-1 38 9103 0 0,1-29-6641 0 0,-10 74 2300 0 0,10 178-2560 0 0,6-173-2181 0 0,1 3-74 0 0,0-1-39 0 0,-1-44-428 0 0,-5-32 293 0 0,1-7-511 0 0,-1 0 0 0 0,-1 0 0 0 0,0 0 0 0 0,-3 23 0 0 0,2 3-3960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8:42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27 5528 0 0,'0'-7'879'0'0,"-8"-12"14553"0"0,7 19-15100 0 0,1 0 0 0 0,-1 0 0 0 0,-8 3-344 0 0,4 1 274 0 0,1 1-1 0 0,0-1 0 0 0,0 1 1 0 0,1 0-1 0 0,0 1 0 0 0,0-1 1 0 0,0 1-1 0 0,-3 8 0 0 0,1-1-177 0 0,1-1 0 0 0,1 1 0 0 0,0 0 0 0 0,1 1 0 0 0,0 15 0 0 0,-6 27-60 0 0,7-46-24 0 0,-1-1 0 0 0,1 1 0 0 0,1 0 0 0 0,1 17 0 0 0,-1-22 0 0 0,1 0 0 0 0,-1 0 0 0 0,2 0 0 0 0,-1 0 0 0 0,0 0 0 0 0,1 0 0 0 0,0 0 0 0 0,0 0 0 0 0,1-1 0 0 0,4 8 0 0 0,1 1 0 0 0,-7-11 0 0 0,0 1 0 0 0,0-1 0 0 0,1 0 0 0 0,-1 0 0 0 0,1 0 0 0 0,-1 0 0 0 0,1 0 0 0 0,0 0 0 0 0,0 0 0 0 0,0 0 0 0 0,0 0 0 0 0,0-1 0 0 0,5 3 0 0 0,-1-2 2 0 0,-3-1-21 0 0,-1 0 0 0 0,1 0 1 0 0,0 0-1 0 0,0 0 1 0 0,0-1-1 0 0,0 1 0 0 0,0-1 1 0 0,0 0-1 0 0,0 0 1 0 0,0 0-1 0 0,0 0 1 0 0,0-1-1 0 0,0 1 0 0 0,0-1 1 0 0,6-1-1 0 0,-3-1-170 0 0,0 0 1 0 0,0 0-1 0 0,0-1 0 0 0,0 0 1 0 0,0 0-1 0 0,0 0 0 0 0,-1-1 0 0 0,6-5 1 0 0,8-13-6555 0 0,-8 7-559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8:43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1 142 9216 0 0,'1'-1'5096'0'0,"6"-7"-3559"0"0,-1 0 0 0 0,7-12 1 0 0,9-10 741 0 0,-14 19-1672 0 0,-7 9-501 0 0,0 0 1 0 0,0 0 0 0 0,1 0 0 0 0,-1 0-1 0 0,1 1 1 0 0,-1-1 0 0 0,4-2-1 0 0,6-5-398 0 0,0 0-1 0 0,11-12 1 0 0,-13 14-1183 0 0</inkml:trace>
  <inkml:trace contextRef="#ctx0" brushRef="#br0" timeOffset="1">125 189 7832 0 0,'2'-1'2912'0'0,"31"-37"7177"0"0,-8 10-7376 0 0,-10 12-2670 0 0,-13 14-65 0 0,0-1 0 0 0,0 1 0 0 0,0-1 1 0 0,1 1-1 0 0,-1 0 0 0 0,1 0 0 0 0,0 0 0 0 0,5-3 1 0 0,1 1-1610 0 0,4-4-6163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8:43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94 19207 0 0,'0'0'1452'0'0,"8"-1"-818"0"0,-7 1-602 0 0,1-1 1 0 0,-1 1 0 0 0,1-1 0 0 0,-1 1-1 0 0,1-1 1 0 0,-1 0 0 0 0,0 0-1 0 0,1 1 1 0 0,-1-1 0 0 0,0 0 0 0 0,0 0-1 0 0,1 0 1 0 0,-1 0 0 0 0,0-1-1 0 0,0 1 1 0 0,1-2 0 0 0,3-3 272 0 0,21-16-633 0 0,31-20 0 0 0,-48 35-619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8:44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0 164 3224 0 0,'6'-12'288'0'0,"-5"8"1104"0"0,1-1-1 0 0,0 1 1 0 0,1-1 0 0 0,-1 1 0 0 0,1 0-1 0 0,-1 0 1 0 0,7-6 0 0 0,2-5 1924 0 0,0-1-957 0 0,21-24-1 0 0,-28 35-2188 0 0,0 1 1 0 0,0 1-1 0 0,0-1 1 0 0,1 0-1 0 0,-1 1 1 0 0,1 0-1 0 0,0 0 1 0 0,0 1-1 0 0,0-1 0 0 0,8-2 1 0 0,-13 5-164 0 0,1 0 0 0 0,-1-1-1 0 0,1 1 1 0 0,-1 0 0 0 0,1 0 0 0 0,-1 0 0 0 0,1 0 0 0 0,-1 0-1 0 0,1 0 1 0 0,-1 0 0 0 0,1 0 0 0 0,-1 0 0 0 0,1 0-1 0 0,-1 0 1 0 0,1 0 0 0 0,-1 0 0 0 0,1 0 0 0 0,-1 0 0 0 0,1 1-1 0 0,-1-1 1 0 0,1 0 0 0 0,-1 0 0 0 0,1 0 0 0 0,-1 1 0 0 0,0-1-1 0 0,1 0 1 0 0,-1 1 0 0 0,1-1 0 0 0,-1 0 0 0 0,0 1 0 0 0,1-1-1 0 0,-1 1 1 0 0,0-1 0 0 0,0 1 0 0 0,1-1 0 0 0,-1 0-1 0 0,0 1 1 0 0,0-1 0 0 0,1 1 0 0 0,-1-1 0 0 0,0 1 0 0 0,0-1-1 0 0,0 1 1 0 0,0-1 0 0 0,0 1 0 0 0,0-1 0 0 0,0 1 0 0 0,0-1-1 0 0,0 2 1 0 0,0 6-75 0 0,1-1 0 0 0,-2 1 1 0 0,1 0-1 0 0,-1 0 0 0 0,0-1 0 0 0,0 1 0 0 0,-1-1 0 0 0,0 1 0 0 0,-6 11 0 0 0,5-10-36 0 0,0 0 0 0 0,0 0 0 0 0,1 1 0 0 0,0-1-1 0 0,-1 17 1 0 0,9 3-1808 0 0,-3-22 1234 0 0,0 0 0 0 0,7 13 0 0 0,-9-19 460 0 0,6 2-322 0 0,8 2 452 0 0,-7-5 100 0 0,-8 0-6 0 0,1 1 0 0 0,-1-1-1 0 0,0 0 1 0 0,1 0 0 0 0,-1 0-1 0 0,0 0 1 0 0,1 0 0 0 0,-1 0-1 0 0,0 1 1 0 0,1-1-1 0 0,-1 0 1 0 0,0 0 0 0 0,1 0-1 0 0,-1 1 1 0 0,0-1 0 0 0,1 0-1 0 0,-1 1 1 0 0,0-1 0 0 0,0 0-1 0 0,1 1 1 0 0,-1-1 0 0 0,0 1 1 0 0,0-1 1 0 0,0 0-1 0 0,0 0 1 0 0,1 1-1 0 0,-1-1 1 0 0,0 0 0 0 0,0 0-1 0 0,0 0 1 0 0,0 0-1 0 0,0 1 1 0 0,1-1-1 0 0,-1 0 1 0 0,0 0 0 0 0,0 0-1 0 0,0 0 1 0 0,0 0-1 0 0,1 1 1 0 0,-1-1-1 0 0,0 0 1 0 0,0 0 0 0 0,1 0-1 0 0,-1 0 1 0 0,0 0-1 0 0,0 0 1 0 0,0 0-1 0 0,1 0 1 0 0,-1 0 0 0 0,0 0-1 0 0,0 0 1 0 0,1 0-1 0 0,-1 0 1 0 0,0 0 0 0 0,0 0-1 0 0,1 0 1 0 0,-1 0-1 0 0,0 0 1 0 0,1 0-1 0 0,0 1 49 0 0,-1-1-1 0 0,1 1 0 0 0,0 1 0 0 0,0-1 0 0 0,0 0 0 0 0,-1 0 1 0 0,1 0-1 0 0,0 0 0 0 0,-1 0 0 0 0,1 1 0 0 0,-1-1 0 0 0,1 0 1 0 0,-1 0-1 0 0,0 1 0 0 0,0-1 0 0 0,0 0 0 0 0,1 1 0 0 0,-1-1 1 0 0,0 0-1 0 0,0 1 0 0 0,-1 2 0 0 0,-4 30 723 0 0,-1-14-386 0 0,-17 40 0 0 0,13-34-320 0 0,-22 44-1450 0 0,28-62 684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8:44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0 221 7832 0 0,'0'0'356'0'0,"1"-1"-7"0"0,3-6-25 0 0,0 0-1 0 0,1 0 1 0 0,0 0 0 0 0,0 1-1 0 0,0 0 1 0 0,11-9-1 0 0,-8 8 2188 0 0,0-1-1 0 0,10-14 1 0 0,-12 15-1968 0 0,-1 1 0 0 0,1-1 0 0 0,0 1 0 0 0,1 0 1 0 0,10-7-1 0 0,-11 9-431 0 0,0 0-1 0 0,-1 0 1 0 0,1-1 0 0 0,-1 0 0 0 0,0 0 0 0 0,0 0 0 0 0,0 0-1 0 0,5-10 1 0 0,-6 11-317 0 0,-1 0 0 0 0,1 0 0 0 0,8-6 0 0 0,-2 2-1751 0 0</inkml:trace>
  <inkml:trace contextRef="#ctx0" brushRef="#br0" timeOffset="1">138 78 6912 0 0,'0'0'314'0'0,"0"2"-6"0"0,0 3-296 0 0,-1-1 0 0 0,0 0 0 0 0,0 1 0 0 0,-3 7-1 0 0,3-7 429 0 0,0-1 0 0 0,-1 0 0 0 0,1 1 0 0 0,0 8 0 0 0,-2 20 5712 0 0,1-27-5225 0 0,2 1 0 0 0,-1-1 0 0 0,1 1 1 0 0,0 10-1 0 0,1 6 293 0 0,-1-17-937 0 0,0 0 0 0 0,1 0 0 0 0,0 0-1 0 0,2 10 1 0 0,9 37 559 0 0,-10-44-772 0 0,-1-5-82 0 0,0 0 0 0 0,0-1 0 0 0,1 1-1 0 0,0 0 1 0 0,0-1 0 0 0,0 1 0 0 0,0-1-1 0 0,0 0 1 0 0,1 1 0 0 0,4 3 0 0 0,-5-5-282 0 0,5 0-2292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8:44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3224 0 0,'0'0'11933'0'0,"1"2"-10201"0"0,7 19 810 0 0,-4-13-2027 0 0,0 1 1 0 0,-1 0-1 0 0,0 0 0 0 0,0 1 0 0 0,-1-1 1 0 0,1 18-1 0 0,-2-19-412 0 0,0 1 0 0 0,0-1 0 0 0,5 17 1 0 0,3 11-314 0 0,-8 4-1470 0 0,3-20-74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8:45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1 363 15896 0 0,'0'0'1438'0'0,"0"0"-1426"0"0,1 1 0 0 0,-1-1-1 0 0,0 0 1 0 0,1 0 0 0 0,-1 0-1 0 0,1 0 1 0 0,-1 0 0 0 0,0 0 0 0 0,1 0-1 0 0,-1 0 1 0 0,0 0 0 0 0,1 0 0 0 0,-1-1-1 0 0,0 1 1 0 0,1 0 0 0 0,-1 0-1 0 0,0 0 1 0 0,1 0 0 0 0,-1 0 0 0 0,0-1-1 0 0,1 1 1 0 0,-1 0 0 0 0,1-1-1 0 0,5-5 438 0 0,0-1-1 0 0,7-11 1 0 0,7-7 1775 0 0,42-39 626 0 0,71-58 0 0 0,-121 113-2674 0 0,56-45-316 0 0,-22 23-2914 0 0,-30 21-2934 0 0,2-4-1723 0 0</inkml:trace>
  <inkml:trace contextRef="#ctx0" brushRef="#br0" timeOffset="1">392 206 15088 0 0,'0'0'1365'0'0,"5"-4"-1099"0"0,8-6 326 0 0,0-1 1374 0 0,0 1 0 0 0,17-9 0 0 0,-24 17-1669 0 0,-1-1 0 0 0,1 1 0 0 0,-1 0 0 0 0,1 0 0 0 0,0 0 0 0 0,0 1 0 0 0,0 0 0 0 0,0 0 0 0 0,9 0 0 0 0,-14 1-287 0 0,0 0 1 0 0,0 1-1 0 0,1-1 0 0 0,-1 0 0 0 0,0 1 0 0 0,0-1 1 0 0,0 0-1 0 0,0 1 0 0 0,0-1 0 0 0,0 1 1 0 0,0 0-1 0 0,0-1 0 0 0,0 1 0 0 0,0 0 0 0 0,0 0 1 0 0,0 0-1 0 0,0-1 0 0 0,0 1 0 0 0,-1 0 1 0 0,1 0-1 0 0,0 0 0 0 0,-1 0 0 0 0,1 0 0 0 0,0 0 1 0 0,-1 1-1 0 0,0-1 0 0 0,1 0 0 0 0,-1 0 0 0 0,0 0 1 0 0,1 0-1 0 0,-1 1 0 0 0,0-1 0 0 0,0 2 1 0 0,0 3-1 0 0,1-1 0 0 0,-1 1 1 0 0,0 0-1 0 0,-1 0 0 0 0,-1 7 1 0 0,-18 60-10 0 0,9-36-86 0 0,-1-2-58 0 0,6-18 10 0 0,-4 23-1 0 0,8-30 102 0 0,-4 17-241 0 0,-1 31 0 0 0,6-52 222 0 0,1 1 0 0 0,0 0 1 0 0,0 0-1 0 0,1-1 0 0 0,0 1 1 0 0,0 0-1 0 0,0-1 0 0 0,1 1 1 0 0,0-1-1 0 0,3 8 0 0 0,3-4-15 0 0,-8-9 64 0 0,0 0 0 0 0,1-1 1 0 0,-1 1-1 0 0,1 0 0 0 0,0-1 0 0 0,-1 1 1 0 0,1-1-1 0 0,-1 1 0 0 0,1-1 1 0 0,0 1-1 0 0,0-1 0 0 0,-1 1 1 0 0,1-1-1 0 0,0 0 0 0 0,0 1 1 0 0,-1-1-1 0 0,1 0 0 0 0,0 1 0 0 0,0-1 1 0 0,0 0-1 0 0,-1 0 0 0 0,1 0 1 0 0,0 0-1 0 0,0 0 0 0 0,0 0 1 0 0,0 0-1 0 0,0 0 0 0 0,-1 0 1 0 0,1-1-1 0 0,1 1 0 0 0,1-1-12 0 0,2 1 17 0 0,-1 1 0 0 0,0-2 0 0 0,0 1 0 0 0,0 0 1 0 0,1-1-1 0 0,-1 0 0 0 0,0 0 0 0 0,0 0 0 0 0,0-1 0 0 0,0 1 0 0 0,0-1 1 0 0,-1 0-1 0 0,1 0 0 0 0,0 0 0 0 0,-1-1 0 0 0,6-4 0 0 0,19-16-556 0 0,1-1-5735 0 0,-8 4-1454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8:46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1 147 10592 0 0,'0'0'964'0'0,"0"-2"-795"0"0,2-16-53 0 0,-1 16 467 0 0,0-1 0 0 0,1 0 0 0 0,-1 1 0 0 0,0-1 1 0 0,1 0-1 0 0,0 1 0 0 0,3-4 0 0 0,-4 4-304 0 0,0 0 1 0 0,0 1-1 0 0,0-1 0 0 0,0 0 1 0 0,0 0-1 0 0,0 1 0 0 0,-1-1 1 0 0,1 0-1 0 0,0-2 0 0 0,5-11 811 0 0,-2 11-761 0 0,-1 1-1 0 0,1-1 1 0 0,0 1 0 0 0,0 0 0 0 0,0 0 0 0 0,0 0 0 0 0,8-4 0 0 0,36-13 1025 0 0,-21 9-881 0 0,-23 10-410 0 0,0-1-1 0 0,0 1 1 0 0,1 0-1 0 0,-1 0 1 0 0,0 1 0 0 0,1-1-1 0 0,-1 1 1 0 0,1 0-1 0 0,-1 0 1 0 0,6 1-1 0 0,-1 3-2 0 0,-7-3-59 0 0,-1 0 0 0 0,0 1-1 0 0,1-1 1 0 0,-1 0 0 0 0,0 1 0 0 0,0-1-1 0 0,0 0 1 0 0,0 1 0 0 0,0 0 0 0 0,0-1-1 0 0,0 1 1 0 0,-1 0 0 0 0,1-1-1 0 0,0 1 1 0 0,-1 0 0 0 0,0 0 0 0 0,1-1-1 0 0,-1 1 1 0 0,0 3 0 0 0,0 4-2 0 0,0 0 1 0 0,-3 16-1 0 0,2-8 0 0 0,-1-8-27 0 0,0 0 0 0 0,0 0-1 0 0,0 0 1 0 0,-7 14 0 0 0,-1 5-63 0 0,5-14-54 0 0,-1 0 0 0 0,0 0 0 0 0,-13 19 0 0 0,-7 17-633 0 0,24-45 340 0 0,0 0 0 0 0,-1 0 1 0 0,0 0-1 0 0,0-1 1 0 0,0 1-1 0 0,0-1 1 0 0,-1 0-1 0 0,1 0 0 0 0,-9 7 1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8:46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43 2304 0 0,'0'0'101'0'0,"0"-2"1"0"0,-1-38 16575 0 0,-11 56-13715 0 0,10-14-2743 0 0,-51 90 2826 0 0,44-74-2984 0 0,1 0 1 0 0,1 1-1 0 0,0-1 0 0 0,1 1 1 0 0,1 1-1 0 0,1-1 0 0 0,1 1 1 0 0,0-1-1 0 0,1 32 0 0 0,2-46-61 0 0,1-1 0 0 0,-1 1 0 0 0,1-1 0 0 0,0 1 0 0 0,0-1 0 0 0,0 1 0 0 0,1-1 0 0 0,0 0 0 0 0,-1 0 0 0 0,2 0 0 0 0,-1 0 0 0 0,0 0 0 0 0,1 0 0 0 0,0 0 0 0 0,-1-1 0 0 0,2 1 0 0 0,-1-1 0 0 0,0 0 0 0 0,1 0 0 0 0,-1 0 0 0 0,1 0 0 0 0,0-1 0 0 0,0 1 0 0 0,0-1 0 0 0,5 2 0 0 0,-6-3-5 0 0,0-1 0 0 0,0 0-1 0 0,-1 0 1 0 0,1 0 0 0 0,0 0 0 0 0,0 0-1 0 0,0 0 1 0 0,-1-1 0 0 0,1 1 0 0 0,0-1-1 0 0,-1 0 1 0 0,5-2 0 0 0,12-2-268 0 0,-15 4 185 0 0,0-1-1 0 0,-1 1 1 0 0,1-1 0 0 0,0 0-1 0 0,-1 0 1 0 0,1 0 0 0 0,-1 0-1 0 0,1 0 1 0 0,3-5 0 0 0,27-29-2896 0 0,-20 20 1328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8:46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1 158 6448 0 0,'0'0'498'0'0,"0"-1"-327"0"0,0 0 391 0 0,0-1 0 0 0,0 1 0 0 0,1 0 1 0 0,-1 0-1 0 0,0 0 0 0 0,1 0 0 0 0,-1 0 0 0 0,1 0 0 0 0,-1 0 0 0 0,1 0 0 0 0,0 0 0 0 0,-1 0 0 0 0,1 0 1 0 0,0 0-1 0 0,0 0 0 0 0,1-1 0 0 0,1-1 266 0 0,0-2-259 0 0,0-1 0 0 0,0 1 0 0 0,1 0-1 0 0,-1 1 1 0 0,1-1 0 0 0,0 1 0 0 0,1 0 0 0 0,-1-1 0 0 0,7-3 0 0 0,-7 5-378 0 0,1 0 0 0 0,-1 0 0 0 0,-1-1 0 0 0,1 1 0 0 0,0-1 0 0 0,4-6 0 0 0,-4 5-127 0 0,0 1-1 0 0,0-1 1 0 0,0 1-1 0 0,5-4 1 0 0,15-14-2406 0 0,-16 16 998 0 0</inkml:trace>
  <inkml:trace contextRef="#ctx0" brushRef="#br0" timeOffset="1">71 222 9216 0 0,'0'0'2912'0'0,"1"-8"1538"0"0,1 5-3873 0 0,-1 0 0 0 0,1 0 0 0 0,0 0 0 0 0,0 0 0 0 0,1 1 0 0 0,-1-1 0 0 0,0 1 1 0 0,4-3-1 0 0,3-3 577 0 0,-6 4-670 0 0,1-1-262 0 0,1 0-1 0 0,-1 1 1 0 0,0 0-1 0 0,1-1 0 0 0,0 2 1 0 0,0-1-1 0 0,0 1 1 0 0,9-5-1 0 0,-10 6-388 0 0,0 0 0 0 0,0-1-1 0 0,0 0 1 0 0,-1 0 0 0 0,5-4-1 0 0,5-4-1929 0 0,4-1-5997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33:46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17303 0 0,'0'0'396'0'0,"0"2"52"0"0,-6 59 716 0 0,2-2 2239 0 0,-1 162-1278 0 0,5-192-2131 0 0,0 5-72 0 0,0 0 0 0 0,10 59 0 0 0,-6-70-274 0 0,-2 0-1 0 0,0 26 1 0 0,3 26-1401 0 0,-4-57 618 0 0,-1 25 1 0 0,-1-18-1413 0 0,1-13-3666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8:47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0 624 10136 0 0,'8'-16'1030'0'0,"-8"15"-900"0"0,1-1 1 0 0,0 0 0 0 0,0 0 0 0 0,-1 1 0 0 0,1-1 0 0 0,0 0 0 0 0,1 1 0 0 0,-1-1 0 0 0,0 1-1 0 0,0 0 1 0 0,1-1 0 0 0,-1 1 0 0 0,1 0 0 0 0,2-2 0 0 0,32-32 7653 0 0,-25 26-6409 0 0,17-18 0 0 0,-20 19-1499 0 0,1-1 0 0 0,18-12 0 0 0,-17 13-773 0 0,-2-1-50 0 0</inkml:trace>
  <inkml:trace contextRef="#ctx0" brushRef="#br0" timeOffset="1">333 166 13824 0 0,'4'-4'285'0'0,"0"0"0"0"0,0 0 1 0 0,0 0-1 0 0,5-3 1 0 0,10-9-217 0 0,1-6 2524 0 0,-7 7-1223 0 0,0 1 1 0 0,1 0-1 0 0,0 1 0 0 0,19-13 1 0 0,-21 16-1083 0 0,-1 0-468 0 0,1 8-5768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8:47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66 6912 0 0,'0'2'144'0'0,"1"-1"0"0"0,-1 1 0 0 0,0-1 0 0 0,0 1 0 0 0,1-1 1 0 0,-1 1-1 0 0,0-1 0 0 0,0 1 0 0 0,-1-1 0 0 0,1 1 0 0 0,0-1 0 0 0,0 1 0 0 0,-1-1 1 0 0,0 4-1 0 0,-2 6 1847 0 0,-1 50 6599 0 0,4-53-8099 0 0,1 1-1 0 0,0-1 0 0 0,1 0 1 0 0,0 0-1 0 0,0-1 0 0 0,6 13 1 0 0,-7-18-390 0 0,-1-1-96 0 0,0 0 1 0 0,0 0 0 0 0,1 0-1 0 0,-1 0 1 0 0,0 0 0 0 0,0 0-1 0 0,1-1 1 0 0,-1 1 0 0 0,1 0-1 0 0,-1 0 1 0 0,1 0 0 0 0,-1-1-1 0 0,1 1 1 0 0,-1 0 0 0 0,1-1-1 0 0,0 1 1 0 0,0 0 0 0 0</inkml:trace>
  <inkml:trace contextRef="#ctx0" brushRef="#br0" timeOffset="1">89 1 6912 0 0,'-5'3'9642'0'0,"2"3"-5612"0"0,1 7-3375 0 0,2-9-59 0 0,-1 12 105 0 0,1-1 0 0 0,0 0 0 0 0,1 1-1 0 0,5 21 1 0 0,-3-15-507 0 0,2 31 0 0 0,-5-45-399 0 0,1 0 0 0 0,1 0 0 0 0,-1 0 0 0 0,1 0 0 0 0,6 14 0 0 0,-4-13-869 0 0,0 7-214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8:47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1 217 5984 0 0,'0'0'464'0'0,"1"-1"-306"0"0,8-3 2416 0 0,0-1 0 0 0,0 0 0 0 0,-1-1 0 0 0,10-8 0 0 0,-1 1-548 0 0,0 1-186 0 0,35-19 0 0 0,11-8-1317 0 0,-43 26 55 0 0,27-13 0 0 0,-27 13-584 0 0,-16 10-39 0 0,-1 1 0 0 0,0 0 0 0 0,1 0 0 0 0,0 0 0 0 0,4-2 0 0 0,22-11-2054 0 0,-17 10-76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8:48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 14600 0 0,'0'0'1320'0'0,"1"-1"-1083"0"0,9-5 907 0 0,0 1 1 0 0,0-1 0 0 0,16-4-1 0 0,-12 5 597 0 0,13-4 914 0 0,-26 9-2589 0 0,0 0 1 0 0,0 0-1 0 0,0 0 1 0 0,1 0-1 0 0,-1 0 0 0 0,0 0 1 0 0,0 0-1 0 0,0 1 1 0 0,0-1-1 0 0,0 0 0 0 0,1 1 1 0 0,-1-1-1 0 0,0 0 1 0 0,0 1-1 0 0,0-1 1 0 0,0 1-1 0 0,0 0 0 0 0,0-1 1 0 0,1 3-1 0 0,1 0-28 0 0,-1 0 1 0 0,0 0-1 0 0,-1 0 0 0 0,1 1 0 0 0,-1-1 1 0 0,1 1-1 0 0,-1-1 0 0 0,0 1 0 0 0,0-1 0 0 0,-1 1 1 0 0,1 0-1 0 0,-1-1 0 0 0,0 1 0 0 0,0 0 1 0 0,0 0-1 0 0,0-1 0 0 0,-1 6 0 0 0,-5 20 47 0 0,-1 0 0 0 0,-1 0 0 0 0,-24 52 0 0 0,-4 15 43 0 0,10-23-1886 0 0,26-72 1785 0 0,0-1 1 0 0,0 1-1 0 0,0-1 1 0 0,-1 1-1 0 0,1 0 1 0 0,1-1-1 0 0,-1 1 1 0 0,0-1 0 0 0,0 1-1 0 0,0-1 1 0 0,0 1-1 0 0,0-1 1 0 0,0 1-1 0 0,1-1 1 0 0,-1 1-1 0 0,0-1 1 0 0,0 1 0 0 0,1-1-1 0 0,-1 1 1 0 0,0-1-1 0 0,1 0 1 0 0,-1 1-1 0 0,0-1 1 0 0,1 1-1 0 0,-1-1 1 0 0,1 0 0 0 0,-1 1-1 0 0,0-1 1 0 0,1 0-1 0 0,0 1 1 0 0,15 3 876 0 0,-7-4-904 0 0,-3 1-6 0 0,1-1 1 0 0,-1 0 0 0 0,1 0-1 0 0,-1-1 1 0 0,1 1-1 0 0,-1-2 1 0 0,1 1 0 0 0,-1-1-1 0 0,0 0 1 0 0,0 0-1 0 0,0 0 1 0 0,10-7-1 0 0,40-22-292 0 0,13-9-1177 0 0,-38 20 679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8:49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90 14888 0 0,'0'0'332'0'0,"-10"-3"823"0"0,9 2-1146 0 0,1 1 0 0 0,-1 0-1 0 0,0 0 1 0 0,1-1-1 0 0,-1 1 1 0 0,1 0-1 0 0,-1-1 1 0 0,1 1-1 0 0,-1-1 1 0 0,1 1-1 0 0,-1-1 1 0 0,1 1-1 0 0,-1-1 1 0 0,1 1-1 0 0,-1-1 1 0 0,1 1-1 0 0,0-1 1 0 0,-1 1-1 0 0,1-1 1 0 0,0 0-1 0 0,0 1 1 0 0,-1-1 0 0 0,1 0-1 0 0,0 1 1 0 0,0-1-1 0 0,0 0 1 0 0,0 1-1 0 0,0-1 1 0 0,0 0-1 0 0,0 1 1 0 0,0-1-1 0 0,0 0 1 0 0,0 1-1 0 0,0-1 1 0 0,0 0-1 0 0,0 1 1 0 0,1-1-1 0 0,-1 1 1 0 0,0-1-1 0 0,1 0 1 0 0,-1 1-1 0 0,0-1 1 0 0,1 1 0 0 0,-1-1-1 0 0,1 0 1 0 0,3-3 320 0 0,0 0 1 0 0,1 1-1 0 0,-1-1 1 0 0,11-4-1 0 0,6-7 1491 0 0,-18 12-1665 0 0,1 1 0 0 0,0 0 0 0 0,0-1 0 0 0,0 1-1 0 0,0 1 1 0 0,0-1 0 0 0,0 0 0 0 0,1 1-1 0 0,-1 0 1 0 0,0 0 0 0 0,1 1 0 0 0,7-1 0 0 0,-3-1 180 0 0,14 4 149 0 0,-7-1-153 0 0,-15-1-305 0 0,0 1 1 0 0,0-1-1 0 0,0 0 1 0 0,0 1-1 0 0,0-1 1 0 0,0 1-1 0 0,0-1 0 0 0,0 1 1 0 0,-1-1-1 0 0,1 1 1 0 0,0 0-1 0 0,0-1 1 0 0,0 1-1 0 0,-1 0 0 0 0,1 0 1 0 0,0 0-1 0 0,-1-1 1 0 0,1 1-1 0 0,0 0 1 0 0,-1 0-1 0 0,1 2 0 0 0,8 21 149 0 0,-7-9-147 0 0,-1-10-4 0 0,-1 1 0 0 0,2 0 1 0 0,2 10-1 0 0,-3-13-19 0 0,-1 0 0 0 0,1 0 0 0 0,-1 0 0 0 0,0 0 0 0 0,0 0 0 0 0,0 0 1 0 0,-1 0-1 0 0,1 0 0 0 0,-1 1 0 0 0,1-1 0 0 0,-1-1 0 0 0,0 1 0 0 0,0 0 0 0 0,-1 0 0 0 0,-1 3 0 0 0,-6 21-6 0 0,7-18-25 0 0,-1-1-1 0 0,-1 1 0 0 0,-5 10 1 0 0,6-14-34 0 0,1 0 0 0 0,0 0 0 0 0,-1 0 1 0 0,1 0-1 0 0,1 0 0 0 0,-1 0 0 0 0,1 1 0 0 0,0-1 1 0 0,0 1-1 0 0,1-1 0 0 0,-1 8 0 0 0,2-11-4 0 0,-1 0-1 0 0,0 0 0 0 0,-1 0 1 0 0,1 0-1 0 0,0-1 0 0 0,0 1 0 0 0,-1 0 1 0 0,1 0-1 0 0,-2 3 0 0 0,-2 10-762 0 0,4-13-425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8:49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35 7832 0 0,'0'0'602'0'0,"4"-8"-135"0"0,-4 7-334 0 0,0 0 0 0 0,0 0 0 0 0,0 1 1 0 0,1-1-1 0 0,-1 0 0 0 0,0 0 0 0 0,0 0 0 0 0,0 0 0 0 0,0 0 0 0 0,-1 1 1 0 0,1-1-1 0 0,0 0 0 0 0,0 0 0 0 0,0 0 0 0 0,-1 1 0 0 0,0-3 0 0 0,-1-8 8006 0 0,-12 11-5221 0 0,13 0-2852 0 0,1 0 0 0 0,-1 0 1 0 0,0 1-1 0 0,1-1 0 0 0,-1 0 1 0 0,0 0-1 0 0,1 0 1 0 0,-1 1-1 0 0,1-1 0 0 0,-1 0 1 0 0,0 1-1 0 0,1-1 0 0 0,-1 1 1 0 0,1-1-1 0 0,-1 0 0 0 0,1 1 1 0 0,-1-1-1 0 0,1 1 0 0 0,-1-1 1 0 0,0 2-1 0 0,-8 15 479 0 0,-1 2-201 0 0,-3-3-139 0 0,9-11-197 0 0,0-1 0 0 0,1 0 1 0 0,-1 1-1 0 0,1 0 0 0 0,0-1 1 0 0,0 1-1 0 0,1 0 0 0 0,0 1 1 0 0,-1-1-1 0 0,-1 9 0 0 0,-21 143-8 0 0,24-152 0 0 0,1 1 0 0 0,0-1 0 0 0,1 1 0 0 0,-1-1 0 0 0,1 1 0 0 0,0-1 0 0 0,3 8 0 0 0,3 17 0 0 0,-7-26 1 0 0,1-1 0 0 0,0 1 0 0 0,1-1 0 0 0,-1 0-1 0 0,0 1 1 0 0,1-1 0 0 0,0 0 0 0 0,0 0 0 0 0,0 0 0 0 0,0 0-1 0 0,0 0 1 0 0,1-1 0 0 0,-1 1 0 0 0,1-1 0 0 0,-1 1 0 0 0,1-1 0 0 0,5 3-1 0 0,-6-3-13 0 0,1-1 0 0 0,-1 0 0 0 0,1 1 0 0 0,-1-1-1 0 0,1 0 1 0 0,0 0 0 0 0,-1 0 0 0 0,1-1 0 0 0,0 1 0 0 0,0-1-1 0 0,-1 0 1 0 0,1 1 0 0 0,0-1 0 0 0,0 0 0 0 0,0-1 0 0 0,0 1-1 0 0,-1 0 1 0 0,1-1 0 0 0,0 0 0 0 0,0 1 0 0 0,-1-1-1 0 0,6-2 1 0 0,54-39-2649 0 0,-44 29 1348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8:50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19 122 15752 0 0,'-16'4'356'0'0,"13"-3"861"0"0,5-3-1079 0 0,3-4 227 0 0,0 1 0 0 0,1 0-1 0 0,11-8 1 0 0,3-3 1514 0 0,59-49 1565 0 0,-78 64-3677 0 0,1 0-1 0 0,0-1 1 0 0,0 1 0 0 0,-1 0 0 0 0,1 0 0 0 0,0 0 0 0 0,0 0 0 0 0,0 1 0 0 0,4-2 0 0 0,7-1-7665 0 0</inkml:trace>
  <inkml:trace contextRef="#ctx0" brushRef="#br0" timeOffset="1">23 234 5528 0 0,'3'1'551'0'0,"-1"0"0"0"0,1 0 0 0 0,0 0 0 0 0,-1-1 0 0 0,1 1 0 0 0,0-1 0 0 0,-1 1 0 0 0,1-1-1 0 0,0 0 1 0 0,0 0 0 0 0,-1 0 0 0 0,1 0 0 0 0,0-1 0 0 0,0 1 0 0 0,-1-1 0 0 0,1 1 0 0 0,-1-1 0 0 0,1 0 0 0 0,4-2 0 0 0,2-2 1184 0 0,0-1-1 0 0,0 1 1 0 0,14-14-1 0 0,-2 2-2196 0 0,-6 5 594 0 0,18-19 0 0 0,-19 15-956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8:50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1 205 3224 0 0,'1'-1'240'0'0,"9"-8"4341"0"0,16-19 0 0 0,-6 5 1503 0 0,-5 9-5064 0 0,99-81 3791 0 0,-108 91-4810 0 0,0 0 1 0 0,0 1-1 0 0,0-1 0 0 0,0 1 1 0 0,1 0-1 0 0,12-3 1 0 0,0-1-1179 0 0</inkml:trace>
  <inkml:trace contextRef="#ctx0" brushRef="#br0" timeOffset="1">148 173 5984 0 0,'0'0'541'0'0,"-6"9"2142"0"0,5-8-1840 0 0,-1 1 0 0 0,1-1 0 0 0,-1 1 0 0 0,1 0 0 0 0,0 0 0 0 0,0 0 0 0 0,0 0 0 0 0,0 0 0 0 0,0 0 0 0 0,1 0 0 0 0,-1 0 0 0 0,0 0 0 0 0,1 0 0 0 0,0 0 0 0 0,-1 0 0 0 0,1 4 0 0 0,-5 16-487 0 0,4-17-274 0 0,-1 0 0 0 0,1 1-1 0 0,1-1 1 0 0,-1 0 0 0 0,1 1 0 0 0,0-1-1 0 0,0 0 1 0 0,1 1 0 0 0,1 5-1 0 0,5 20-1020 0 0,4-4-3333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8:50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12 10592 0 0,'0'0'30'0'0,"-1"0"1"0"0,0 0-1 0 0,1 0 1 0 0,-1 0-1 0 0,0 0 1 0 0,1 0-1 0 0,-1 0 1 0 0,1-1 0 0 0,-1 1-1 0 0,1 0 1 0 0,-1 0-1 0 0,-15-10 13691 0 0,22 34-12357 0 0,-4-8-1081 0 0,0 25-1 0 0,-2-31-269 0 0,0 1 0 0 0,1-1-1 0 0,0 0 1 0 0,1 1 0 0 0,0-1 0 0 0,6 17 0 0 0,10 24-845 0 0,-10-15-4057 0 0,-4-21-2896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8:51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0 245 15952 0 0,'0'0'1445'0'0,"2"0"-1191"0"0,79-50 4833 0 0,-44 26-3811 0 0,119-75 1019 0 0,-134 85-2205 0 0,-7 4-143 0 0,28-14 1 0 0,-33 19-37 0 0,-2 1-555 0 0,0 1 0 0 0,15-5 0 0 0,-9 5-1374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33:48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0 9672 0 0,'0'0'748'0'0,"0"2"-252"0"0,-1 3 276 0 0,1-1 1 0 0,-1 0 0 0 0,0 0 0 0 0,-1 0-1 0 0,1 0 1 0 0,-4 7 0 0 0,3-6-5 0 0,-1 1-1 0 0,1-1 1 0 0,-2 13-1 0 0,-6 87 2729 0 0,8-67-3142 0 0,3 0 0 0 0,5 45 0 0 0,-3-38 442 0 0,-3-35-625 0 0,1 1 0 0 0,0 0 1 0 0,3 15-1 0 0,21 80-1118 0 0,-22-84 768 0 0,-2-16-101 0 0,-1 0 0 0 0,2 0 0 0 0,-1 0 1 0 0,4 8-1 0 0,8 22-3651 0 0,-6-17-3135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8:51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 12752 0 0,'0'0'1157'0'0,"9"0"-930"0"0,-3-1 352 0 0,1 0 1 0 0,-1 0-1 0 0,1-1 1 0 0,-1 0-1 0 0,12-5 1 0 0,-9 4 1026 0 0,0-1 0 0 0,16-2 0 0 0,-22 5-1450 0 0,-1 1 0 0 0,0 0 0 0 0,1-1 0 0 0,-1 1 1 0 0,0 0-1 0 0,1 1 0 0 0,-1-1 0 0 0,0 0 0 0 0,0 1 1 0 0,1-1-1 0 0,-1 1 0 0 0,0 0 0 0 0,0 0 0 0 0,1 0 1 0 0,2 2-1 0 0,-4-2-151 0 0,1-1 0 0 0,-1 2-1 0 0,0-1 1 0 0,0 0 0 0 0,0 0 0 0 0,0 0 0 0 0,0 0 0 0 0,0 1 0 0 0,0-1-1 0 0,-1 0 1 0 0,1 1 0 0 0,0-1 0 0 0,-1 1 0 0 0,1-1 0 0 0,-1 1 0 0 0,1-1-1 0 0,-1 1 1 0 0,0-1 0 0 0,0 1 0 0 0,0-1 0 0 0,0 3 0 0 0,0 3 17 0 0,-1 0 1 0 0,0 0 0 0 0,-3 12 0 0 0,0-2-8 0 0,-2 7-132 0 0,0-1-1 0 0,-14 32 1 0 0,10-29-51 0 0,-11 44 0 0 0,18-52 190 0 0,0 0-1 0 0,1 31 0 0 0,2-48-14 0 0,-1 0 0 0 0,1 0 0 0 0,0 0 1 0 0,1 0-1 0 0,-1 0 0 0 0,0 0 0 0 0,0 0 0 0 0,0 0 0 0 0,1 0 0 0 0,-1 0 0 0 0,0 0 0 0 0,1 0 0 0 0,-1 0 0 0 0,1 0 0 0 0,-1 0 1 0 0,1 0-1 0 0,-1 0 0 0 0,1 0 0 0 0,0-1 0 0 0,-1 1 0 0 0,1 0 0 0 0,0 0 0 0 0,0-1 0 0 0,0 1 0 0 0,-1-1 0 0 0,1 1 0 0 0,0 0 0 0 0,0-1 1 0 0,0 0-1 0 0,0 1 0 0 0,0-1 0 0 0,0 0 0 0 0,0 1 0 0 0,0-1 0 0 0,0 0 0 0 0,0 0 0 0 0,2 0 0 0 0,1 0 39 0 0,-1 0 0 0 0,1 0 0 0 0,0-1 0 0 0,-1 1 0 0 0,1-1-1 0 0,-1 0 1 0 0,5-2 0 0 0,10-6 75 0 0,-1 0 0 0 0,0-2 0 0 0,-1 0-1 0 0,0 0 1 0 0,24-25 0 0 0,-31 28-254 0 0,19-16-119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8:52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 8288 0 0,'0'0'756'0'0,"8"-1"-294"0"0,7-8 2426 0 0,-12 7-1987 0 0,0 0 1 0 0,0 0-1 0 0,1 0 0 0 0,-1 1 1 0 0,6-3-1 0 0,26-6 1657 0 0,-17 4-1287 0 0,26-5 0 0 0,-41 11-1239 0 0,-1 0 0 0 0,1 0-1 0 0,-1 0 1 0 0,0 0 0 0 0,1 1 0 0 0,-1-1 0 0 0,1 1-1 0 0,-1-1 1 0 0,0 1 0 0 0,1 0 0 0 0,-1 0 0 0 0,0 0-1 0 0,0 0 1 0 0,0 1 0 0 0,0-1 0 0 0,0 0-1 0 0,0 1 1 0 0,0 0 0 0 0,0-1 0 0 0,0 1 0 0 0,-1 0-1 0 0,1 0 1 0 0,-1 0 0 0 0,2 2 0 0 0,0 2-21 0 0,1-1 0 0 0,-1 0 1 0 0,-1 1-1 0 0,1 0 0 0 0,-1 0 0 0 0,0-1 0 0 0,0 1 1 0 0,0 8-1 0 0,0 1-15 0 0,-2 0 1 0 0,0-1-1 0 0,-1 1 1 0 0,-4 24-1 0 0,-17 60-903 0 0,14-76 526 0 0,-12 26 1 0 0,-7 20-1442 0 0,24-56 346 0 0,-2-2-363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8:52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23 2760 0 0,'4'-18'14757'0'0,"-10"14"-11320"0"0,5 4-3393 0 0,0 0-1 0 0,0 0 0 0 0,0-1 1 0 0,0 1-1 0 0,0 0 1 0 0,1 1-1 0 0,-1-1 1 0 0,0 0-1 0 0,0 0 1 0 0,0 0-1 0 0,0 0 0 0 0,0 1 1 0 0,0-1-1 0 0,1 0 1 0 0,-1 1-1 0 0,-1 0 1 0 0,-7 6 221 0 0,0 1 1 0 0,1-1 0 0 0,0 2 0 0 0,0-1 0 0 0,0 1-1 0 0,1 1 1 0 0,1-1 0 0 0,-7 14 0 0 0,3-8-264 0 0,2 1 0 0 0,-1 0 0 0 0,2 1 0 0 0,1 0 0 0 0,0 0 0 0 0,1 1 0 0 0,0 0 0 0 0,2-1 0 0 0,0 1 0 0 0,1 1 0 0 0,1-1 0 0 0,1 24 0 0 0,1-39-2 0 0,-1 1 0 0 0,1-1 0 0 0,0 0 0 0 0,0 0 0 0 0,0 0 0 0 0,0 0 0 0 0,1 0 0 0 0,-1 0 0 0 0,1 0 0 0 0,0 0 0 0 0,0 0 0 0 0,0-1 0 0 0,0 1 0 0 0,0-1 0 0 0,0 1 0 0 0,1-1 0 0 0,-1 0 0 0 0,1 0 0 0 0,0 0 0 0 0,0 0 0 0 0,-1-1 0 0 0,1 1 0 0 0,0-1 0 0 0,0 1 0 0 0,1-1 0 0 0,-1 0 0 0 0,0-1 0 0 0,0 1 0 0 0,0 0 0 0 0,1-1 0 0 0,-1 0 0 0 0,5 0 0 0 0,4-2-53 0 0,0-1 0 0 0,18-8 0 0 0,-10 4-4 0 0,-11 3-233 0 0,0 0-1 0 0,0-1 0 0 0,-1 0 0 0 0,0-1 1 0 0,15-12-1 0 0,-15 12-669 0 0,12-9-6695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8:53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0 138 13760 0 0,'1'-2'154'0'0,"-1"1"-1"0"0,1 0 1 0 0,-1-1 0 0 0,1 1 0 0 0,0 0 0 0 0,0 0 0 0 0,0 0 0 0 0,-1 0 0 0 0,1 0 0 0 0,0 0 0 0 0,2-2 0 0 0,4-5 597 0 0,-4 5-316 0 0,0 0 1 0 0,0 0-1 0 0,0 0 0 0 0,0 0 0 0 0,0 0 0 0 0,6-3 0 0 0,9-8 1038 0 0,4-4-370 0 0,-14 12-863 0 0,-1 1 0 0 0,0-1 0 0 0,6-8 1 0 0,-10 11-410 0 0,1-1 1 0 0,-1 1-1 0 0,1 0 1 0 0,0 1-1 0 0,-1-1 1 0 0,1 1 0 0 0,0 0-1 0 0,6-3 1 0 0</inkml:trace>
  <inkml:trace contextRef="#ctx0" brushRef="#br0" timeOffset="1">41 161 2304 0 0,'0'8'14084'0'0,"8"-9"-11265"0"0,1-1-2403 0 0,-1-1 0 0 0,1-1 0 0 0,-1 1 0 0 0,0-1-1 0 0,-1-1 1 0 0,14-8 0 0 0,-21 12-401 0 0,46-35-3390 0 0,-29 21-3495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8:53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1 169 11056 0 0,'0'0'852'0'0,"1"0"-560"0"0,3-2-123 0 0,0 0 0 0 0,0-1 1 0 0,-1 1-1 0 0,1 0 0 0 0,-1-1 0 0 0,1 0 1 0 0,-1 0-1 0 0,0 0 0 0 0,3-5 1 0 0,-2 4 298 0 0,0 0 0 0 0,0 0 1 0 0,0 0-1 0 0,0 1 1 0 0,1-1-1 0 0,7-4 0 0 0,-2 4 104 0 0,-8 4-400 0 0,-1-1 1 0 0,1 1-1 0 0,0-1 0 0 0,0 0 0 0 0,0 0 0 0 0,-1 0 1 0 0,1 0-1 0 0,-1 0 0 0 0,1 0 0 0 0,0 0 1 0 0,-1-1-1 0 0,0 1 0 0 0,1 0 0 0 0,-1-1 0 0 0,0 1 1 0 0,0-1-1 0 0,0 0 0 0 0,2-2 0 0 0,-1 0 85 0 0,0 0 0 0 0,1 0-1 0 0,-1 1 1 0 0,1-1 0 0 0,0 1-1 0 0,0 0 1 0 0,0 0-1 0 0,1 0 1 0 0,6-5 0 0 0,0 0 319 0 0,9-4 193 0 0,-17 10-629 0 0,1 1 1 0 0,0-1-1 0 0,-1 0 0 0 0,1 1 1 0 0,-1-1-1 0 0,1 0 0 0 0,3-5 1 0 0,-5 6 68 0 0,-1 15-205 0 0,-1-6-153 0 0,0-1-1 0 0,0 0 1 0 0,-1 0-1 0 0,0 0 0 0 0,-1 0 1 0 0,1 0-1 0 0,-7 11 1 0 0,-6 21-796 0 0,0 3-287 0 0,-2 5-683 0 0,16-43 1686 0 0,0 1 1 0 0,1-1-1 0 0,-1 1 1 0 0,1-1-1 0 0,0 1 0 0 0,0-1 1 0 0,0 0-1 0 0,1 1 0 0 0,1 4 1 0 0,-2-7 207 0 0,1-1 1 0 0,-1 1-1 0 0,1 0 1 0 0,-1 0-1 0 0,1-1 1 0 0,0 1-1 0 0,0 0 1 0 0,0-1-1 0 0,0 1 1 0 0,0-1-1 0 0,0 1 1 0 0,1-1 0 0 0,-1 0-1 0 0,0 1 1 0 0,1-1-1 0 0,-1 0 1 0 0,1 0-1 0 0,-1 0 1 0 0,1 0-1 0 0,-1 0 1 0 0,1 0-1 0 0,0-1 1 0 0,0 1-1 0 0,-1 0 1 0 0,4 0-1 0 0,4 2 74 0 0,-3 2 327 0 0,-4-4-269 0 0,-1 1-1 0 0,1-1 1 0 0,0 0-1 0 0,0 0 0 0 0,-1 0 1 0 0,1 0-1 0 0,0 0 1 0 0,3 1-1 0 0,-5 0-31 0 0,1-1 0 0 0,-1 1 0 0 0,1 0 0 0 0,-1 0-1 0 0,0 0 1 0 0,1-1 0 0 0,-1 1 0 0 0,0 0 0 0 0,-1 2-1 0 0,-1 5 100 0 0,-1-1 0 0 0,0 0-1 0 0,0 1 1 0 0,-1-1 0 0 0,0-1 0 0 0,-1 1-1 0 0,1-1 1 0 0,-1 1 0 0 0,-1-1-1 0 0,-7 7 1 0 0,9-10-153 0 0,0-1 0 0 0,1 1-1 0 0,-1-1 1 0 0,-6 3 0 0 0,-12 11 50 0 0,15-8-63 0 0,6-8-12 0 0,-1 1-1 0 0,1 0 1 0 0,-1-1 0 0 0,1 1 0 0 0,-1-1 0 0 0,0 1-1 0 0,-3 2 1 0 0,-36 23-257 0 0,32-20-1772 0 0,5-10 195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8:53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1 155 8752 0 0,'34'-21'1240'0'0,"-21"15"937"0"0,-2-1 1 0 0,1 0-1 0 0,15-13 1 0 0,-12 9-311 0 0,19-12 1 0 0,0-1-579 0 0,-30 21-1216 0 0,0 0 1 0 0,1 0-1 0 0,-1 0 0 0 0,3-4 0 0 0,14-9-131 0 0,-20 16-138 0 0</inkml:trace>
  <inkml:trace contextRef="#ctx0" brushRef="#br0" timeOffset="1">137 127 13360 0 0,'0'0'1209'0'0,"0"1"-994"0"0,-4 8-375 0 0,0 2 1944 0 0,0 0-1 0 0,-4 16 0 0 0,7-18-1129 0 0,0 0 0 0 0,1 0 1 0 0,0 0-1 0 0,1 0 0 0 0,0 0 0 0 0,2 12 1 0 0,1-1-474 0 0,-2-9-101 0 0,5-3-26 0 0,-6-6-165 0 0,1-1 0 0 0,-1 1 0 0 0,0-1 1 0 0,1 0-1 0 0,0 1 0 0 0,-1-1 0 0 0,1 0 1 0 0,0 0-1 0 0,0 0 0 0 0,0 0 0 0 0,-1-1 1 0 0,1 1-1 0 0,0 0 0 0 0,0-1 1 0 0,0 1-1 0 0,0-1 0 0 0,3 0 0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8:54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17647 0 0,'0'0'399'0'0,"-5"13"1122"0"0,3-8-1227 0 0,1 0-1 0 0,1-1 1 0 0,-1 1-1 0 0,1 0 1 0 0,-1-1 0 0 0,2 1-1 0 0,-1 0 1 0 0,0 0-1 0 0,2 4 1 0 0,0 22 1801 0 0,-1-25-1985 0 0,0-1 1 0 0,0 1-1 0 0,0 0 0 0 0,3 5 0 0 0,2 12-12 0 0,-5-14-430 0 0,0-1 0 0 0,-2 14-1 0 0,1-9-1511 0 0,0-4-419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8:54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24 306 4144 0 0,'-8'3'68'0'0,"6"-2"17"0"0,1 0 1 0 0,-1-1 0 0 0,0 1 0 0 0,1-1 0 0 0,-1 1 0 0 0,-4-2 4674 0 0,12-6-2371 0 0,20-17 5955 0 0,19-7-5070 0 0,-19 14-1931 0 0,43-33 187 0 0,20-13-1032 0 0,-46 35-1145 0 0,1 2 1 0 0,63-26 0 0 0,-89 44-5447 0 0,-4 2-2004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8:54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75 18687 0 0,'2'-1'430'0'0,"36"-22"1171"0"0,-11 10-1717 0 0,-15 7 815 0 0,0 1 0 0 0,0-1 0 0 0,0 2 0 0 0,1 0 0 0 0,0 0 0 0 0,0 1 1 0 0,0 1-1 0 0,15-1 0 0 0,-19 3-538 0 0,-9 0-156 0 0,1 0-1 0 0,-1 0 1 0 0,1 0-1 0 0,-1 0 0 0 0,1 0 1 0 0,-1 0-1 0 0,1 0 1 0 0,-1 1-1 0 0,1-1 1 0 0,-1 0-1 0 0,1 0 1 0 0,-1 0-1 0 0,1 1 0 0 0,-1-1 1 0 0,1 0-1 0 0,-1 0 1 0 0,1 1-1 0 0,-1-1 1 0 0,0 0-1 0 0,1 1 1 0 0,-1-1-1 0 0,0 1 0 0 0,1-1 1 0 0,-1 0-1 0 0,0 1 1 0 0,1-1-1 0 0,-1 1 1 0 0,0-1-1 0 0,0 1 1 0 0,0-1-1 0 0,0 1 0 0 0,1-1 1 0 0,-1 1-1 0 0,0 0 1 0 0,0 0-1 0 0,1 1-14 0 0,0 0 1 0 0,-1 0-1 0 0,1 0 0 0 0,-1 1 1 0 0,0-1-1 0 0,1 0 0 0 0,-1 0 1 0 0,0 1-1 0 0,0-1 0 0 0,-1 0 1 0 0,1 0-1 0 0,0 1 0 0 0,-1-1 1 0 0,1 0-1 0 0,-1 0 0 0 0,-1 3 0 0 0,-2 6-147 0 0,-12 20 0 0 0,5-12 24 0 0,-11 23-450 0 0,13-28 298 0 0,2 1 0 0 0,-1-1 0 0 0,-6 24 1 0 0,6-14-42 0 0,5-17 226 0 0,0 1 0 0 0,1-1 0 0 0,0 1 0 0 0,1 0 0 0 0,-1-1 0 0 0,1 1 0 0 0,1 0 0 0 0,0 9 0 0 0,0-17 97 0 0,0 0-1 0 0,0 1 1 0 0,0-1-1 0 0,0 0 1 0 0,0 1 0 0 0,0-1-1 0 0,0 0 1 0 0,0 1-1 0 0,0-1 1 0 0,0 0-1 0 0,1 0 1 0 0,-1 1-1 0 0,0-1 1 0 0,0 0-1 0 0,0 1 1 0 0,1-1 0 0 0,-1 0-1 0 0,0 0 1 0 0,0 0-1 0 0,0 1 1 0 0,1-1-1 0 0,-1 0 1 0 0,0 0-1 0 0,1 0 1 0 0,-1 1-1 0 0,0-1 1 0 0,3 0-1 0 0,0 1 1 0 0,0-1-1 0 0,0 0 0 0 0,0 0 1 0 0,0 0-1 0 0,0-1 0 0 0,0 1 1 0 0,5-2-1 0 0,25-7 196 0 0,-6-2-88 0 0,47-24 0 0 0,-32 14-199 0 0,-5 1 128 0 0,34-25 0 0 0,-28 17-1491 0 0,-21 14 503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9:15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70 14832 0 0,'0'0'6995'0'0,"0"2"-6259"0"0,7 111 1562 0 0,-4-89-2183 0 0,-2-11-90 0 0,0 0 0 0 0,1-1 0 0 0,0 1 0 0 0,1-1 0 0 0,0 0 0 0 0,10 21 0 0 0,-6-17-25 0 0,-6-12 0 0 0,0-1 0 0 0,1 1 0 0 0,0 0 0 0 0,-1-1 0 0 0,2 1 0 0 0,-1-1 0 0 0,0 0 0 0 0,0 0 0 0 0,1 0 0 0 0,0 0 0 0 0,3 3 0 0 0,-5-5 0 0 0,0-1 0 0 0,-1 1 0 0 0,1-1 0 0 0,0 0 0 0 0,-1 1 0 0 0,1-1 0 0 0,0 0 0 0 0,-1 1 0 0 0,1-1 0 0 0,0 0 0 0 0,0 0 0 0 0,0 0 0 0 0,-1 0 0 0 0,1 0 0 0 0,1 0 0 0 0,3-3 0 0 0,-4 1 0 0 0,4-1-3 0 0,-1-2-1 0 0,1 1 1 0 0,-1 0-1 0 0,0-1 1 0 0,0 0-1 0 0,6-10 1 0 0,16-34-135 0 0,-23 42 106 0 0,5-12-29 0 0,-1-2 0 0 0,0 1 0 0 0,-2-1 1 0 0,0 0-1 0 0,-1 0 0 0 0,-1 0 0 0 0,-1-1 1 0 0,-2-32-1 0 0,0 46 70 0 0,0 1 0 0 0,-1-1 0 0 0,0 1-1 0 0,-1-1 1 0 0,-4-12 0 0 0,24 61-62 0 0,14 89-75 0 0,-9-37 167 0 0,-3-12-25 0 0,-6-22 26 0 0,9 52 59 0 0,-16-57 57 0 0,3 44 569 0 0,-9-85-737 0 0,-1 1 1 0 0,-1 0 0 0 0,0 0 0 0 0,-1-1-1 0 0,-4 16 1 0 0,2-16 37 0 0,0-1 0 0 0,0 1 0 0 0,-2-1 0 0 0,1 0 0 0 0,-10 14 0 0 0,11-21-18 0 0,1 0 0 0 0,-1 0 1 0 0,1-1-1 0 0,-1 0 0 0 0,-1 0 0 0 0,1 0 1 0 0,-1 0-1 0 0,1-1 0 0 0,-1 1 1 0 0,0-1-1 0 0,0 0 0 0 0,0-1 1 0 0,-1 1-1 0 0,-9 2 0 0 0,5-2 48 0 0,1-1 0 0 0,-1 0 0 0 0,0-1 0 0 0,0 0 0 0 0,1 0 0 0 0,-20-2 0 0 0,25 0-89 0 0,-1 0-1 0 0,1 0 1 0 0,-1 0 0 0 0,1 0-1 0 0,0-1 1 0 0,-1 0 0 0 0,1 0-1 0 0,0 0 1 0 0,0 0 0 0 0,0-1-1 0 0,1 0 1 0 0,-1 1 0 0 0,1-1-1 0 0,-1-1 1 0 0,1 1 0 0 0,0 0 0 0 0,-3-6-1 0 0,2 3-359 0 0,0 0 1 0 0,0 0-1 0 0,1-1 0 0 0,0 1 0 0 0,1-1 0 0 0,-1 0 0 0 0,-1-8 1 0 0,-1-7-1130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33:48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0 5064 0 0,'0'0'389'0'0,"-1"9"1987"0"0,-12 38 6906 0 0,0 20-4850 0 0,9-41-3253 0 0,0 41 0 0 0,0-2-638 0 0,-1 92-376 0 0,6-113-165 0 0,0-21 0 0 0,-3 28 0 0 0,2-38-39 0 0,0 0-1 0 0,2 18 0 0 0,1 12-137 0 0,5 63-2219 0 0,-6-82 683 0 0,1-2-3971 0 0,-3-9-586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9:15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1 119 10592 0 0,'0'0'1394'0'0,"2"-1"144"0"0,4-1-342 0 0,0-1 1 0 0,0 0 0 0 0,0 0 0 0 0,0-1 0 0 0,-1 0 0 0 0,0 0-1 0 0,6-5 1 0 0,24-16 830 0 0,40-24-665 0 0,-68 44-1484 0 0,-5 5-48 0 0,-1-1 0 0 0,0 0-1 0 0,0 0 1 0 0,1 1 0 0 0,-1-1 0 0 0,0 1 0 0 0,1-1 0 0 0,-1 1 0 0 0,0-1 0 0 0,1 1 0 0 0,-1 0 0 0 0,3 0 0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9:15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72 17423 0 0,'0'0'2840'0'0,"2"0"-1786"0"0,7 1-542 0 0,0-2 0 0 0,0 1 1 0 0,-1-1-1 0 0,1-1 0 0 0,0 0 0 0 0,-1 0 1 0 0,1 0-1 0 0,8-5 0 0 0,4-3-228 0 0,-13 6-425 0 0,0 0 0 0 0,14-9-1 0 0,-5 1-667 0 0,1-1-50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9:19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16 4144 0 0,'0'0'16999'0'0,"-10"-4"-15863"0"0,9 4-1115 0 0,1 0 0 0 0,-1 0-1 0 0,1 0 1 0 0,-1 0-1 0 0,1 0 1 0 0,-1 0 0 0 0,1 0-1 0 0,-1 0 1 0 0,0 0-1 0 0,1 0 1 0 0,-1-1 0 0 0,1 1-1 0 0,-1 0 1 0 0,1 0-1 0 0,-1-1 1 0 0,1 1 0 0 0,0 0-1 0 0,-1-1 1 0 0,0 0-1 0 0,0 0 336 0 0,-10 1 480 0 0,6 0-813 0 0,3 0 30 0 0,2 0 1 0 0,-4-2-33 0 0,3 1 96 0 0,0 1-63 0 0,-4-3-33 0 0,3 3 32 0 0,1 0 1 0 0,-3 0-44 0 0,-4 0 1 0 0,-20 0 170 0 0,25-1-181 0 0,-7 3 0 0 0,1 1 0 0 0,1 0 0 0 0,4 0 11 0 0,1-1 17 0 0,1-2-10 0 0,-6 8-11 0 0,2 7-7 0 0,-4 9 0 0 0,10-22 0 0 0,-1 1 0 0 0,-5 7 0 0 0,2-2 0 0 0,3 3 0 0 0,1-2 0 0 0,1 1 0 0 0,-1-9 0 0 0,0 0 0 0 0,0 0 0 0 0,0 0 0 0 0,0-1 0 0 0,0 1 0 0 0,0 0 0 0 0,0 0 0 0 0,0-1 0 0 0,1 1 0 0 0,-1 0 0 0 0,0-1 0 0 0,1 1 0 0 0,-1 0 0 0 0,0-1 0 0 0,1 1 0 0 0,-1 0 0 0 0,1-1 0 0 0,-1 1 0 0 0,1-1 0 0 0,0 1 0 0 0,1 1 0 0 0,-1-1 0 0 0,-1 0 0 0 0,0 0 0 0 0,1 0 0 0 0,-1 0 0 0 0,1 0 0 0 0,0 0 0 0 0,-1-1 0 0 0,1 1 0 0 0,-1 0 0 0 0,1 0 0 0 0,0-1 0 0 0,0 1 0 0 0,-1-1 0 0 0,1 1 0 0 0,0 0 0 0 0,0-1 0 0 0,0 0 0 0 0,0 1 0 0 0,0-1 0 0 0,0 1 0 0 0,0-1 0 0 0,1 1 0 0 0,2 0 0 0 0,67 34-72 0 0,-53-27 72 0 0,-16-8 0 0 0,0 1 0 0 0,0 0 0 0 0,0 0 0 0 0,0 1 0 0 0,0-1 0 0 0,0 0 0 0 0,0 1 0 0 0,-1-1 0 0 0,3 3 0 0 0,7 5 0 0 0,0 4 45 0 0,-11-6 19 0 0,0-7-57 0 0,0 1 0 0 0,0-1-1 0 0,0 1 1 0 0,0-1 0 0 0,0 0-1 0 0,0 1 1 0 0,0-1 0 0 0,0 1-1 0 0,0-1 1 0 0,0 1 0 0 0,0-1 0 0 0,0 1-1 0 0,0-1 1 0 0,0 0 0 0 0,1 1-1 0 0,-1-1 1 0 0,0 1 0 0 0,0-1-1 0 0,1 1 1 0 0,-1 1 11 0 0,1 0 0 0 0,0 0-1 0 0,-1 1 1 0 0,1-1 0 0 0,-1 0 0 0 0,0 0 0 0 0,1 1 0 0 0,-1-1 0 0 0,0 0-1 0 0,-1 1 1 0 0,1-1 0 0 0,0 0 0 0 0,-1 0 0 0 0,1 1 0 0 0,-1-1-1 0 0,0 0 1 0 0,-1 3 0 0 0,-1 4 30 0 0,-1-1-1 0 0,-10 17 1 0 0,5-11-31 0 0,-1 2 19 0 0,0-1 0 0 0,-17 19 0 0 0,15-19-65 0 0,11-13 18 0 0,-1 0 1 0 0,1 0 0 0 0,-1 0-1 0 0,1 0 1 0 0,-1-1-1 0 0,0 1 1 0 0,1 0-1 0 0,-1-1 1 0 0,0 1-1 0 0,0-1 1 0 0,0 0-1 0 0,0 0 1 0 0,-4 2-1 0 0,4-2-77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9:19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0 183 11832 0 0,'0'0'1422'0'0,"2"0"-592"0"0,2 0-302 0 0,1 0 0 0 0,0-1 1 0 0,0 1-1 0 0,-1-1 0 0 0,1-1 1 0 0,0 1-1 0 0,-1 0 0 0 0,1-1 1 0 0,-1 0-1 0 0,0 0 1 0 0,0 0-1 0 0,1-1 0 0 0,5-4 1 0 0,14-15 872 0 0,-19 19-1229 0 0,0-1 0 0 0,0 0-1 0 0,-1-1 1 0 0,0 1 0 0 0,1-1-1 0 0,-1 0 1 0 0,-1 0 0 0 0,1 0 0 0 0,4-11-1 0 0,1-3-79 0 0,-6 8-33 0 0,-3 10-48 0 0,1 0-6 0 0,-1 0-1 0 0,0-1 1 0 0,1 1 0 0 0,-1-1 0 0 0,0 1-1 0 0,0 0 1 0 0,0-1 0 0 0,0 1-1 0 0,0 0 1 0 0,0-1 0 0 0,0 1 0 0 0,-1-1-1 0 0,1 1 1 0 0,0 0 0 0 0,-1-1 0 0 0,1 1-1 0 0,-1 0 1 0 0,1 0 0 0 0,-1-1 0 0 0,0 1-1 0 0,0 0 1 0 0,1 0 0 0 0,-1 0 0 0 0,-2-2-1 0 0,2 1-18 0 0,0 1 0 0 0,0 0 0 0 0,0 0 0 0 0,-1 0 0 0 0,1 0 0 0 0,0 0 0 0 0,-1 0 0 0 0,1 0 0 0 0,0 0 0 0 0,-1 0 0 0 0,1 1 1 0 0,-1-1-1 0 0,1 0 0 0 0,-1 1 0 0 0,0-1 0 0 0,1 1 0 0 0,-1 0 0 0 0,1 0 0 0 0,-1 0 0 0 0,0-1 0 0 0,1 1 0 0 0,-1 1 0 0 0,0-1 0 0 0,1 0 0 0 0,-1 0 0 0 0,0 1 0 0 0,1-1 0 0 0,-1 0 0 0 0,1 1 0 0 0,-3 1 0 0 0,0 1-34 0 0,0 0 0 0 0,0 0-1 0 0,0 1 1 0 0,0 0 0 0 0,0-1 0 0 0,1 2 0 0 0,0-1 0 0 0,-6 9 0 0 0,2 0-72 0 0,-9 23 1 0 0,7 7 408 0 0,6-33-327 0 0,1-1-1 0 0,1 1 0 0 0,0 0 1 0 0,0-1-1 0 0,1 1 0 0 0,2 14 1 0 0,-2-18 83 0 0,1 0 1 0 0,0 1 0 0 0,1-1-1 0 0,0 0 1 0 0,0 0 0 0 0,0 0 0 0 0,1 0-1 0 0,-1 0 1 0 0,2 0 0 0 0,5 8-1 0 0,-6-11-41 0 0,0 0 0 0 0,0 0 0 0 0,0-1 0 0 0,1 0 0 0 0,-1 0 0 0 0,1 0 0 0 0,-1 0 0 0 0,1 0 0 0 0,0-1 0 0 0,0 1 0 0 0,-1-1 0 0 0,1 0 0 0 0,0 0 0 0 0,0-1 0 0 0,5 1 0 0 0,-3-1 55 0 0,-1-1-1 0 0,0 0 1 0 0,1 0-1 0 0,-1 0 1 0 0,0-1-1 0 0,0 1 0 0 0,1-1 1 0 0,7-5-1 0 0,14-9-1148 0 0,-4-3-5206 0 0,-10 8-1219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9:19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3 16272 0 0,'0'0'2961'0'0,"-5"-3"1088"0"0,2 3-3806 0 0,-1 0 0 0 0,1 1-1 0 0,0-1 1 0 0,-1 1 0 0 0,1-1 0 0 0,0 1 0 0 0,0 0-1 0 0,0 0 1 0 0,-1 1 0 0 0,1-1 0 0 0,0 1 0 0 0,1-1 0 0 0,-1 1-1 0 0,0 0 1 0 0,-4 4 0 0 0,3-2-169 0 0,-1 1 0 0 0,1 1 0 0 0,0-1-1 0 0,0 0 1 0 0,1 1 0 0 0,0 0 0 0 0,-3 7 0 0 0,-1 0-96 0 0,2 1 0 0 0,0 0 0 0 0,1 0 0 0 0,0 1 0 0 0,1-1 0 0 0,0 1 0 0 0,1 0 0 0 0,1-1 0 0 0,1 1 0 0 0,0 0 0 0 0,2 16 0 0 0,-2-25 16 0 0,1-1 0 0 0,0 1 0 0 0,0-1 0 0 0,1 1-1 0 0,-1-1 1 0 0,1 0 0 0 0,0 0 0 0 0,6 10 0 0 0,-6-12 14 0 0,0 1-1 0 0,0-1 1 0 0,1 0-1 0 0,0 0 0 0 0,-1 0 1 0 0,1 0-1 0 0,0-1 1 0 0,0 1-1 0 0,1-1 1 0 0,-1 0-1 0 0,5 3 1 0 0,-6-4-18 0 0,1 0 0 0 0,0-1 0 0 0,-1 1 0 0 0,1-1 0 0 0,0 1 0 0 0,0-1 1 0 0,-1 0-1 0 0,1 0 0 0 0,0 0 0 0 0,0-1 0 0 0,-1 1 0 0 0,1-1 0 0 0,0 1 1 0 0,-1-1-1 0 0,1 0 0 0 0,0 0 0 0 0,2-2 0 0 0,3-1-289 0 0,-1-1 0 0 0,0 0 0 0 0,0-1 0 0 0,-1 1 0 0 0,0-1 0 0 0,0-1 0 0 0,10-12 0 0 0,-3 2-1357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9:20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0 21943 0 0,'0'0'1068'0'0,"0"2"-464"0"0,-17 24 154 0 0,14-22-698 0 0,0 0 0 0 0,0 1 0 0 0,0-1 1 0 0,0 1-1 0 0,1 0 0 0 0,-3 8 0 0 0,-4 22 445 0 0,2 1 0 0 0,-4 68 0 0 0,10-80-292 0 0,1 0 1 0 0,1 0 0 0 0,2 0 0 0 0,0-1-1 0 0,10 34 1 0 0,-7-38-261 0 0,0-1 0 0 0,2 0-1 0 0,0 0 1 0 0,1-1 0 0 0,1 0 0 0 0,13 18 0 0 0,-19-30-105 0 0,0 0 0 0 0,1-1 1 0 0,-1 1-1 0 0,1-1 1 0 0,0 0-1 0 0,0 0 1 0 0,0 0-1 0 0,0-1 1 0 0,1 0-1 0 0,7 4 1 0 0,-9-6-358 0 0,0 1 1 0 0,0-1 0 0 0,0 0 0 0 0,0 0-1 0 0,1-1 1 0 0,-1 1 0 0 0,0-1 0 0 0,1 0 0 0 0,6-1-1 0 0,2-1-7082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9:20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63 18223 0 0,'0'0'1828'0'0,"2"0"-1577"0"0,18-1 1156 0 0,-10 0-638 0 0,1 1 0 0 0,0 0 0 0 0,14 3 0 0 0,-22-2-622 0 0,0 0 1 0 0,0 0 0 0 0,0 0 0 0 0,-1 1 0 0 0,6 3 0 0 0,5 2 461 0 0,-12-6-572 0 0,0 0 0 0 0,1-1 0 0 0,-1 1 0 0 0,0 0 1 0 0,0 0-1 0 0,0 0 0 0 0,0 1 0 0 0,0-1 1 0 0,0 0-1 0 0,0 0 0 0 0,-1 0 0 0 0,1 1 1 0 0,0-1-1 0 0,-1 0 0 0 0,1 1 0 0 0,-1-1 1 0 0,1 1-1 0 0,-1-1 0 0 0,1 3 0 0 0,1 26 92 0 0,-3-13-112 0 0,-2-1-1 0 0,0 1 1 0 0,-1-1 0 0 0,0 0 0 0 0,-10 22 0 0 0,12-32 4 0 0,-6 12-60 0 0,0 0-1 0 0,-1 0 1 0 0,-14 19-1 0 0,22-35-10 0 0,1-1-1 0 0,-1 0 1 0 0,0 1 0 0 0,1-1-1 0 0,0 1 1 0 0,-1-1 0 0 0,1 1 0 0 0,0-1-1 0 0,-1 0 1 0 0,1 1 0 0 0,0 1-1 0 0,0-2-107 0 0,0 1 0 0 0,0-1-1 0 0,0 1 1 0 0,0-1 0 0 0,-1 0-1 0 0,1 1 1 0 0,0-1 0 0 0,-1 0 0 0 0,0 3-1 0 0</inkml:trace>
  <inkml:trace contextRef="#ctx0" brushRef="#br0" timeOffset="1">284 0 18863 0 0,'0'0'1888'0'0,"-14"8"-1536"0"0,10-5 173 0 0,0-1 0 0 0,-1 1 0 0 0,1 0-1 0 0,0 0 1 0 0,1 1 0 0 0,-1-1 0 0 0,0 1 0 0 0,1 0-1 0 0,-5 7 1 0 0,-1 2-140 0 0,6-9-252 0 0,0 0-1 0 0,1 0 0 0 0,-1 0 0 0 0,1 0 1 0 0,-3 9-1 0 0,2-3-76 0 0,-3 7 209 0 0,-4 23 1 0 0,9-34-224 0 0,0 1 1 0 0,1-1-1 0 0,0 1 0 0 0,0-1 0 0 0,0 1 1 0 0,1-1-1 0 0,1 9 0 0 0,0-9-60 0 0,-1-1-1 0 0,1 1 0 0 0,1-1 1 0 0,-1 1-1 0 0,1-1 1 0 0,-1 0-1 0 0,1 0 1 0 0,1 0-1 0 0,-1 0 0 0 0,7 6 1 0 0,-8-9 3 0 0,0 0 0 0 0,1 0 0 0 0,-1 0 0 0 0,0-1 0 0 0,1 1-1 0 0,-1-1 1 0 0,1 1 0 0 0,0-1 0 0 0,0 0 0 0 0,0 0 0 0 0,-1 0 0 0 0,1 0 0 0 0,0 0 0 0 0,0-1 0 0 0,0 1 0 0 0,0-1 0 0 0,0 0 0 0 0,0 0 0 0 0,0 0 0 0 0,0 0 0 0 0,0-1 0 0 0,4 0 0 0 0,0-1-370 0 0,0-1 0 0 0,0 0 1 0 0,-1 0-1 0 0,0 0 0 0 0,1-1 1 0 0,-1 0-1 0 0,-1 0 0 0 0,1 0 1 0 0,8-9-1 0 0,-1 0-1210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3:09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3224 0 0,'0'2'4394'0'0,"12"22"1393"0"0,-11-22-4687 0 0,-1 14 1688 0 0,4 5-1129 0 0,-1-4-552 0 0,0-1-1 0 0,0 24 0 0 0,-2 5-456 0 0,0-18-332 0 0,-4 46 0 0 0,-1-50-286 0 0,2-16-21 0 0,1 1-1 0 0,0-1 1 0 0,0 9-1 0 0,1-4-14 0 0,-3 93-301 0 0,3-21-1396 0 0,0-45-1405 0 0,3-19-3705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3:10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9384 0 0,'0'0'3568'0'0,"0"2"-2151"0"0,3 53 4096 0 0,2-7-3372 0 0,-1 26-1193 0 0,-4-69-903 0 0,0 1 0 0 0,0-1 1 0 0,-2 11-1 0 0,1 14 92 0 0,2-10-48 0 0,-2 35 0 0 0,0-15-37 0 0,-2-6-50 0 0,2-24-25 0 0,0 0 0 0 0,2 21 1 0 0,7 17-82 0 0,-7-28-283 0 0,-1-19 347 0 0,0 1 1 0 0,0-1-1 0 0,0 1 0 0 0,0-1 1 0 0,0 1-1 0 0,0-1 0 0 0,1 1 1 0 0,-1-1-1 0 0,1 0 0 0 0,-1 1 0 0 0,1-1 1 0 0,0 2-1 0 0,-1-2-38 0 0,0-1 0 0 0,1 1 0 0 0,-1-1 0 0 0,0 1 0 0 0,0 0 0 0 0,0-1 0 0 0,0 1 0 0 0,1-1 0 0 0,-1 1 0 0 0,0 0 0 0 0,0-1 0 0 0,0 1 0 0 0,0 0 0 0 0,-1-1 0 0 0,1 1 0 0 0,0 1 0 0 0,0 8-1396 0 0,2-5 423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3:10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7832 0 0,'0'0'602'0'0,"0"2"-395"0"0,0 1 152 0 0,-1-1 0 0 0,1 1 0 0 0,-1 0 0 0 0,0-1 0 0 0,0 1 0 0 0,-1 3-1 0 0,1-3 339 0 0,-1 0-1 0 0,1 0 1 0 0,0 0-1 0 0,1 0 1 0 0,-1 0-1 0 0,0 6 1 0 0,0 60 4408 0 0,0-60-4834 0 0,1-5-168 0 0,0 0 1 0 0,0-1 0 0 0,0 1-1 0 0,0 0 1 0 0,1-1-1 0 0,0 5 1 0 0,1 5 11 0 0,0-1 0 0 0,-1 1 0 0 0,0 14 0 0 0,2 18-58 0 0,-1 17-60 0 0,-1-14 44 0 0,4 54 268 0 0,0-22-3905 0 0,-4-68 1608 0 0,-1-1-4406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33:49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9528 0 0,'0'1'31'0'0,"-1"0"1"0"0,0 0-1 0 0,1 0 1 0 0,-1 0-1 0 0,1 0 1 0 0,-1 0-1 0 0,1 0 1 0 0,-1 0-1 0 0,1 1 1 0 0,0-1-1 0 0,0 0 0 0 0,-1 0 1 0 0,1 0-1 0 0,0 0 1 0 0,0 1-1 0 0,0-1 1 0 0,0 0-1 0 0,0 0 1 0 0,0 0-1 0 0,1 0 1 0 0,-1 1-1 0 0,0-1 1 0 0,1 0-1 0 0,-1 0 1 0 0,1 1-1 0 0,2 15 183 0 0,-3 117 3745 0 0,0 64 3453 0 0,10-16-6658 0 0,-6 153-1512 0 0,-4-164-4020 0 0,0-151-1483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3:11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4144 0 0,'2'11'529'0'0,"0"1"-1"0"0,0 18 1 0 0,-2-26 302 0 0,0 0 1 0 0,-1 0-1 0 0,1-1 0 0 0,-1 1 0 0 0,0 0 1 0 0,-2 7-1 0 0,1-7-416 0 0,1-1 0 0 0,1 1 1 0 0,-1-1-1 0 0,0 1 0 0 0,0 5 0 0 0,-2 13 1650 0 0,2-19-1835 0 0,0 0 1 0 0,1-1-1 0 0,-1 1 1 0 0,1 0-1 0 0,0-1 1 0 0,0 1-1 0 0,0 0 1 0 0,0 0-1 0 0,1 3 1 0 0,0 5 265 0 0,4 88 1236 0 0,-9-58-1671 0 0,3-31-54 0 0,0-1 0 0 0,0 1 0 0 0,2 19 0 0 0,-2-1-289 0 0,-1-8-60 0 0,-2 42-2438 0 0,4-57-1550 0 0,4 6-1279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3:11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10160 0 0,'3'14'464'0'0,"-3"-12"-8"0"0,2 22-75 0 0,0-19 242 0 0,0-1 0 0 0,-1 1 0 0 0,1 0 0 0 0,-1 0 1 0 0,-1 0-1 0 0,1 0 0 0 0,0 6 0 0 0,-2 41 4517 0 0,0-24-4697 0 0,-1-3-63 0 0,1-20-329 0 0,0 0 1 0 0,1-1-1 0 0,-1 1 1 0 0,1-1-1 0 0,1 9 1 0 0,2 16 33 0 0,-1 36 0 0 0,0 14-22 0 0,-1-72-66 0 0,1 12-116 0 0,-1 1 0 0 0,0-1 0 0 0,-5 35 1 0 0,1 11-1050 0 0,1-45 137 0 0,3 29 1 0 0,-1-18-2608 0 0,0-23 2616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3:11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0 9992 0 0,'-4'8'904'0'0,"-3"28"-534"0"0,5-25 994 0 0,0 0-1 0 0,1 0 0 0 0,1 0 0 0 0,0 1 1 0 0,2 19-1 0 0,1 43 1737 0 0,2-2-1905 0 0,-5-65-1135 0 0,0-1 1 0 0,0 1 0 0 0,-2 11-1 0 0,0 10 20 0 0,2 13-74 0 0,1-3-169 0 0,-6 53 0 0 0,3-73 48 0 0,2 0-1 0 0,0 0 1 0 0,0 0-1 0 0,5 20 1 0 0,-5-34-13 0 0,0 1-1 0 0,0-1 1 0 0,0 0 0 0 0,0 0-1 0 0,-2 5 1 0 0,0 13-781 0 0,2-7-740 0 0,-1 0-1 0 0,-5 30 0 0 0,6-33-2530 0 0,4-1-1162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3:12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3680 0 0,'0'0'284'0'0,"0"2"-187"0"0,-2 69 8356 0 0,0 5-2360 0 0,-2 0-2459 0 0,8 42-1924 0 0,5-22-1326 0 0,-4 25-448 0 0,-5-111 34 0 0,0-5-47 0 0,0 0 0 0 0,0 0 0 0 0,0 1 0 0 0,-1-1 0 0 0,0 0 0 0 0,-2 8 0 0 0,3-12 20 0 0,0 0-1 0 0,-1 0 1 0 0,1 0-1 0 0,0 0 1 0 0,0 0-1 0 0,0 1 1 0 0,0-1 0 0 0,0 0-1 0 0,0 0 1 0 0,0 0-1 0 0,0 2 1 0 0,1 3-3583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3:12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7368 0 0,'0'0'568'0'0,"0"1"-374"0"0,1 24 2564 0 0,-2-13-348 0 0,1-8-1860 0 0,-1 0-1 0 0,1 0 1 0 0,0 0-1 0 0,0 0 0 0 0,0 0 1 0 0,1 5-1 0 0,0-5-324 0 0,-1 0-1 0 0,0 0 0 0 0,0 0 1 0 0,0 0-1 0 0,-1 4 0 0 0,1-6-188 0 0,0 0-1 0 0,0 0 1 0 0,0 0-1 0 0,1 0 1 0 0,-1-1 0 0 0,0 1-1 0 0,1 0 1 0 0,-1 0-1 0 0,1 0 1 0 0,1 2-1 0 0,2 15 234 0 0,0 80-41 0 0,-3-84-214 0 0,0-1 0 0 0,6 24 0 0 0,-4-24-84 0 0,-1 0 1 0 0,2 24-1 0 0,-5-15-657 0 0,0-18 547 0 0,0 1 0 0 0,1-1 0 0 0,0 0 0 0 0,0 0 0 0 0,1 0 0 0 0,-1 0 0 0 0,1 1 0 0 0,0-1 0 0 0,0 0 0 0 0,3 5 0 0 0,-3-6-48 0 0,0-1 0 0 0,1 1 0 0 0,-1 0 0 0 0,-1 0 0 0 0,1-1 0 0 0,-1 1 0 0 0,1 6 0 0 0,-1-6-587 0 0,0 1 0 0 0,1-1 0 0 0,-1 0 0 0 0,1 0-1 0 0,0 0 1 0 0,2 5 0 0 0,2 2-3071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3:13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2304 0 0,'0'27'336'0'0,"0"35"15699"0"0,-3-25-12483 0 0,0-12-2682 0 0,2-21-767 0 0,0 0 0 0 0,1 0-1 0 0,-1 0 1 0 0,1 0 0 0 0,0 0 0 0 0,0 1-1 0 0,2 4 1 0 0,-1-2 2 0 0,0 1-1 0 0,-1 0 1 0 0,0 0-1 0 0,-1 12 1 0 0,0 4-9 0 0,8 24-72 0 0,3 62 29 0 0,-5-39-200 0 0,-3-48 86 0 0,1-2-344 0 0,1-1 0 0 0,7 24-1 0 0,-10-43 313 0 0,-1 1-1 0 0,0-1 0 0 0,0 1 1 0 0,1-1-1 0 0,-1 1 1 0 0,0-1-1 0 0,0 1 0 0 0,0-1 1 0 0,-1 0-1 0 0,1 1 0 0 0,0-1 1 0 0,-1 2-1 0 0,1-2 49 0 0,0 0 0 0 0,-1 0-1 0 0,1 0 1 0 0,0 0 0 0 0,0-1 0 0 0,0 1-1 0 0,0 0 1 0 0,0 0 0 0 0,0 0 0 0 0,0 0-1 0 0,0 0 1 0 0,0 0 0 0 0,0 0-1 0 0,1-1 1 0 0,-1 1 0 0 0,1 2 0 0 0,0-1-176 0 0,0-1 0 0 0,-1 1 0 0 0,1 0 1 0 0,0 0-1 0 0,-1 0 0 0 0,0 0 0 0 0,1 0 1 0 0,-1 0-1 0 0,0 0 0 0 0,0 0 0 0 0,0 0 1 0 0,0 3-1 0 0,-4 5-4905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3:13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13560 0 0,'0'0'1230'0'0,"0"2"-1012"0"0,2 4 527 0 0,-1 0 1 0 0,0 0 0 0 0,0 0 0 0 0,-1 0 0 0 0,1 0 0 0 0,-1 0 0 0 0,-2 10-1 0 0,1 3 348 0 0,-7 132 2215 0 0,20 34-3084 0 0,-3-78-224 0 0,-9-104 0 0 0,2 20 0 0 0,6 29 0 0 0,-5-20 2 0 0,-2-24-25 0 0,-1-1 0 0 0,4 14 1 0 0,0-3-14 0 0,0 0 1 0 0,-2 0 0 0 0,1 32 0 0 0,-3-4-2394 0 0,0-29 697 0 0,-2 0-1064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3:13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6912 0 0,'0'0'314'0'0,"0"2"-6"0"0,-1 10-192 0 0,1 10-110 0 0,0-19 217 0 0,1-1 0 0 0,-1 1-1 0 0,0-1 1 0 0,0 1 0 0 0,0-1 0 0 0,-1 1 0 0 0,0 2 0 0 0,1-2 347 0 0,0-1 1 0 0,-1 0-1 0 0,1 0 1 0 0,0 1-1 0 0,0-1 1 0 0,0 0-1 0 0,0 0 1 0 0,1 1-1 0 0,-1-1 1 0 0,2 4-1 0 0,0 3 522 0 0,0-1 0 0 0,-1 1 1 0 0,0 0-1 0 0,0 0 0 0 0,-2 15 0 0 0,2 14 220 0 0,4 9-393 0 0,6 120 662 0 0,-11-163-1569 0 0,-1 19 32 0 0,2-1 0 0 0,7 46 0 0 0,5 23-44 0 0,-7-50 0 0 0,1 10 0 0 0,-5-39-23 0 0,0 0-1 0 0,0 22 1 0 0,1 5-171 0 0,1 44-854 0 0,-3-58 591 0 0,-1-18 222 0 0,0 1-1 0 0,1 0 1 0 0,1 9 0 0 0,-1-14-53 0 0,-1-1-1 0 0,0 1 1 0 0,0 0 0 0 0,0 0 0 0 0,0 0 0 0 0,-1 0 0 0 0,1 0 0 0 0,-1 0 0 0 0,0 0 0 0 0,0 0 0 0 0,0-1 0 0 0,-1 4-1 0 0,1-3-1585 0 0,1 4-315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3:14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11744 0 0,'0'2'538'0'0,"-7"173"7207"0"0,3-107-5973 0 0,3-13-1005 0 0,-1 119 250 0 0,3-91-881 0 0,8 168-302 0 0,-7-181-341 0 0,-1-6-702 0 0,4-33-5250 0 0,-4-18-159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3:17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37 4776 0 0,'0'0'2384'0'0,"-5"-10"168"0"0,5-16 5609 0 0,0 37-6843 0 0,-2 11-44 0 0,1-1-1 0 0,2 32 1 0 0,1-3-777 0 0,-1-32-172 0 0,1 0 0 0 0,4 20 0 0 0,3 23-76 0 0,-4 45-100 0 0,3 44-881 0 0,-6-121-356 0 0,-1-21 477 0 0,-1-1 0 0 0,1 1 1 0 0,-1 0-1 0 0,-1-1 1 0 0,-1 9-1 0 0,-2 8-2994 0 0,-1-12 1596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33:49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4144 0 0,'2'4'70'0'0,"0"1"1"0"0,0 0 0 0 0,-1-1-1 0 0,0 1 1 0 0,0 0 0 0 0,1 9-1 0 0,0-2 300 0 0,-1-4 2018 0 0,0-6-1848 0 0,-1-1 0 0 0,0 0 0 0 0,0 0 0 0 0,0 0-1 0 0,0 1 1 0 0,0-1 0 0 0,0 0 0 0 0,0 0 0 0 0,0 0 0 0 0,0 1-1 0 0,-1 1 1 0 0,1-1-112 0 0,0-1 0 0 0,0 1 0 0 0,-1 0 0 0 0,2 0-1 0 0,-1-1 1 0 0,0 1 0 0 0,0 0 0 0 0,0 0 0 0 0,2 2-1 0 0,0 12 998 0 0,3 82 1624 0 0,-1-63-2772 0 0,-2-27-213 0 0,-1-1 0 0 0,-1 0-1 0 0,1 15 1 0 0,-2 55 88 0 0,2-37-143 0 0,5 65-9 0 0,-1-51 0 0 0,-3-30-2 0 0,-1-9-24 0 0,0-1 0 0 0,-2 27 0 0 0,1-33-60 0 0,0-1 1 0 0,0 0-1 0 0,2 12 0 0 0,0 11-507 0 0,0-3-297 0 0,-1-21 274 0 0,0 0 0 0 0,-1 0 0 0 0,0 0-1 0 0,0 0 1 0 0,-1 0 0 0 0,-1 7-1 0 0,1 9-2973 0 0,1-13 2566 0 0,0 10-1341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3:17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9416 0 0,'0'7'127'0'0,"0"-5"-50"0"0,-1 1 0 0 0,1 0 0 0 0,0-1 0 0 0,1 1 1 0 0,-1 0-1 0 0,0-1 0 0 0,1 1 0 0 0,0-1 0 0 0,-1 1 1 0 0,3 3-1 0 0,-1-1 450 0 0,-1 1 1 0 0,0-1-1 0 0,1 0 1 0 0,-2 1-1 0 0,1-1 1 0 0,-1 0-1 0 0,0 1 1 0 0,0-1 0 0 0,-1 11-1 0 0,0 3 725 0 0,-2-6-66 0 0,2-12-1117 0 0,1 0-1 0 0,0 0 1 0 0,0-1-1 0 0,-1 1 1 0 0,1 0-1 0 0,0 0 1 0 0,0 0-1 0 0,0-1 1 0 0,0 1-1 0 0,0 0 1 0 0,0 0 0 0 0,0 0-1 0 0,0 0 1 0 0,0 0-1 0 0,0-1 1 0 0,1 2-1 0 0,0 7 377 0 0,0-1-1 0 0,-1 1 1 0 0,0-1-1 0 0,0 1 1 0 0,0-1-1 0 0,-4 13 1 0 0,0 27 395 0 0,5-4-681 0 0,-3 49 107 0 0,1-75-266 0 0,-1-5 0 0 0,1 0 0 0 0,2 24 0 0 0,0 15-27 0 0,-1-38-15 0 0,2 24 1 0 0,-1-35 8 0 0,-1 0-40 0 0,1 1 1 0 0,-1-1 0 0 0,1 0 0 0 0,0 0 0 0 0,0 0-1 0 0,0 0 1 0 0,0 0 0 0 0,3 4 0 0 0,-4-5-99 0 0,1 0 0 0 0,0 0 0 0 0,-1 0 0 0 0,1 0 0 0 0,-1 0 0 0 0,1 0 0 0 0,-1 0 0 0 0,0 0 0 0 0,0 3 0 0 0,0-3-78 0 0,0 0 1 0 0,0 0-1 0 0,0-1 1 0 0,0 1-1 0 0,0 0 0 0 0,1-1 1 0 0,-1 1-1 0 0,1 0 1 0 0,0 2-1 0 0,0 3-1576 0 0,-1-6 1509 0 0,0 0-825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3:18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3224 0 0,'-1'1'143'0'0,"0"3"-133"0"0,0-1 1 0 0,0 1-1 0 0,0 0 1 0 0,0-1-1 0 0,1 1 1 0 0,-1 0-1 0 0,1 6 1 0 0,-2 15 1690 0 0,1-2 1695 0 0,1-19-2837 0 0,0 0 0 0 0,-1 0 0 0 0,1 0 0 0 0,0-1 0 0 0,-2 7 0 0 0,1-8-388 0 0,0 0 1 0 0,1 0-1 0 0,0 0 0 0 0,0 0 0 0 0,-1 0 0 0 0,1 0 0 0 0,1 0 0 0 0,-1 0 1 0 0,0 4-1 0 0,1 13 995 0 0,-4 12 888 0 0,1 59 1 0 0,3-48-1602 0 0,4 25 611 0 0,-4-23-961 0 0,1-25-260 0 0,-2 0 1 0 0,-3 28-1 0 0,3-7-482 0 0,0-34 398 0 0,0 0-1 0 0,0 0 1 0 0,0 1-1 0 0,-1-1 1 0 0,1 0 0 0 0,-3 8-1 0 0,2-12 60 0 0,1 0 0 0 0,0 0 0 0 0,0 0 0 0 0,0 0-1 0 0,0-1 1 0 0,0 1 0 0 0,0 0 0 0 0,1 0 0 0 0,-1 0 0 0 0,1 3 0 0 0,2 9-5139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3:18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2304 0 0,'0'0'101'0'0,"0"2"1"0"0,-5 35 1890 0 0,3-27 479 0 0,1 1 1 0 0,-1 11-1 0 0,1-3-853 0 0,1 13 761 0 0,5 20 1086 0 0,-3-35-2480 0 0,-1-1 0 0 0,-1 26-1 0 0,-1-25-728 0 0,1 0 0 0 0,3 20 0 0 0,10 56-191 0 0,-12-79-346 0 0,0-1 0 0 0,-1 0 1 0 0,0 1-1 0 0,-3 15 0 0 0,0 20-488 0 0,3-6-1654 0 0,0-25-4337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3:18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11600 0 0,'0'2'264'0'0,"2"19"225"0"0,-1-15-388 0 0,0 0 1 0 0,-1 0 0 0 0,1 0-1 0 0,-2 10 1 0 0,0-4 100 0 0,0 0 0 0 0,1 0 0 0 0,1 16 0 0 0,1 7 2146 0 0,-4-11-952 0 0,2-19-1114 0 0,-1 1 0 0 0,1 0-1 0 0,0 0 1 0 0,2 10 0 0 0,-2-11-99 0 0,1 0 0 0 0,-1 0 0 0 0,-1 0 0 0 0,1-1 0 0 0,-2 6 0 0 0,0 16 760 0 0,2-7-272 0 0,-1 3 128 0 0,6 40-1 0 0,-4-47-888 0 0,0 1-1 0 0,-1-1 1 0 0,0 0 0 0 0,-5 26-1 0 0,8-2-26 0 0,-13 44-2150 0 0,9-74 1990 0 0,-5 73-4045 0 0,4-71 2699 0 0,-5-2-3546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3:19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6448 0 0,'0'0'498'0'0,"0"2"-327"0"0,2 23 966 0 0,1 9 6563 0 0,1 28-3399 0 0,-4-55-4026 0 0,0 0-1 0 0,1 0 0 0 0,0 0 0 0 0,2 12 0 0 0,-1-14-277 0 0,-1 1 0 0 0,0 0-1 0 0,-1-1 1 0 0,1 8 0 0 0,2 15-10 0 0,-2-16 55 0 0,0-1 1 0 0,0 1-1 0 0,-2 22 1 0 0,0-5-263 0 0,1 82-1212 0 0,0-98 666 0 0,2 0 0 0 0,2 13-1 0 0,-1-13-1874 0 0,-2 0-1 0 0,2 15 1 0 0,-3-19-1635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3:19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3680 0 0,'2'11'136'0'0,"1"19"9514"0"0,-3-12-5287 0 0,-1-16-3101 0 0,-1 2-840 0 0,1 0 0 0 0,0 1-1 0 0,0-1 1 0 0,0 0-1 0 0,1 1 1 0 0,-1-1-1 0 0,1 1 1 0 0,0-1-1 0 0,1 7 1 0 0,10 44-117 0 0,-3-16-134 0 0,-4-16-164 0 0,-1-7-113 0 0,0 29 0 0 0,-2-24-343 0 0,6 36-1 0 0,2-11-3238 0 0,-9-44 2080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3:20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6448 0 0,'0'2'498'0'0,"0"9"-677"0"0,0 2 2344 0 0,0 1 1 0 0,-4 25 0 0 0,3-33-1732 0 0,0 1 1 0 0,1-1-1 0 0,0 1 1 0 0,1 0 0 0 0,-1-1-1 0 0,1 1 1 0 0,0-1-1 0 0,3 8 1 0 0,-2-4-233 0 0,0-1 0 0 0,-1 1 0 0 0,1 10 0 0 0,-2 0 238 0 0,0 4-20 0 0,4 43-1 0 0,1 22-258 0 0,8 45-97 0 0,-7-82-160 0 0,1 15-608 0 0,-5-54 319 0 0,-1 24-1 0 0,-2-24-221 0 0,2 0 0 0 0,1 13 1 0 0,-1-24 520 0 0,-1 0 0 0 0,0-1 1 0 0,0 1-1 0 0,0 0 1 0 0,0 0-1 0 0,-1 0 0 0 0,1 0 1 0 0,0 0-1 0 0,-1 2 1 0 0,0-3 14 0 0,1 1 1 0 0,-1-1-1 0 0,1 1 0 0 0,0-1 1 0 0,-1 1-1 0 0,1 0 1 0 0,0-1-1 0 0,0 1 1 0 0,1 0-1 0 0,-1 1 1 0 0,2 9-703 0 0,-1-1 0 0 0,0 0 0 0 0,-1 13 0 0 0,0-19 235 0 0,0 8-3464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3:20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6448 0 0,'0'25'498'0'0,"0"-24"-463"0"0,0 0-1 0 0,1 1 1 0 0,-1-1-1 0 0,0 0 1 0 0,0 0-1 0 0,0 0 1 0 0,0 0-1 0 0,-1 1 0 0 0,1-1 1 0 0,0 0-1 0 0,0 0 1 0 0,-1 0-1 0 0,1 0 1 0 0,-1 0-1 0 0,0 2 1 0 0,-1 4 1317 0 0,-1 16 3814 0 0,3-20-4578 0 0,-1 0 0 0 0,0 1-1 0 0,1-1 1 0 0,0 1 0 0 0,0-1 0 0 0,0 0-1 0 0,1 7 1 0 0,-3 2 612 0 0,2-12-1123 0 0,-1 1 0 0 0,1 0-1 0 0,0 0 1 0 0,-1 0 0 0 0,1 0 0 0 0,0 0 0 0 0,0 0 0 0 0,0 0 0 0 0,0-1 0 0 0,-1 1 0 0 0,1 0 0 0 0,1 0 0 0 0,-1 0-1 0 0,0 0 1 0 0,0 0 0 0 0,0 0 0 0 0,1 1 0 0 0,1 8 125 0 0,0 1-1 0 0,0-1 1 0 0,-1 1 0 0 0,-1 0-1 0 0,0 12 1 0 0,0-21-189 0 0,0 8 25 0 0,0 13 51 0 0,4 38 0 0 0,-2-26-78 0 0,-2-29-11 0 0,0 1 0 0 0,0-1 0 0 0,1 1 0 0 0,2 10-1 0 0,2 19 22 0 0,-1-9-318 0 0,-1-10-362 0 0,-1 1-1 0 0,0 35 1 0 0,1-20-1107 0 0,-2-27 1180 0 0,0 1 1 0 0,-1 0 0 0 0,1 0-1 0 0,-1 0 1 0 0,-1 0-1 0 0,1-1 1 0 0,-4 14 0 0 0,3-18-151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3:21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9936 0 0,'0'8'897'0'0,"-8"102"5317"0"0,-2-23-2380 0 0,11-57-3075 0 0,7 50 0 0 0,-6-66-573 0 0,-1 23-1 0 0,0 5-102 0 0,0 78 203 0 0,-2-64-150 0 0,6 30-2260 0 0,-5-3-2819 0 0,0-70 4015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3:21.4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 6448 0 0,'-1'2'297'0'0,"0"2"-221"0"0,0 0 1 0 0,0 1-1 0 0,0 0 1 0 0,-1 5-1 0 0,-4 23 295 0 0,5-30 88 0 0,0 0-1 0 0,1 0 0 0 0,-1 0 1 0 0,1 0-1 0 0,0 1 0 0 0,0-1 1 0 0,0 0-1 0 0,0 0 0 0 0,1 5 1 0 0,0-3 491 0 0,0-1 0 0 0,-1 0 0 0 0,0 1 1 0 0,-1 8-1 0 0,-1 4 112 0 0,1 0-1 0 0,0 1 1 0 0,1-1 0 0 0,4 28 0 0 0,-2-29-458 0 0,-2 26 0 0 0,0-28-401 0 0,0 0 0 0 0,4 21 0 0 0,-2-17-35 0 0,1 33 1 0 0,-3-31-138 0 0,4 23 1 0 0,-3-12-32 0 0,-1-25 0 0 0,0 0 0 0 0,0 0 0 0 0,0 0 0 0 0,3 10 0 0 0,0 1-123 0 0,-2 0-1 0 0,1 1 1 0 0,-2-1 0 0 0,-1 19-1 0 0,-1 4-805 0 0,-6 24-2849 0 0,8-53 2626 0 0,0-2-28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33:50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12408 0 0,'0'0'565'0'0,"1"2"-5"0"0,3 20-408 0 0,-4-18 73 0 0,0 0 1 0 0,1 0-1 0 0,0 0 0 0 0,-1-1 1 0 0,3 5-1 0 0,-2-4 222 0 0,-1 0 0 0 0,1 0 0 0 0,-1-1 0 0 0,1 1 0 0 0,-1 0 0 0 0,0 0-1 0 0,0 0 1 0 0,-2 5 0 0 0,1 9 839 0 0,-4 93 2023 0 0,3-83-2877 0 0,1-20-247 0 0,0 0-1 0 0,1 16 0 0 0,1-8 74 0 0,0 0-1 0 0,-3 27 0 0 0,1-11 11 0 0,3 48 0 0 0,1-11-200 0 0,-2-45-64 0 0,5 28 0 0 0,-3-34-78 0 0,-1-1 1 0 0,-1 1-1 0 0,0-1 1 0 0,-3 18-1 0 0,2-20-392 0 0,0-1 0 0 0,0 0 0 0 0,5 28 0 0 0,-1-16-791 0 0,1 4-3515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3:21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8752 0 0,'0'3'673'0'0,"2"12"-428"0"0,0 13 34 0 0,-3-23 408 0 0,0 0 1 0 0,0 1-1 0 0,1-1 1 0 0,0 0-1 0 0,0 1 1 0 0,0-1-1 0 0,0 0 1 0 0,1 0-1 0 0,2 9 0 0 0,-1-4 494 0 0,0 0 0 0 0,1 16-1 0 0,3 15 673 0 0,16 68-544 0 0,-21-102-1270 0 0,1-1 0 0 0,-1 0 0 0 0,4 8 0 0 0,4 13 165 0 0,5 21 59 0 0,-11-38-445 0 0,1 1 0 0 0,-1 0 0 0 0,-1 0 0 0 0,3 21-1 0 0,-5-29-171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3:24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10592 0 0,'0'0'818'0'0,"-1"1"-339"0"0,-1 4 347 0 0,0-1 0 0 0,0 0 0 0 0,0 0 0 0 0,0 1 0 0 0,-1 8 0 0 0,2-8-402 0 0,0 0 1 0 0,1 0 0 0 0,0 0-1 0 0,0 0 1 0 0,0-1-1 0 0,0 1 1 0 0,1 0 0 0 0,0 0-1 0 0,0 0 1 0 0,2 4-1 0 0,0 1-21 0 0,10 26 686 0 0,16 69 1 0 0,-21-69-630 0 0,2 15-99 0 0,9 52-216 0 0,-12-74-263 0 0,-5-22 49 0 0,0 1 0 0 0,0-1 0 0 0,-1 1-1 0 0,1 12 1 0 0,2 89-3289 0 0,-1-80 1448 0 0,-2-23 1199 0 0,-1-1 0 0 0,1 1 0 0 0,-1-1 0 0 0,0 1 0 0 0,0-1 0 0 0,-1 9 0 0 0,-3-2-4651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3:25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0 2304 0 0,'0'0'101'0'0,"-1"16"22"0"0,-24 94 12647 0 0,25-109-12740 0 0,-1 6 816 0 0,0-1 1 0 0,1 1 0 0 0,0 10 0 0 0,-1 11 1665 0 0,-1-12-1098 0 0,2-1 0 0 0,2 26 0 0 0,0 3 508 0 0,-1-35-1888 0 0,0 0 0 0 0,1 0 0 0 0,-1 0-1 0 0,2 0 1 0 0,-1 0 0 0 0,6 11 0 0 0,-5-13-37 0 0,0 1 1 0 0,0-1 0 0 0,-1 1 0 0 0,0 0-1 0 0,0 0 1 0 0,-1 0 0 0 0,0 0-1 0 0,0 13 1 0 0,-3 50 17 0 0,9 36 25 0 0,-3-53-31 0 0,13 44-9 0 0,-5 7-107 0 0,-6-55-410 0 0,-5-38-1977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3:26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6448 0 0,'0'3'8867'0'0,"-1"14"-5523"0"0,0-12-2309 0 0,-1 0-1 0 0,1 0 1 0 0,-1 10-1 0 0,0 1-113 0 0,2-13-767 0 0,0 1 1 0 0,0-1-1 0 0,0 0 1 0 0,0 0-1 0 0,2 6 1 0 0,0 10 269 0 0,6 55 425 0 0,-3 113-592 0 0,-3-142-367 0 0,-1-26-27 0 0,-1 0 1 0 0,-2 27-1 0 0,-3 29-1471 0 0,5-70 1444 0 0,-1-1-1 0 0,1 0 0 0 0,0 0 0 0 0,2 8 1 0 0,-2-9 36 0 0,1 0 0 0 0,-1 0-1 0 0,0 1 1 0 0,0-1 0 0 0,0 0 0 0 0,0 0 0 0 0,-1 1 0 0 0,0 3 0 0 0,0-4-42 0 0,0 1 0 0 0,1-1 0 0 0,-1 0 0 0 0,1 0 0 0 0,0 0-1 0 0,0 0 1 0 0,0 0 0 0 0,1 4 0 0 0,0 18-1499 0 0,-4 2-460 0 0,3-15 883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3:26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1840 0 0,'0'0'1'0'0,"1"1"0"0"0,-1 0 0 0 0,0-1 0 0 0,1 1 0 0 0,-1-1 1 0 0,0 1-1 0 0,1 0 0 0 0,-1-1 0 0 0,0 1 0 0 0,0 0 0 0 0,0-1 0 0 0,0 1 0 0 0,0 0 0 0 0,0-1 0 0 0,1 1 0 0 0,-2 0 1 0 0,1-1-1 0 0,0 1 0 0 0,0 0 0 0 0,0 0 0 0 0,-6 18 1186 0 0,1 0 3676 0 0,5-15-3871 0 0,0 4 1516 0 0,0 0-1 0 0,-1 0 0 0 0,-2 16 0 0 0,2-22-2242 0 0,1 1 0 0 0,0-1 0 0 0,0 1-1 0 0,0-1 1 0 0,1 0 0 0 0,-1 1 0 0 0,1 3 0 0 0,2 9 503 0 0,5 41 1528 0 0,-9-26-1788 0 0,2 0 1 0 0,8 52 0 0 0,-7-71-493 0 0,-1 1 0 0 0,0 0 0 0 0,-2 17 0 0 0,1 14-4 0 0,6 66-12 0 0,-1 6-280 0 0,-4-80 100 0 0,-2 29-584 0 0,-2 11-996 0 0,3-73 1668 0 0,0 0 0 0 0,0 0 0 0 0,1 0 0 0 0,-1 0 0 0 0,1-1 0 0 0,0 1 0 0 0,-1 0 0 0 0,1 0 0 0 0,0-1 0 0 0,0 1 0 0 0,0 0 0 0 0,0-1 0 0 0,2 3 0 0 0,-2-3-25 0 0,0 0 0 0 0,0 0 0 0 0,0 0 0 0 0,0 0 0 0 0,0 1-1 0 0,-1-1 1 0 0,1 0 0 0 0,0 1 0 0 0,-1-1 0 0 0,1 0 0 0 0,-1 1 0 0 0,0-1-1 0 0,1 0 1 0 0,-1 1 0 0 0,0-1 0 0 0,0 1 0 0 0,0-1 0 0 0,0 1 0 0 0,0-1-1 0 0,0 1 1 0 0,0 1 0 0 0,-15 37-4493 0 0,12-28 2822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3:26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4608 0 0,'0'1'353'0'0,"1"4"72"0"0,0 0 1 0 0,0 0-1 0 0,-1 0 0 0 0,0 0 0 0 0,0 8 1 0 0,0-5 2147 0 0,1 15 4370 0 0,0-21-6708 0 0,-1 0-1 0 0,1-1 0 0 0,0 1 1 0 0,-1-1-1 0 0,1 1 0 0 0,0-1 1 0 0,0 0-1 0 0,0 1 1 0 0,0-1-1 0 0,2 1 0 0 0,-2 1-28 0 0,1-1 0 0 0,-1 0 0 0 0,0 1-1 0 0,1-1 1 0 0,-1 0 0 0 0,0 1 0 0 0,-1-1 0 0 0,1 1-1 0 0,0 0 1 0 0,-1-1 0 0 0,1 1 0 0 0,-1-1-1 0 0,0 1 1 0 0,0 0 0 0 0,0-1 0 0 0,0 1-1 0 0,0 0 1 0 0,-2 5 0 0 0,2-4 2 0 0,-1 0 1 0 0,1 1-1 0 0,0-1 1 0 0,1 8-1 0 0,1 2 35 0 0,-1 1-1 0 0,-1-1 0 0 0,-1 22 1 0 0,0 0-169 0 0,1 307-14 0 0,3-166-2889 0 0,-11-81 578 0 0,0-23-2584 0 0,8-64 3751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3:27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 13128 0 0,'-2'3'122'0'0,"0"0"1"0"0,1 0-1 0 0,-1 0 1 0 0,1 1-1 0 0,0-1 1 0 0,0 0-1 0 0,0 1 1 0 0,0-1-1 0 0,1 1 1 0 0,-1 0-1 0 0,1 6 1 0 0,-2 10 1116 0 0,-1-1 1805 0 0,2 29 1 0 0,-2 8-1057 0 0,2-39-1471 0 0,1 0 1 0 0,3 28-1 0 0,0 10-416 0 0,4 40 1339 0 0,-6-80-1232 0 0,5 26-1 0 0,-4-26-418 0 0,2 27 1 0 0,-3-22 417 0 0,2 23 0 0 0,-2-36-254 0 0,-1 0-1 0 0,0-1 1 0 0,-2 13 0 0 0,1-13-152 0 0,0 1 0 0 0,1-1 0 0 0,-1 1 0 0 0,2 6 0 0 0,7 93-3434 0 0,-7-91 1831 0 0,0 1 0 0 0,-2 0-1 0 0,-3 26 1 0 0,1-16 19 0 0,5 0-95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3:27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12784 0 0,'0'2'586'0'0,"-2"10"50"0"0,2-9-616 0 0,-1-1 0 0 0,1 0 1 0 0,-1 0-1 0 0,1 1 0 0 0,0-1 0 0 0,0 0 0 0 0,0 5 1 0 0,2 6 1040 0 0,-1-1 0 0 0,-1 1 0 0 0,-2 23 0 0 0,0 4 1640 0 0,0 8-899 0 0,0-33-1123 0 0,1 0 0 0 0,2 29-1 0 0,5 99 1551 0 0,-2-25-2139 0 0,4 130-1811 0 0,-7-205 801 0 0,1-27-25 0 0,-2 1 0 0 0,0-1 1 0 0,-3 18-1 0 0,3-19-1034 0 0,0-2-365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3:28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0 15552 0 0,'-5'48'1558'0'0,"0"38"-490"0"0,1 9 3231 0 0,-4 68-1209 0 0,-2-26-3090 0 0,9-114 0 0 0,1-1 0 0 0,3 29 0 0 0,-1-33 0 0 0,-2-9-19 0 0,0-1 0 0 0,-2 16 0 0 0,1-17-38 0 0,0 1-1 0 0,1-1 1 0 0,0 14 0 0 0,3 11-643 0 0,-4 51 1 0 0,0-30-1329 0 0,1-45 868 0 0,-1-1-1 0 0,0 0 1 0 0,-5 14 0 0 0,2-5-319 0 0,3 2-463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3:28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17503 0 0,'0'9'858'0'0,"0"14"-77"0"0,4 106 1336 0 0,-2 9 1580 0 0,-3-74-3103 0 0,1-27-578 0 0,-1-5-15 0 0,6 53-1 0 0,1 19 0 0 0,-3-31 0 0 0,-2 15-6 0 0,-2-50-389 0 0,-4 60-4282 0 0,5-81 2955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33:50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6912 0 0,'2'3'204'0'0,"-1"-3"-176"0"0,-1 1 0 0 0,1-1 1 0 0,-1 1-1 0 0,1 0 1 0 0,-1-1-1 0 0,1 1 0 0 0,-1 0 1 0 0,0-1-1 0 0,1 1 0 0 0,-1 0 1 0 0,0 0-1 0 0,0-1 1 0 0,1 1-1 0 0,-1 0 0 0 0,0 0 1 0 0,0-1-1 0 0,0 2 0 0 0,1 3 1027 0 0,-1 0 0 0 0,0 0 0 0 0,0 0-1 0 0,0 0 1 0 0,0 0 0 0 0,-1 0-1 0 0,-2 8 1 0 0,2-7 87 0 0,0 0-1 0 0,0 0 1 0 0,0 0 0 0 0,1 12 0 0 0,2 7 805 0 0,-3 42 1 0 0,-1-20-1250 0 0,2 44-444 0 0,3 152 517 0 0,-2-184-1064 0 0,-1-36-72 0 0,4 42 1 0 0,1-2-1586 0 0,-3-50 355 0 0,-1 1-1 0 0,0 19 1 0 0,-1-22-895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3:28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13824 0 0,'0'48'1017'0'0,"-5"126"5183"0"0,5-157-4981 0 0,2 31 1 0 0,1-4 254 0 0,-3-41-1537 0 0,4 192 783 0 0,4-112-8112 0 0,-7-66-443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3:30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5528 0 0,'0'0'9948'0'0,"1"2"-8946"0"0,5 25 517 0 0,-2 1 0 0 0,0 0 1 0 0,-1 30-1 0 0,2 11-631 0 0,6 28-137 0 0,-5-1-637 0 0,4 119 97 0 0,-11-180-403 0 0,0-13-171 0 0,1 1 1 0 0,4 26-1 0 0,-2-39-86 0 0,1 4-1039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3:31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0 2304 0 0,'-11'28'13575'0'0,"9"-27"-12933"0"0,-3 3 1782 0 0,4-2-2069 0 0,-1-1 1 0 0,1 0 0 0 0,0 1 0 0 0,0-1-1 0 0,0 0 1 0 0,0 1 0 0 0,1 0 0 0 0,-1-1-1 0 0,-1 3 1 0 0,0 9 1 0 0,1 0 0 0 0,-1 0-1 0 0,2 0 1 0 0,2 22 0 0 0,-1 0-20 0 0,-2 35 66 0 0,4 142 136 0 0,2-115-411 0 0,0-43-118 0 0,-5-28-174 0 0,0-23 79 0 0,0 0 1 0 0,-1 0-1 0 0,1 1 1 0 0,1-1-1 0 0,-1 0 1 0 0,0 0-1 0 0,1 1 0 0 0,-1-1 1 0 0,1 0-1 0 0,2 4 1 0 0,-2-5-339 0 0,-1 13-587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3:31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0 13216 0 0,'0'0'6586'0'0,"1"3"-5721"0"0,4 20 25 0 0,-2 1 0 0 0,0 0-1 0 0,-1 25 1 0 0,-11 106 83 0 0,2-66-851 0 0,4-22-60 0 0,-9 110-8 0 0,10-50-624 0 0,3-70-962 0 0,-5-31 285 0 0,3-22 323 0 0,0 1 1 0 0,0-1 0 0 0,1 1 0 0 0,-1 6-1 0 0,1-4-931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3:32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13416 0 0,'-2'44'2929'0'0,"1"-30"-956"0"0,0 0 0 0 0,1 0 1 0 0,3 27-1 0 0,-1-27-1528 0 0,-1 1 1 0 0,-2 24-1 0 0,0-10-213 0 0,-1 21-107 0 0,0-32-75 0 0,1 0-1 0 0,2 23 0 0 0,3 87-1112 0 0,-4-86 44 0 0,8 72 0 0 0,-7-86-2502 0 0,3-15 1511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3:32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 5064 0 0,'-9'28'496'0'0,"4"8"1811"0"0,1-4 5606 0 0,1 2-2021 0 0,4 19-2656 0 0,1-12-1914 0 0,6 75-395 0 0,-7-90-859 0 0,6 31 1 0 0,0 6-36 0 0,6 103-33 0 0,-12-155-5 0 0,6 179-259 0 0,3 7-2715 0 0,-10-140 373 0 0,0-19-2981 0 0,0-26-451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3:33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4608 0 0,'0'2'353'0'0,"1"13"-230"0"0,-1-10 259 0 0,1-1-1 0 0,-1 1 1 0 0,0-1-1 0 0,0 1 1 0 0,-1 4-1 0 0,-1 6 2623 0 0,1 1-1 0 0,0-1 1 0 0,3 19-1 0 0,-1 3-699 0 0,-1 145 1560 0 0,0 90-2756 0 0,5-134-1108 0 0,-2 55-1848 0 0,2-78-1525 0 0,0-32-3257 0 0,-5-72 1106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3:33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4144 0 0,'-2'28'-214'0'0,"-1"0"3585"0"0,-2 26 7202 0 0,-3 49-3874 0 0,8 153-4833 0 0,5-66-1786 0 0,3 117-609 0 0,-3-207-1790 0 0,-5-71 1077 0 0,0-6-2984 0 0,0-12-2489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3:33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2304 0 0,'1'6'-17'0'0,"-1"0"0"0"0,1 0 1 0 0,-1 0-1 0 0,0 0 0 0 0,-1 1 0 0 0,-2 11 0 0 0,0 18 4391 0 0,0-5 5087 0 0,1 5-3189 0 0,-3 39-3092 0 0,4 50-2031 0 0,3 109-659 0 0,-3-124-355 0 0,-2 135-672 0 0,3-105-2357 0 0,0-48-3805 0 0,0-75 342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3:34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7832 0 0,'2'127'8332'0'0,"0"-50"-2392"0"0,-1-25-5526 0 0,7 110 1726 0 0,0-52-1199 0 0,-2-46-585 0 0,-3-28-230 0 0,1 34 78 0 0,-3-43-191 0 0,6 30 0 0 0,-4-30-60 0 0,1 29 0 0 0,4 59-607 0 0,-2-50-678 0 0,0-21-1384 0 0,-5-24 368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33:51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13824 0 0,'-1'10'1470'0'0,"-1"9"-1190"0"0,-2 0 2042 0 0,2-13-978 0 0,1 1 0 0 0,-1 0-1 0 0,1 12 1 0 0,6 175 2835 0 0,3-119-4014 0 0,-3 3-381 0 0,7 89-48 0 0,3-77-477 0 0,2-31-3872 0 0,-12-46-3344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33:51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 15664 0 0,'0'11'131'0'0,"0"-6"20"0"0,1 0 0 0 0,-1-1 0 0 0,0 1 0 0 0,-1-1 0 0 0,1 1 0 0 0,-3 7-1 0 0,2 0 392 0 0,1-2-552 0 0,-12 59 3542 0 0,7-33-2234 0 0,3-17-1005 0 0,2 0 0 0 0,-1-1 0 0 0,2 1 0 0 0,3 21 0 0 0,2 30 988 0 0,-6-55-976 0 0,5 25 0 0 0,0 0-307 0 0,-1-12 2 0 0,0 12 0 0 0,-3-23 3 0 0,4 26 0 0 0,-2-26-38 0 0,1 27 0 0 0,1 55-2170 0 0,3-39 402 0 0,-7-42 702 0 0,-1 14-741 0 0,-5-10-3344 0 0,1-12 3500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3:35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7920 0 0,'0'0'4753'0'0,"-4"8"-2102"0"0,2 14 123 0 0,0-4-1029 0 0,1-3-690 0 0,0 0 0 0 0,2 29-1 0 0,0-8-294 0 0,6 165 454 0 0,-9-130-1066 0 0,0-22-67 0 0,-5 179 60 0 0,5-179-157 0 0,7 86 0 0 0,-4-105-195 0 0,-1-23 39 0 0,0-1 0 0 0,0 1-1 0 0,1 0 1 0 0,0 0 0 0 0,0-1 0 0 0,4 12 0 0 0,7 19-3605 0 0,-10-34 2109 0 0,2 0-47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3:35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2760 0 0,'0'2'207'0'0,"1"-2"-153"0"0,-1 1 0 0 0,1-1 0 0 0,-1 1 0 0 0,1-1 1 0 0,-1 1-1 0 0,0-1 0 0 0,1 1 0 0 0,-1-1 0 0 0,0 1 1 0 0,0-1-1 0 0,1 1 0 0 0,-1-1 0 0 0,0 1 0 0 0,0 0 1 0 0,0-1-1 0 0,0 1 0 0 0,1-1 0 0 0,-1 1 0 0 0,0 0 1 0 0,0-1-1 0 0,0 1 0 0 0,-1 0 0 0 0,1-1 0 0 0,0 2 1 0 0,0 1 2304 0 0,-1-1-1888 0 0,0-1 1 0 0,0 0-1 0 0,1 1 0 0 0,-1-1 0 0 0,1 1 0 0 0,-1 0 1 0 0,1-1-1 0 0,0 1 0 0 0,0-1 0 0 0,0 1 0 0 0,0 1 1 0 0,-4 82 9350 0 0,13 13-7685 0 0,-1 16-1137 0 0,-8 77-2554 0 0,0-181 1465 0 0,1 1 1 0 0,0-1 0 0 0,0 0-1 0 0,1 1 1 0 0,1-1 0 0 0,0 0-1 0 0,8 19 1 0 0,-9-25-138 0 0,-1 1 1 0 0,1 0-1 0 0,-1-1 1 0 0,0 1-1 0 0,0 9 1 0 0,5 15-1070 0 0,-2-13 386 0 0,0 1-5071 0 0,1-6 155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3:36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1 2304 0 0,'-11'4'9568'0'0,"11"-3"-9249"0"0,-11 20 5602 0 0,8-12-4355 0 0,-1 1-1 0 0,-2 16 1 0 0,-4 28 79 0 0,4-29-1024 0 0,-2 39-1 0 0,-10 81 252 0 0,10-90-665 0 0,-8 31-83 0 0,8-48-49 0 0,-5 56-1 0 0,6-43-74 0 0,4-38 0 0 0,1 0 0 0 0,-2 22 0 0 0,-5 84-992 0 0,9-117 379 0 0,3 3-660 0 0,4 3-3332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3:36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1 10304 0 0,'0'0'472'0'0,"0"2"-10"0"0,0 25-114 0 0,-5-5 2802 0 0,0 75 3072 0 0,0-49-4531 0 0,4-26-649 0 0,-4 28 0 0 0,1-28-595 0 0,1 28 0 0 0,1 9-129 0 0,-9 67 0 0 0,5-44-253 0 0,5-52-26 0 0,-5 35 1 0 0,3-45-40 0 0,1 36 0 0 0,2-39 0 0 0,-1-1 0 0 0,0 1 0 0 0,-5 23 0 0 0,3-27-90 0 0,1 0-1 0 0,1 0 0 0 0,1 19 1 0 0,-2 14-172 0 0,-3 7-1346 0 0,0 13-2233 0 0,4-54 1985 0 0,1-4-79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3:37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4608 0 0,'0'0'8106'0'0,"1"8"-5699"0"0,1 0-1565 0 0,-1 0-1 0 0,0 0 1 0 0,0 13 0 0 0,1 1 31 0 0,-2-13-245 0 0,0 1-1 0 0,-1 13 1 0 0,-1 6 558 0 0,-1 49-9 0 0,1-38-218 0 0,3 47 1 0 0,3 48-943 0 0,-3-107-2 0 0,6 53 0 0 0,1-6 146 0 0,33 332-3760 0 0,-39-389 1539 0 0,0 34-1 0 0,-2-39 516 0 0,0 6-4628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3:37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7368 0 0,'-1'9'231'0'0,"-1"1"0"0"0,2-1-1 0 0,-1 1 1 0 0,2 10 0 0 0,-1-3 1851 0 0,-3 26 5996 0 0,2-28-6551 0 0,0 0 1 0 0,2 23 0 0 0,6 169 1134 0 0,-7-192-2683 0 0,3 16-103 0 0,-2-20 73 0 0,0 0 0 0 0,-2 14 1 0 0,-6 232 404 0 0,7-237-532 0 0,3 110-727 0 0,1-87-215 0 0,-1-1-1377 0 0,-6-13-4030 0 0,-1-17 154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3:38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5528 0 0,'-1'2'249'0'0,"-1"2"-130"0"0,1 1 0 0 0,-1 0 1 0 0,1 0-1 0 0,0 1 0 0 0,0-1 0 0 0,1 0 0 0 0,-1 10 0 0 0,1 8 3433 0 0,0-18-1818 0 0,-1 34 5318 0 0,-1 5-3818 0 0,7 86 67 0 0,-2 16-2865 0 0,0-103-357 0 0,-1-30-78 0 0,-1 0-1 0 0,-1 20 0 0 0,-2 3-1 0 0,3 1-1 0 0,7 63 0 0 0,-4-64-14 0 0,-1-1-154 0 0,-3-20-43 0 0,2 1 1 0 0,0-1-1 0 0,5 22 1 0 0,-5-30 3 0 0,-1-1-1 0 0,0 1 1 0 0,0-1-1 0 0,-1 12 1 0 0,0-10-431 0 0,1-1 1 0 0,-1 1-1 0 0,3 9 1 0 0,-2-13-271 0 0,-1 0 0 0 0,1 0-1 0 0,-1 0 1 0 0,0-1 0 0 0,0 1 0 0 0,-2 7 0 0 0,-2-2-4888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3:38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6912 0 0,'0'0'314'0'0,"1"2"-6"0"0,5 22-1081 0 0,-7 19 6494 0 0,0-32-2835 0 0,1 0-1 0 0,1 16 0 0 0,7 30-233 0 0,1 83 0 0 0,-5-13-2479 0 0,1-9-707 0 0,-1-83-136 0 0,-3-29 289 0 0,0 1 0 0 0,0-1 1 0 0,-1 1-1 0 0,0 11 0 0 0,0 24-3396 0 0,-2-32 1638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3:38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18863 0 0,'0'0'915'0'0,"0"2"-402"0"0,-4 123 3186 0 0,13-15-1610 0 0,-10-81-1894 0 0,6 107 194 0 0,-5-122-389 0 0,0-1 0 0 0,-3 26 0 0 0,1-27 0 0 0,1 0 0 0 0,1 0 0 0 0,1 20 0 0 0,0-21-24 0 0,-1-1-1 0 0,0 1 1 0 0,-3 18-1 0 0,1 10-287 0 0,6 6-432 0 0,-1-31-98 0 0,-1 22 0 0 0,-1-16-554 0 0,-1 8-1353 0 0,-1-9-3227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3:39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9672 0 0,'-1'41'-148'0'0,"-1"0"4015"0"0,-2 40 6883 0 0,7-26-8448 0 0,-1-31-1865 0 0,1 15 34 0 0,7 57-216 0 0,-9-67-267 0 0,11 54 1 0 0,4 24-19 0 0,-12-68-588 0 0,-1-29 613 0 0,-1-4-2196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33:53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3224 0 0,'-7'35'1980'0'0,"7"-35"-1927"0"0,4-7 1601 0 0,1-8 9194 0 0,-4 17-10678 0 0,0 1 0 0 0,0-1 0 0 0,0 0 0 0 0,0 1 0 0 0,-1-1 0 0 0,1 0 0 0 0,0 1 0 0 0,-1-1 0 0 0,0 1 0 0 0,1 2-1 0 0,-2 32 1914 0 0,0-17-991 0 0,-7 63 675 0 0,8-63-1706 0 0,0 32 217 0 0,1 0-1 0 0,11 60 0 0 0,-9-80-369 0 0,-3-25 49 0 0,0-1-1 0 0,1 1 1 0 0,0-1-1 0 0,0 1 1 0 0,1-1-1 0 0,-1 1 1 0 0,4 6-1 0 0,-4-11-9 0 0,1 1 0 0 0,-1-1 0 0 0,0 0 0 0 0,0 1 0 0 0,0-1 0 0 0,0 1 0 0 0,-1-1 0 0 0,1 1-1 0 0,-1-1 1 0 0,1 1 0 0 0,-1 0 0 0 0,0-1 0 0 0,0 1 0 0 0,0-1 0 0 0,0 1 0 0 0,-1 0 0 0 0,1-1 0 0 0,-1 1 0 0 0,1-1-1 0 0,-1 1 1 0 0,-2 4 0 0 0,-1 10-2352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5:09.5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17 6448 0 0,'0'0'7800'0'0,"-9"12"-5582"0"0,8-12-2196 0 0,1 0-1 0 0,0 0 0 0 0,-1 1 1 0 0,1-1-1 0 0,-1 1 1 0 0,1-1-1 0 0,0 0 0 0 0,-1 1 1 0 0,1-1-1 0 0,0 1 1 0 0,-1-1-1 0 0,1 0 0 0 0,0 1 1 0 0,0-1-1 0 0,-1 1 1 0 0,1-1-1 0 0,0 1 1 0 0,0 0-1 0 0,-1 1 19 0 0,1-1 1 0 0,0 0-1 0 0,-1 1 1 0 0,0-1-1 0 0,1 0 1 0 0,-1 0-1 0 0,0 0 1 0 0,1 1-1 0 0,-1-1 1 0 0,-1 1-1 0 0,-18 24 417 0 0,19-25-283 0 0,0-3-261 0 0,0 0 77 0 0,1 0-1 0 0,-1 0 0 0 0,0 0 1 0 0,0 0-1 0 0,0 0 1 0 0,0 0-1 0 0,0 1 0 0 0,0-1 1 0 0,-1 0-1 0 0,1 1 1 0 0,-1-1-1 0 0,1 1 0 0 0,-3-2 1 0 0,2 0 194 0 0,-3-16 453 0 0,5 18-618 0 0,0 0 0 0 0,0 1 0 0 0,0-1 0 0 0,0 1-1 0 0,-1-1 1 0 0,1 0 0 0 0,0 1 0 0 0,0-1-1 0 0,1 0 1 0 0,-1 1 0 0 0,0-1 0 0 0,0 1-1 0 0,0-1 1 0 0,0 0 0 0 0,0 1 0 0 0,1-1 0 0 0,-1 1-1 0 0,0-1 1 0 0,1 0 0 0 0,2-5-5 0 0,1 0-4 0 0,3 3-60 0 0,-7 3 27 0 0,1 0 0 0 0,-1-1 0 0 0,0 1-1 0 0,1 0 1 0 0,-1 0 0 0 0,0 0 0 0 0,1 0 0 0 0,-1 0 0 0 0,1 1 0 0 0,-1-1 0 0 0,0 0 0 0 0,1 0 0 0 0,-1 0 0 0 0,1 0 0 0 0,-1 0 0 0 0,0 0 0 0 0,1 1 0 0 0,-1-1 0 0 0,0 0-1 0 0,1 0 1 0 0,-1 1 0 0 0,1-1 0 0 0,0 1-70 0 0,8 7-289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5:11.0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1 1840 0 0,'0'0'17577'0'0,"-1"9"-16969"0"0,-2 0-364 0 0,-1 1 0 0 0,0 0 0 0 0,-6 9 0 0 0,-9 23-171 0 0,15-31-30 0 0,0-3-33 0 0,0-1 12 0 0,3-6 298 0 0,6-24-150 0 0,-1 14-82 0 0,1 0-1 0 0,9-12 1 0 0,-2 3-343 0 0,-11 16 405 0 0,7-5 524 0 0,-7 7-652 0 0,0 0-1 0 0,0 0 1 0 0,0 0 0 0 0,0 0-1 0 0,0 0 1 0 0,0 0-1 0 0,0 1 1 0 0,0-1-1 0 0,0 0 1 0 0,0 0 0 0 0,0 1-1 0 0,0-1 1 0 0,0 1-1 0 0,0-1 1 0 0,0 1-1 0 0,0-1 1 0 0,-1 1 0 0 0,1-1-1 0 0,0 1 1 0 0,0 0-1 0 0,-1-1 1 0 0,1 1-1 0 0,0 0 1 0 0,-1 0 0 0 0,1 0-1 0 0,-1-1 1 0 0,1 3-1 0 0,2 0 51 0 0,0 1-1 0 0,-1 0 0 0 0,0 0 1 0 0,0 0-1 0 0,2 5 0 0 0,4 36-204 0 0,-7-36-1540 0 0,-1-8 639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5:13.3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89 138 3480 0 0,'0'-8'264'0'0,"0"-14"1008"0"0,0 21-836 0 0,-5-10 3344 0 0,5-21-396 0 0,-4-4-2503 0 0,1 30-389 0 0,2 6-358 0 0,1-1 0 0 0,-1 1 0 0 0,1-1 0 0 0,-1 0 0 0 0,1 1 0 0 0,-1-1 0 0 0,1 1 0 0 0,0-1-1 0 0,-1 0 1 0 0,1 1 0 0 0,0-1 0 0 0,-1 0 0 0 0,1 1 0 0 0,0-1 0 0 0,0 0 0 0 0,0 1 0 0 0,0-2 0 0 0,0-8 3091 0 0,-1 12-2995 0 0,-1 3-1 0 0,-1 0 0 0 0,1 0 0 0 0,-1-1 0 0 0,0 1 0 0 0,-5 4 0 0 0,-3 6 469 0 0,10-14-646 0 0,1 0 0 0 0,-1 0 0 0 0,0 0-1 0 0,0 0 1 0 0,0 0 0 0 0,1 0 0 0 0,-1 0-1 0 0,0 0 1 0 0,0 0 0 0 0,0-1 0 0 0,-1 1-1 0 0,1 0 1 0 0,0-1 0 0 0,0 1 0 0 0,0-1 0 0 0,-3 1-1 0 0,3-1 165 0 0,-5 0 168 0 0,4 0-351 0 0,0-2 0 0 0,-5-20 13 0 0,7 19-104 0 0,-1 0-1 0 0,1 1 1 0 0,0-1-1 0 0,0 0 0 0 0,1 1 1 0 0,-1-1-1 0 0,0 0 1 0 0,1 1-1 0 0,0-1 1 0 0,0 0-1 0 0,0 1 1 0 0,2-5-1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5:14.9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92 6680 0 0,'0'0'600'0'0,"-14"-9"2185"0"0,-6-1 8013 0 0,19 9-10355 0 0,-3-2-274 0 0,4 2 394 0 0,1 0-512 0 0,-1 0 0 0 0,1 0-1 0 0,0 0 1 0 0,0 1 0 0 0,0-1 0 0 0,0 0-1 0 0,-1 0 1 0 0,1 0 0 0 0,-1 0 0 0 0,1 0 0 0 0,0-1-1 0 0,-1 1 1 0 0,0 0 0 0 0,1-2 0 0 0,7-12 552 0 0,-5 10-740 0 0,1-1 0 0 0,-1 1 0 0 0,4-9 0 0 0,-6 9 119 0 0,-1 4 548 0 0,8 9-2288 0 0,2-2 676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5:15.8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99 8288 0 0,'13'10'13923'0'0,"-13"-10"-13910"0"0,0 0-1 0 0,0 1 0 0 0,0-1 1 0 0,0 0-1 0 0,0 1 0 0 0,0-1 1 0 0,0 0-1 0 0,0 1 0 0 0,0-1 0 0 0,-1 0 1 0 0,1 1-1 0 0,0-1 0 0 0,0 0 1 0 0,0 0-1 0 0,0 1 0 0 0,0-1 1 0 0,-1 0-1 0 0,1 0 0 0 0,0 1 1 0 0,0-1-1 0 0,-1 0 0 0 0,1 0 1 0 0,0 1-1 0 0,0-1 0 0 0,-1 0 1 0 0,1 0-1 0 0,0 0 0 0 0,0 0 1 0 0,-1 1-1 0 0,1-1 0 0 0,0 0 0 0 0,-1 0 1 0 0,1 0-1 0 0,0 0 0 0 0,-1 0 1 0 0,1 0-1 0 0,-1 0-18 0 0,1 0-1 0 0,-1 0 1 0 0,1 0-1 0 0,-1 0 1 0 0,1-1-1 0 0,-1 1 1 0 0,1 0-1 0 0,-1 0 1 0 0,1-1-1 0 0,0 1 1 0 0,-1 0-1 0 0,1 0 1 0 0,-1-1 0 0 0,1 1-1 0 0,0-1 1 0 0,-1 1-1 0 0,1 0 1 0 0,0-1-1 0 0,-1 1 1 0 0,1-1-1 0 0,0 1 1 0 0,0 0-1 0 0,-1-1 1 0 0,1 1-1 0 0,0-1 1 0 0,0 1-1 0 0,0-2 1 0 0,-1 0 70 0 0,0 0 0 0 0,0-1 0 0 0,1 1 0 0 0,-1-1-1 0 0,1 1 1 0 0,0-1 0 0 0,-1 1 0 0 0,1-1 0 0 0,0 1 0 0 0,1-1 0 0 0,-1 1 0 0 0,0-1 0 0 0,2-4 0 0 0,-1 3-117 0 0,1-1 0 0 0,-1 1 0 0 0,-1 0 0 0 0,1-1 0 0 0,0-4 0 0 0,-1 7 74 0 0,0 1 0 0 0,0 0 0 0 0,1-1 1 0 0,-1 1-1 0 0,0 0 0 0 0,1-1 0 0 0,-1 1 0 0 0,1 0 0 0 0,0 0 0 0 0,-1-1 0 0 0,1 1 0 0 0,0 0 0 0 0,0 0 0 0 0,0 0 0 0 0,0 0 0 0 0,0 0 0 0 0,0 0 0 0 0,0 0 1 0 0,0 0-1 0 0,0 1 0 0 0,0-1 0 0 0,0 0 0 0 0,2 0 0 0 0,8-7 209 0 0,-10 7 177 0 0,1 2-356 0 0,0 0 0 0 0,0 0 0 0 0,0 1 0 0 0,-1-1 0 0 0,1 1 0 0 0,0-1 0 0 0,-1 1 0 0 0,1 0 0 0 0,-1 0 0 0 0,3 3 0 0 0,-1 1 6 0 0,0 0-1 0 0,-1 0 1 0 0,0 0 0 0 0,0 0-1 0 0,0 1 1 0 0,-1-1-1 0 0,1 0 1 0 0,-1 1 0 0 0,-1-1-1 0 0,0 11 1 0 0,0-13-43 0 0,-1 0 0 0 0,1 0 1 0 0,-1 0-1 0 0,0 0 0 0 0,-2 4 0 0 0,1-4 3 0 0,1 0 0 0 0,0 1-1 0 0,0-1 1 0 0,0 0 0 0 0,0 6-1 0 0,1-10-15 0 0,0 1-1 0 0,0 0 1 0 0,0-1-1 0 0,0 1 0 0 0,0-1 1 0 0,0 1-1 0 0,0 0 1 0 0,0-1-1 0 0,-1 1 1 0 0,1 0-1 0 0,0-1 1 0 0,0 1-1 0 0,-1-1 0 0 0,1 1 1 0 0,0-1-1 0 0,-1 1 1 0 0,1 0-1 0 0,-1-1 1 0 0,1 0-1 0 0,-1 1 1 0 0,1-1-1 0 0,-1 1 1 0 0,1-1-1 0 0,-1 1 0 0 0,1-1 1 0 0,-1 0-1 0 0,1 0 1 0 0,-1 1-1 0 0,0-1 1 0 0,1 0-1 0 0,-1 0 1 0 0,0 0-1 0 0,1 1 0 0 0,-1-1 1 0 0,1 0-1 0 0,-1 0 1 0 0,0 0-1 0 0,1 0 1 0 0,-1 0-1 0 0,0 0 1 0 0,0-1-1 0 0,-1 1-41 0 0,1 0 0 0 0,0 0 0 0 0,-1-1 0 0 0,1 1 0 0 0,0-1 0 0 0,-1 1 0 0 0,1-1 0 0 0,0 1 0 0 0,0-1 0 0 0,0 0 1 0 0,0 1-1 0 0,0-1 0 0 0,0 0 0 0 0,0 0 0 0 0,0 0 0 0 0,0 0 0 0 0,0 0 0 0 0,0 0 0 0 0,0 0 0 0 0,-1-2 0 0 0,1-8-430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5:16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99 8288 0 0,'0'0'381'0'0,"1"-1"-6"0"0,0 0-362 0 0,0-1 0 0 0,-1 1 0 0 0,1-1 0 0 0,0 1 0 0 0,0-1 0 0 0,-1 0 0 0 0,1 1 0 0 0,-1-1 0 0 0,1 0 0 0 0,-1 1 0 0 0,0-4 0 0 0,1-3 225 0 0,2 2 461 0 0,-1 0 294 0 0,0-1 0 0 0,0 1 0 0 0,1 0 0 0 0,0 0 0 0 0,0 0 0 0 0,1 0 0 0 0,-1 0 0 0 0,7-6 2532 0 0,-10 14-3405 0 0,1 17 31 0 0,-1-9-144 0 0,0 0 1 0 0,0 0-1 0 0,-1 0 1 0 0,0 0-1 0 0,-1-1 1 0 0,0 1-1 0 0,0 0 0 0 0,-1-1 1 0 0,-5 11-1 0 0,4-11-7 0 0,-5-2 0 0 0,1-7 0 0 0,6 0-15 0 0,0 0-1 0 0,0-1 0 0 0,0 1 1 0 0,0-1-1 0 0,0 1 0 0 0,1-1 0 0 0,-1 0 1 0 0,0 0-1 0 0,0 0 0 0 0,1 0 1 0 0,-1 0-1 0 0,1 0 0 0 0,-1 0 0 0 0,1-1 1 0 0,-1 1-1 0 0,1-1 0 0 0,0 1 1 0 0,0-1-1 0 0,-1 1 0 0 0,1-1 1 0 0,0 0-1 0 0,1 1 0 0 0,-1-1 0 0 0,0 0 1 0 0,0 0-1 0 0,0-3 0 0 0,-4-26 672 0 0,5 29-648 0 0,1 0 0 0 0,-1 1 0 0 0,0-1-1 0 0,1 0 1 0 0,-1 1 0 0 0,1-1 0 0 0,0 1-1 0 0,-1-1 1 0 0,1 1 0 0 0,0-1 0 0 0,0 1-1 0 0,0 0 1 0 0,0-1 0 0 0,0 1 0 0 0,2-2-1 0 0,4-7-1099 0 0,0-2-4062 0 0,5 1-1747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5:17.8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57 11744 0 0,'0'0'538'0'0,"-1"-1"-8"0"0,0 1-388 0 0,0-1-1 0 0,-1 0 1 0 0,1 0 0 0 0,0 0 0 0 0,0-1 0 0 0,0 1 0 0 0,0 0 0 0 0,0 0 0 0 0,0-1 0 0 0,0 1 0 0 0,0 0-1 0 0,0-1 1 0 0,1 1 0 0 0,-1-1 0 0 0,0-1 0 0 0,0-21 5447 0 0,1 16-2477 0 0,-2 7-3058 0 0,2 1-54 0 0,0 0 0 0 0,0 0 1 0 0,0 0-1 0 0,0-1 1 0 0,-1 1-1 0 0,1 0 0 0 0,0 0 1 0 0,0 0-1 0 0,0 0 0 0 0,0 0 1 0 0,-1 0-1 0 0,1 0 1 0 0,0 0-1 0 0,0 0 0 0 0,0 0 1 0 0,-1 0-1 0 0,1 0 0 0 0,0 0 1 0 0,0 0-1 0 0,0 0 1 0 0,-1 0-1 0 0,1 0 0 0 0,0 0 1 0 0,0 0-1 0 0,0 0 1 0 0,0 0-1 0 0,-1 1 0 0 0,1-1 1 0 0,0 0-1 0 0,0 0 0 0 0,0 0 1 0 0,0 0-1 0 0,-1 0 1 0 0,1 0-1 0 0,0 0 0 0 0,0 1 1 0 0,0-1-1 0 0,0 0 1 0 0,0 1-6 0 0,0 0 1 0 0,0 0 0 0 0,1 0-1 0 0,-1 0 1 0 0,0-1 0 0 0,1 1-1 0 0,-1 0 1 0 0,0 0 0 0 0,1 0-1 0 0,-1-1 1 0 0,1 1 0 0 0,0 0-1 0 0,-1-1 1 0 0,1 1 0 0 0,0 0 0 0 0,-1-1-1 0 0,2 2 1 0 0,3 2 2 0 0,-1-1 0 0 0,1 1 0 0 0,-1-1 0 0 0,1 1-1 0 0,0-1 1 0 0,9 4 0 0 0,-12-7 2 0 0,0 1 0 0 0,0 0 0 0 0,0 1 0 0 0,0-1 1 0 0,-1 0-1 0 0,1 1 0 0 0,-1-1 0 0 0,1 0 0 0 0,-1 1 0 0 0,1 0 0 0 0,-1-1 0 0 0,1 3 0 0 0,8 8-11 0 0,-5-8-47 0 0,1 1-1 0 0,-2 1 1 0 0,6 6 0 0 0,-3 2-2445 0 0,-4-4-5086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5:18.7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65 3224 0 0,'0'0'19943'0'0,"-9"4"-18709"0"0,8-4-1219 0 0,-3 3-4 0 0,2 10 47 0 0,1 6-48 0 0,-3-9-22 0 0,-4-4-36 0 0,-2-4 36 0 0,10-2 12 0 0,-5-2 0 0 0,4 1 0 0 0,1 0 0 0 0,0 0 0 0 0,-1 0 0 0 0,1 0 0 0 0,-1 0 0 0 0,1 0 0 0 0,0 0 0 0 0,0 0 0 0 0,0-1 0 0 0,0 1 0 0 0,0 0 0 0 0,0-2 0 0 0,-1 1 0 0 0,1-1 0 0 0,0 0 0 0 0,0 0 0 0 0,0 1 0 0 0,1-1 0 0 0,-1 0 0 0 0,1 1 0 0 0,-1-1 0 0 0,1 0 0 0 0,0 1 0 0 0,0-1 0 0 0,0 0 0 0 0,0 1 0 0 0,0 0 0 0 0,1-1 0 0 0,-1 1 0 0 0,1 0 0 0 0,0-1 0 0 0,-1 1 0 0 0,5-3 0 0 0,17-22 0 0 0,-9 16 91 0 0,-13 9-72 0 0,1 1 1 0 0,-1 0-1 0 0,1 1 1 0 0,0-1-1 0 0,-1 0 1 0 0,1 0-1 0 0,0 1 1 0 0,0-1-1 0 0,0 1 1 0 0,-1-1-1 0 0,1 1 1 0 0,2 0-1 0 0,-3 0 52 0 0,1 2-5 0 0,-1-2-64 0 0,0 0 0 0 0,0 0 0 0 0,-1 0 0 0 0,1 0 0 0 0,0 0 0 0 0,-1 0-1 0 0,1 1 1 0 0,0-1 0 0 0,-1 0 0 0 0,1 1 0 0 0,0-1 0 0 0,-1 0 0 0 0,1 1 0 0 0,-1-1-1 0 0,1 1 1 0 0,-1-1 0 0 0,1 0 0 0 0,-1 1 0 0 0,1 0 0 0 0,-1-1 0 0 0,1 1-1 0 0,-1-1 1 0 0,1 1 0 0 0,-1 0 0 0 0,0-1 0 0 0,1 1 0 0 0,-1 0 0 0 0,18 33 80 0 0,-17-32-77 0 0,0 0 0 0 0,0 0 0 0 0,0 0 0 0 0,0 0 0 0 0,0 0 0 0 0,0 0 0 0 0,-1 1 0 0 0,1-1 0 0 0,-1 0-1 0 0,0 0 1 0 0,1 1 0 0 0,-1 4 0 0 0,0-7-11 0 0,0 1-1 0 0,-1-1 1 0 0,1 1-1 0 0,0-1 0 0 0,0 1 1 0 0,0-1-1 0 0,0 1 1 0 0,0-1-1 0 0,0 1 1 0 0,0-1-1 0 0,1 1 0 0 0,-1-1 1 0 0,0 1-1 0 0,0-1 1 0 0,0 1-1 0 0,0-1 1 0 0,1 1-1 0 0,-1-1 1 0 0,0 0-1 0 0,0 1 0 0 0,1-1 1 0 0,-1 1-1 0 0,0-1 1 0 0,1 0-1 0 0,-1 1 1 0 0,1-1-1 0 0,-1 0 0 0 0,0 1 1 0 0,1-1-1 0 0,-1 0 1 0 0,1 1-1 0 0,-1-1 1 0 0,1 0-1 0 0,-1 0 0 0 0,1 0 1 0 0,-1 0-1 0 0,1 1 1 0 0,0-1-1 0 0,-1 11-1977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5:20.5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96 9072 0 0,'0'0'10202'0'0,"8"7"-6734"0"0,-6-5-3430 0 0,-2-1-24 0 0,1-1-1 0 0,-1 1 1 0 0,1 0 0 0 0,-1-1 0 0 0,1 1-1 0 0,-1 0 1 0 0,1 0 0 0 0,-1-1 0 0 0,0 1-1 0 0,1 0 1 0 0,-1 0 0 0 0,0 0 0 0 0,0 0-1 0 0,1 0 1 0 0,-1-1 0 0 0,0 1 0 0 0,0 0-1 0 0,0 0 1 0 0,0 0 0 0 0,-1 1 0 0 0,-3 2-4 0 0,-6-9-10 0 0,9 4 3 0 0,0 0 0 0 0,0 0-1 0 0,0 0 1 0 0,0-1 0 0 0,0 1-1 0 0,0 0 1 0 0,0-1-1 0 0,0 1 1 0 0,1-1 0 0 0,-1 1-1 0 0,1-1 1 0 0,-1 1 0 0 0,1-1-1 0 0,-1 1 1 0 0,1-4 0 0 0,0-26 72 0 0,1 15-46 0 0,-1 7-16 0 0,0 7-6 0 0,-1 1 0 0 0,1 0-1 0 0,0 0 1 0 0,0 0 0 0 0,0 0-1 0 0,1 0 1 0 0,-1 0 0 0 0,0 0-1 0 0,0 0 1 0 0,0 0 0 0 0,1 0 0 0 0,-1 0-1 0 0,0 0 1 0 0,1 0 0 0 0,-1 0-1 0 0,1 0 1 0 0,0 1 0 0 0,-1-1-1 0 0,1 0 1 0 0,1-1 0 0 0,0 0 28 0 0,-1 0 47 0 0,13-4 180 0 0,-9 4-178 0 0,1 0 0 0 0,-1 1 0 0 0,0 0 0 0 0,1 0 0 0 0,8 0 0 0 0,-12 1 108 0 0,7 4 232 0 0,-7 0-378 0 0,0 0 0 0 0,-1 1 0 0 0,1-1-1 0 0,-1 0 1 0 0,0 1 0 0 0,0-1 0 0 0,0 1-1 0 0,-1-1 1 0 0,0 1 0 0 0,0-1 0 0 0,0 1 0 0 0,0-1-1 0 0,-1 1 1 0 0,1-1 0 0 0,-1 0 0 0 0,0 1-1 0 0,-4 7 1 0 0,-7 14-27 0 0,12-24-12 0 0,-1 0 1 0 0,0 1-1 0 0,0-1 1 0 0,0 0-1 0 0,0 0 0 0 0,-1 0 1 0 0,1 0-1 0 0,0 0 1 0 0,-1 0-1 0 0,0 0 0 0 0,1-1 1 0 0,-5 4-1 0 0,-7 6 17 0 0,-4 5 29 0 0,16-15-56 0 0,-4 1 5 0 0,-5 2-43 0 0,9-4-181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5:21.5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3 127 4608 0 0,'0'-5'5478'0'0,"3"-14"2596"0"0,-2 14-7344 0 0,1-1 1 0 0,1 1 0 0 0,-1 0-1 0 0,1 0 1 0 0,6-8-1 0 0,-4 7-178 0 0,-3 4-287 0 0,-1-1-1 0 0,1 1 1 0 0,0 0 0 0 0,0-1-1 0 0,-1 1 1 0 0,1-1 0 0 0,-1 1-1 0 0,0-1 1 0 0,2-5 0 0 0,-2 9-197 0 0,0-1-73 0 0,0 0 1 0 0,-1 0-1 0 0,1 1 1 0 0,0-1-1 0 0,-1 0 0 0 0,1 0 1 0 0,0 1-1 0 0,-1-1 1 0 0,1 1-1 0 0,-1-1 0 0 0,1 0 1 0 0,0 1-1 0 0,-1-1 1 0 0,1 1-1 0 0,-1 0 1 0 0,1-1-1 0 0,-1 1 0 0 0,0-1 1 0 0,1 1-1 0 0,-1 0 1 0 0,0-1-1 0 0,1 1 0 0 0,-1-1 1 0 0,0 1-1 0 0,0 0 1 0 0,0 0-1 0 0,1-1 0 0 0,-1 1 1 0 0,0 1-1 0 0,-5 15-27 0 0,4-14 115 0 0,0-2-89 0 0,1 0-1 0 0,-1 0 1 0 0,1 0 0 0 0,-1 0-1 0 0,0 0 1 0 0,1 0 0 0 0,-1 0-1 0 0,0 0 1 0 0,0 0-1 0 0,1 0 1 0 0,-1-1 0 0 0,0 1-1 0 0,0 0 1 0 0,0-1 0 0 0,0 1-1 0 0,0 0 1 0 0,0-1-1 0 0,0 1 1 0 0,0-1 0 0 0,0 0-1 0 0,-1 1 1 0 0,1-1 0 0 0,0 0-1 0 0,0 0 1 0 0,0 1-1 0 0,0-1 1 0 0,-1 0 0 0 0,1 0-1 0 0,0 0 1 0 0,0-1-1 0 0,0 1 1 0 0,0 0 0 0 0,-1 0-1 0 0,1-1 1 0 0,0 1 0 0 0,-2-1-1 0 0,2 0-89 0 0,-5-7-176 0 0,-5-9 112 0 0,10 16 75 0 0,4-10-262 0 0,-3 8 190 0 0,1 1 0 0 0,0 0 0 0 0,0-1 0 0 0,-1 1 0 0 0,1 0 0 0 0,1 0 0 0 0,-1-1 0 0 0,0 1 0 0 0,1 0 0 0 0,-1 0 0 0 0,4-3 0 0 0,7-7-815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33:54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 13992 0 0,'0'10'187'0'0,"1"-6"-42"0"0,-1 0 1 0 0,0-1-1 0 0,0 1 0 0 0,-1 0 0 0 0,1 0 0 0 0,-1 0 1 0 0,1-1-1 0 0,-3 5 0 0 0,1 2-159 0 0,2-8 259 0 0,-1-1 1 0 0,1 0-1 0 0,0 1 1 0 0,0-1-1 0 0,-1 0 1 0 0,1 1 0 0 0,-1-1-1 0 0,1 0 1 0 0,-1 0-1 0 0,-1 3 1 0 0,1-3 14 0 0,1 0 1 0 0,0 0 0 0 0,-1 0 0 0 0,1 0-1 0 0,0 1 1 0 0,0-1 0 0 0,0 0-1 0 0,0 0 1 0 0,0 0 0 0 0,0 0-1 0 0,1 2 1 0 0,-1 3 344 0 0,0 1-188 0 0,-1 0 0 0 0,0 0 0 0 0,-1 0 0 0 0,-3 11 0 0 0,-3 19 143 0 0,2-1-313 0 0,3-21-214 0 0,1 1 0 0 0,0 0 0 0 0,1 19 0 0 0,6 84 26 0 0,2 38-77 0 0,-5-117-36 0 0,-1-18-74 0 0,5 33 1 0 0,1-25-66 0 0,-4-19-67 0 0,0 0 1 0 0,-1 0 0 0 0,1 19-1 0 0,-2-17-638 0 0,1-1 0 0 0,5 22 0 0 0,-4-21-1070 0 0,-3-3-4921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5:22.2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13 11232 0 0,'-2'19'200'0'0,"-1"24"616"0"0,9-68 35 0 0,-5 21-13 0 0,1-1 0 0 0,-1 0-1 0 0,0 1 1 0 0,1-10-1 0 0,12-4 7579 0 0,-13 23-8389 0 0,0 0-1 0 0,0 0 1 0 0,0 0-1 0 0,0 0 1 0 0,-1 0-1 0 0,0 0 1 0 0,0 0-1 0 0,0 0 1 0 0,-1 0-1 0 0,-2 9 1 0 0,1-5-48 0 0,0 0 1 0 0,-1 0-1 0 0,0-1 0 0 0,0 1 1 0 0,-6 10-1 0 0,8-18-43 0 0,0 1 48 0 0,-3-5 16 0 0,3 1 3 0 0,1 1 0 0 0,-1-1 0 0 0,0 0 0 0 0,1 1 0 0 0,0-1 0 0 0,-1 0-1 0 0,1 0 1 0 0,0 1 0 0 0,0-1 0 0 0,0 0 0 0 0,0 0 0 0 0,0 0 0 0 0,0 1 0 0 0,1-1 0 0 0,-1 0-1 0 0,1 0 1 0 0,-1 1 0 0 0,1-1 0 0 0,-1 0 0 0 0,1 1 0 0 0,0-1 0 0 0,2-2 0 0 0,0-1-227 0 0,0-1 0 0 0,0 1 0 0 0,1 0 0 0 0,0 1 0 0 0,7-8 0 0 0,6-3-539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5:23.4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29 127 9616 0 0,'-5'28'626'0'0,"3"-18"-335"0"0,1-9-201 0 0,1-4-57 0 0,5-52 6061 0 0,-5 50-5555 0 0,0 1 0 0 0,0 0 0 0 0,1-1 0 0 0,0 1-1 0 0,-1 0 1 0 0,2 0 0 0 0,-1 0 0 0 0,3-7 0 0 0,-3 9-440 0 0,0 0 0 0 0,0 0 0 0 0,1 0 0 0 0,-1 1-1 0 0,0-1 1 0 0,1 0 0 0 0,0 1 0 0 0,-1-1 0 0 0,1 1 0 0 0,0 0 0 0 0,-1-1 0 0 0,1 1 0 0 0,0 0 0 0 0,0 0-1 0 0,0 0 1 0 0,0 1 0 0 0,0-1 0 0 0,0 0 0 0 0,3 0 0 0 0,-3 1 42 0 0,0-1 0 0 0,0 1 0 0 0,0 0 0 0 0,0 0 0 0 0,0 0 0 0 0,0 0 0 0 0,0 0 0 0 0,0 0-1 0 0,0 0 1 0 0,0 1 0 0 0,0-1 0 0 0,0 1 0 0 0,2 0 0 0 0,4 5-125 0 0,-7-5-27 0 0,0 0-1 0 0,0 0 1 0 0,0 0-1 0 0,0 0 1 0 0,-1-1-1 0 0,1 1 1 0 0,0 0-1 0 0,-1 0 1 0 0,1 1-1 0 0,-1-1 1 0 0,1 0 0 0 0,-1 0-1 0 0,1 0 1 0 0,-1 0-1 0 0,0 0 1 0 0,0 0-1 0 0,1 1 1 0 0,-1-1-1 0 0,0 0 1 0 0,0 0-1 0 0,0 0 1 0 0,0 1-1 0 0,0-1 1 0 0,-1 2-1 0 0,0 0-29 0 0,0 1-1 0 0,-1-1 1 0 0,1 1 0 0 0,-1-1-1 0 0,-3 6 1 0 0,-1 0-217 0 0,4-5 116 0 0,-1 0 0 0 0,0 0 0 0 0,0 0 1 0 0,0 0-1 0 0,-1-1 0 0 0,1 1 0 0 0,-7 4 0 0 0,1-5 120 0 0,-21-2-301 0 0,20-13 155 0 0,8 9 158 0 0,0 0 1 0 0,0 1-1 0 0,0-1 1 0 0,0 0-1 0 0,0 0 1 0 0,1 0-1 0 0,0 0 1 0 0,-1-1-1 0 0,1 1 1 0 0,0 0-1 0 0,0 0 0 0 0,1-1 1 0 0,-1 1-1 0 0,1 0 1 0 0,0-1-1 0 0,0 1 1 0 0,0-1-1 0 0,0 1 1 0 0,0-1-1 0 0,1 1 1 0 0,-1 0-1 0 0,1-1 1 0 0,0 1-1 0 0,0 0 0 0 0,2-4 1 0 0,-1 4 49 0 0,-1 0 1 0 0,1 0-1 0 0,0 1 1 0 0,0-1-1 0 0,0 0 1 0 0,0 1-1 0 0,0-1 1 0 0,0 1-1 0 0,1 0 1 0 0,-1 0-1 0 0,1 0 1 0 0,0 0-1 0 0,4-2 1 0 0,-1 2-27 0 0,-1 0 1 0 0,1 0 0 0 0,0 0 0 0 0,0 1 0 0 0,0 0-1 0 0,0 0 1 0 0,1 1 0 0 0,7 0 0 0 0,-1 1-22 0 0,-10 3 9 0 0,0 0 400 0 0,1-2 258 0 0,2 5 13 0 0,0 15-414 0 0,-3-7-259 0 0,-5-12 0 0 0,1-2 0 0 0,1 1 0 0 0,-1 0 1 0 0,0-1-1 0 0,0 1 0 0 0,0 0 0 0 0,0-1 0 0 0,0 1 0 0 0,0 0 0 0 0,0-1 1 0 0,0 0-1 0 0,-1 1 0 0 0,1-1 0 0 0,0 0 0 0 0,-1 0 0 0 0,1 1 0 0 0,-1-1 1 0 0,0 0-1 0 0,1-1 0 0 0,-4 3 0 0 0,-2-1-2 0 0,1-1 0 0 0,-1 1 0 0 0,1-1 0 0 0,-8 1 0 0 0,-12 2-165 0 0,25-3 134 0 0,-1-1 0 0 0,1 0 0 0 0,0 0 0 0 0,0 1 1 0 0,0-1-1 0 0,-1 0 0 0 0,1 0 0 0 0,0 0 0 0 0,0 0 1 0 0,-1 0-1 0 0,1-1 0 0 0,0 1 0 0 0,0 0 0 0 0,-2-1 1 0 0,1 0-439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5:39.0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 9216 0 0,'0'0'11993'0'0,"0"9"-10267"0"0,0-4-1468 0 0,1 0-1 0 0,0 0 0 0 0,0-1 1 0 0,0 1-1 0 0,1 0 1 0 0,-1 0-1 0 0,1-1 0 0 0,3 6 1 0 0,7 20 283 0 0,-9-23-392 0 0,0-1 1 0 0,0 1 0 0 0,0-1-1 0 0,8 10 1 0 0,6 13 380 0 0,1 17-18 0 0,-17-44-511 0 0,-1 1 0 0 0,1-1 0 0 0,0 0 0 0 0,1 0 0 0 0,-1-1 0 0 0,0 1 0 0 0,0 0 0 0 0,1 0 0 0 0,1 2 0 0 0,8 8-143 0 0,-11-11 81 0 0,0 0 38 0 0,1-1-1 0 0,-1 1 1 0 0,0 0-1 0 0,0-1 1 0 0,1 1-1 0 0,-1-1 1 0 0,0 1-1 0 0,1-1 1 0 0,-1 1 0 0 0,0-1-1 0 0,1 0 1 0 0,-1 1-1 0 0,1-1 1 0 0,-1 1-1 0 0,1-1 1 0 0,-1 0 0 0 0,1 1-1 0 0,-1-1 1 0 0,1 0-1 0 0,0 1 1 0 0,10 1-12 0 0,-9-2 40 0 0,0-1-1 0 0,0 0 1 0 0,0 0 0 0 0,0 1-1 0 0,0-1 1 0 0,0 0 0 0 0,0-1-1 0 0,0 1 1 0 0,0 0-1 0 0,-1 0 1 0 0,1-1 0 0 0,0 1-1 0 0,-1-1 1 0 0,0 0 0 0 0,1 1-1 0 0,-1-1 1 0 0,0 0-1 0 0,0 0 1 0 0,0 0 0 0 0,0 0-1 0 0,1-2 1 0 0,2-5 27 0 0,0 1 1 0 0,-1-1 0 0 0,4-15-1 0 0,-2-8 27 0 0,-1 0 0 0 0,0-54-1 0 0,-4 47-58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5:42.4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1 237 11520 0 0,'0'0'11534'0'0,"1"1"-11157"0"0,4 5-64 0 0,0-1 0 0 0,7 10 0 0 0,4 5 24 0 0,-6-9-109 0 0,14 23-1 0 0,-16-23-100 0 0,-1 0 0 0 0,13 13 0 0 0,-19-23-90 0 0,1 0 0 0 0,-1 0 1 0 0,0 0-1 0 0,0 0 0 0 0,1 0 0 0 0,-1 0 0 0 0,1 0 0 0 0,-1 0 0 0 0,1 0 0 0 0,-1-1 1 0 0,1 1-1 0 0,2 0 0 0 0,-3 0 56 0 0,4-5 99 0 0,-2 0-137 0 0,0-1 1 0 0,0 1-1 0 0,0-1 0 0 0,-1 1 0 0 0,1-1 0 0 0,-1 0 0 0 0,0 0 1 0 0,-1 0-1 0 0,1 0 0 0 0,-1 0 0 0 0,0 0 0 0 0,0-10 1 0 0,1 0-83 0 0,13-123 479 0 0,-8 98-1628 0 0,16-56 1 0 0,-17 74-881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5:44.3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25 268 11056 0 0,'0'2'163'0'0,"0"-2"-134"0"0,0 1 0 0 0,0-1 0 0 0,0 1 0 0 0,0-1 0 0 0,0 0 0 0 0,-1 1 0 0 0,1-1 0 0 0,0 0 0 0 0,0 1 0 0 0,0-1 0 0 0,0 1 0 0 0,-1-1 1 0 0,1 0-1 0 0,0 1 0 0 0,0-1 0 0 0,-1 0 0 0 0,1 0 0 0 0,0 1 0 0 0,0-1 0 0 0,-1 0 0 0 0,1 0 0 0 0,0 1 0 0 0,-1-1 0 0 0,1 0 0 0 0,0 0 0 0 0,-1 0 0 0 0,1 1 0 0 0,0-1 0 0 0,-1 0 0 0 0,1 0 0 0 0,-1 0 0 0 0,1 0 0 0 0,0 0 0 0 0,-1 0 0 0 0,1 0 0 0 0,-1 0 0 0 0,1 0 0 0 0,0 0 0 0 0,-1 0 0 0 0,1 0 0 0 0,-1 0 0 0 0,1 0 0 0 0,0 0 0 0 0,-13-11 13208 0 0,17 28-12612 0 0,34 66-252 0 0,-36-76-404 0 0,1-1-1 0 0,1 0 1 0 0,-1-1-1 0 0,1 1 0 0 0,0-1 1 0 0,0 1-1 0 0,1-1 1 0 0,8 8-1 0 0,-11-12 91 0 0,-1 0-1 0 0,1 0 0 0 0,0 0 1 0 0,-1 0-1 0 0,1 0 0 0 0,0-1 1 0 0,0 1-1 0 0,-1 0 0 0 0,1-1 1 0 0,0 0-1 0 0,0 1 0 0 0,0-1 1 0 0,0 0-1 0 0,0 0 1 0 0,2 0-1 0 0,-1-1-141 0 0,0 0 1 0 0,0 0-1 0 0,0 0 1 0 0,0 0-1 0 0,0 0 1 0 0,0-1-1 0 0,-1 1 0 0 0,5-4 1 0 0,0 0 89 0 0,-1-1 0 0 0,-1 1 0 0 0,1-1 1 0 0,-1 0-1 0 0,0-1 0 0 0,0 1 0 0 0,0-1 0 0 0,3-7 1 0 0,0-3 40 0 0,0 1 1 0 0,8-28 0 0 0,15-86 484 0 0,-8 24-2338 0 0,-9 59 659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5:46.3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0 111 6448 0 0,'0'0'16390'0'0,"8"6"-14789"0"0,-3-3-1514 0 0,1 1 0 0 0,-1-1 0 0 0,0 1-1 0 0,0 0 1 0 0,0 0 0 0 0,-1 1 0 0 0,1 0-1 0 0,-1-1 1 0 0,0 2 0 0 0,0-1 0 0 0,-1 0-1 0 0,5 10 1 0 0,-5-11-87 0 0,0 0 0 0 0,-1 0 0 0 0,2 0 0 0 0,-1 0 0 0 0,0-1 0 0 0,8 6 0 0 0,9 11 0 0 0,-13-12 78 0 0,-1-1-1 0 0,1 0 1 0 0,0-1-1 0 0,1 1 1 0 0,9 5 0 0 0,-15-11 153 0 0,1 0 0 0 0,-1 0 0 0 0,1 1 1 0 0,-1-2-1 0 0,6 2 0 0 0,-8-1-244 0 0,1-1 0 0 0,0 0 1 0 0,-1 0-1 0 0,1 0 0 0 0,0 0 0 0 0,-1 0 0 0 0,1 0 0 0 0,0 0 0 0 0,-1 0 0 0 0,1-1 1 0 0,0 1-1 0 0,-1 0 0 0 0,1 0 0 0 0,0 0 0 0 0,-1-1 0 0 0,1 1 0 0 0,-1 0 1 0 0,1-1-1 0 0,0 1 0 0 0,-1-1 0 0 0,1 1 0 0 0,-1 0 0 0 0,1-1 0 0 0,-1 1 1 0 0,0-1-1 0 0,1 1 0 0 0,-1-1 0 0 0,1 0 0 0 0,2-5 42 0 0,-1 1 0 0 0,0-1 0 0 0,0 0 0 0 0,0 0 0 0 0,-1 0-1 0 0,1-7 1 0 0,0-4 122 0 0,-1-17 0 0 0,4-122-1812 0 0,-2 128 682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5:04.5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 1 4608 0 0,'-5'8'9424'0'0,"3"-8"-9136"0"0,1 0 7 0 0,-1 0 1 0 0,1-1-1 0 0,-1 1 1 0 0,1 0 0 0 0,-1 0-1 0 0,1 1 1 0 0,-1-1-1 0 0,1 0 1 0 0,-1 0-1 0 0,1 1 1 0 0,-1-1-1 0 0,1 1 1 0 0,-1 0 0 0 0,1-1-1 0 0,-1 1 1 0 0,1 0-1 0 0,0 0 1 0 0,-1-1-1 0 0,1 1 1 0 0,0 0-1 0 0,-1 2 1 0 0,-4 3-208 0 0,2 1 0 0 0,-1-1 1 0 0,1 1-1 0 0,-6 12 0 0 0,-11 19 83 0 0,13-26-166 0 0,0 0-1 0 0,-5 16 1 0 0,-5 6-6 0 0,16-29 1 0 0,0 0 0 0 0,0 0 0 0 0,0 1 0 0 0,1-1 0 0 0,0 0 0 0 0,0 1 0 0 0,-1 9 0 0 0,-4 20 0 0 0,5-29-91 0 0,-1 0 0 0 0,2-1 0 0 0,-1 1 0 0 0,0 0 0 0 0,1 9 0 0 0,1-10-216 0 0,-1-3-200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5:04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7280 0 0,'0'0'8442'0'0,"1"0"-7918"0"0,2 0-374 0 0,-1 1-1 0 0,1-1 1 0 0,-1 1 0 0 0,1 0-1 0 0,-1-1 1 0 0,0 1 0 0 0,1 0-1 0 0,2 2 1 0 0,8 3 552 0 0,-12-5-579 0 0,1 0 0 0 0,-1-1 0 0 0,1 1 0 0 0,-1 0 0 0 0,1 0 0 0 0,-1 0-1 0 0,0 1 1 0 0,0-1 0 0 0,3 2 0 0 0,3 4 184 0 0,20 8 1401 0 0,-18-11-1752 0 0,0 0 0 0 0,0 1 0 0 0,10 8 0 0 0,-17-10 59 0 0,-1-2-9 0 0,0-1 0 0 0,0 1 0 0 0,0 0 0 0 0,-1 0-1 0 0,1-1 1 0 0,0 1 0 0 0,0 0 0 0 0,0-1-1 0 0,0 1 1 0 0,0-1 0 0 0,0 1 0 0 0,1-1 0 0 0,-1 0-1 0 0,0 1 1 0 0,0-1 0 0 0,1 0 0 0 0,14 5-22 0 0,-2-3-1555 0 0,-12 2-250 0 0,2 9-99 0 0,-3-10-21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7:27.0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9 4608 0 0,'4'-4'-450'0'0,"3"-1"3258"0"0,-8 9-2312 0 0,1-2 330 0 0,-2-1-392 0 0,-14 15 5903 0 0,12-9-6372 0 0,3-5 305 0 0,6 8 652 0 0,-10 64 213 0 0,6-63-1074 0 0,0-1-1 0 0,0 1 1 0 0,2-1-1 0 0,-1 0 0 0 0,8 18 1 0 0,-5-14 530 0 0,6 27 511 0 0,-6-18-1084 0 0,-5-19-18 0 0,0 0-1 0 0,1 0 1 0 0,0 0 0 0 0,2 7-1 0 0,0-4 1 0 0,-1 0 0 0 0,-1 0 0 0 0,1 0 0 0 0,-1 1 0 0 0,0-1 0 0 0,0 11 0 0 0,2 19 0 0 0,7 3 167 0 0,-9-32-159 0 0,1 1 1 0 0,4 12-1 0 0,1 0-57 0 0,0-4-5 0 0,-6-14 69 0 0,0-1 1 0 0,0 1-1 0 0,0-1 0 0 0,0 1 0 0 0,0-1 0 0 0,-1 1 0 0 0,1-1 1 0 0,-1 5-1 0 0,0-3 6 0 0,1-1 0 0 0,-1 1 1 0 0,0-1-1 0 0,1 1 0 0 0,0-1 0 0 0,0 0 1 0 0,0 1-1 0 0,0-1 0 0 0,1 0 0 0 0,1 4 1 0 0,-2-4-22 0 0,1 0 10 0 0,-1 1 0 0 0,0 0 0 0 0,-1 0 0 0 0,1-1 0 0 0,0 1 0 0 0,-1 0-1 0 0,0 0 1 0 0,0 0 0 0 0,-1 5 0 0 0,1-5 5 0 0,-1 0 1 0 0,1 0-1 0 0,0 0 1 0 0,0 0-1 0 0,1 0 0 0 0,-1 0 1 0 0,1 0-1 0 0,0 0 1 0 0,0 0-1 0 0,2 4 0 0 0,3 4 27 0 0,-3-8-28 0 0,-1 0-1 0 0,0 1 0 0 0,0-1 0 0 0,-1 0 0 0 0,1 1 0 0 0,-1-1 0 0 0,0 1 0 0 0,1 7 0 0 0,3 25 83 0 0,2-1-1 0 0,17 52 1 0 0,-2-9-68 0 0,-11-43 70 0 0,1 0 0 0 0,22 43 0 0 0,10 28 437 0 0,-24-48-786 0 0,30 58 0 0 0,-38-90 238 0 0,11 37 0 0 0,-4-9 13 0 0,-12-35 85 0 0,-2-1-1 0 0,6 39 0 0 0,-2-9 166 0 0,8 81-633 0 0,-9-87 527 0 0,-3 0 0 0 0,-1 72 0 0 0,6 4-144 0 0,-2-52 0 0 0,3 16 0 0 0,-3-28 0 0 0,4 5 0 0 0,-7-39 0 0 0,3 29 0 0 0,-6-33 0 0 0,7 24 0 0 0,-1 0 0 0 0,19 89 0 0 0,-13-75 0 0 0,-1 13 0 0 0,0 5 0 0 0,-4-30 0 0 0,-7-35 0 0 0,1 1 0 0 0,-2 0 0 0 0,2 18 0 0 0,-2-7 149 0 0,2 0-1 0 0,7 34 0 0 0,-4-26-273 0 0,-1-5-102 0 0,-2-12 218 0 0,-1 0 0 0 0,0-1 0 0 0,0 18-1 0 0,3 11 10 0 0,-4-31 0 0 0,0 1 0 0 0,0-1 0 0 0,3 10 0 0 0,-2-9 0 0 0,0-1 0 0 0,-1 1 0 0 0,0 10 0 0 0,0-2 201 0 0,1 1-1 0 0,4 17 1 0 0,8 36-399 0 0,-9-34 1591 0 0,-2-10-1863 0 0,-2 0 223 0 0,7 43 247 0 0,-8-59 18 0 0,1 0 0 0 0,4 15 0 0 0,-1-14 44 0 0,-3-10-19 0 0,-1 0 1 0 0,1 0-1 0 0,0 0 1 0 0,-1 0 0 0 0,1 0-1 0 0,-1 1 1 0 0,1 2-1 0 0,-1 12-107 0 0,2 0 0 0 0,0 0 0 0 0,6 24 0 0 0,-3 2 75 0 0,4-4 53 0 0,-6-27-21 0 0,3 23 31 0 0,1-10-39 0 0,-5-14-6 0 0,-1-3-6 0 0,1 15 37 0 0,-2-21-54 0 0,0 1-1 0 0,0-1 1 0 0,0 0-1 0 0,0 0 1 0 0,0 1-1 0 0,0-1 1 0 0,0 0 0 0 0,1 0-1 0 0,1 3 1 0 0,4 18-9 0 0,-3 0 0 0 0,-3-14 22 0 0,1 0 0 0 0,3 17 0 0 0,-2-14-7 0 0,-2-10-12 0 0,0 0 0 0 0,0 0 0 0 0,0 0-1 0 0,1 0 1 0 0,-1 0 0 0 0,1 0 0 0 0,-1-1 0 0 0,2 4-1 0 0,0 1 1 0 0,0 1 0 0 0,0 0 0 0 0,-1-1 0 0 0,0 1 0 0 0,-1 0 0 0 0,1 0 0 0 0,-2 8 0 0 0,1-14 0 0 0,0 7 8 0 0,0-1-1 0 0,1 1 0 0 0,0-1 0 0 0,0 0 1 0 0,0 1-1 0 0,1-1 0 0 0,5 13 0 0 0,-2-6-1 0 0,-5-12-6 0 0,0-1 0 0 0,0 1 0 0 0,0-1 0 0 0,0 1 0 0 0,0 0 0 0 0,0-1 0 0 0,0 1 0 0 0,0 0 0 0 0,-1-1 0 0 0,1 1 0 0 0,-1 2 0 0 0,-1 1 0 0 0,2 4 0 0 0,1-8 1 0 0,-1 0-1 0 0,0 1 0 0 0,0-1 1 0 0,1 0-1 0 0,-1 1 1 0 0,0-1-1 0 0,0 1 0 0 0,-1-1 1 0 0,1 0-1 0 0,0 1 0 0 0,0-1 1 0 0,-1 0-1 0 0,1 1 1 0 0,0-1-1 0 0,-1 0 0 0 0,0 2 1 0 0,0-1 3 0 0,1 0 0 0 0,-1-1 1 0 0,1 0-1 0 0,0 1 0 0 0,0-1 1 0 0,0 1-1 0 0,0-1 1 0 0,1 1-1 0 0,-1-1 0 0 0,1 3 1 0 0,0 3 4 0 0,-1 30-9 0 0,0-34 0 0 0,-1-2 0 0 0,1 0 0 0 0,0 0 0 0 0,0 0 0 0 0,0 0 0 0 0,0 0 0 0 0,0 0 0 0 0,0 0 0 0 0,0 0 0 0 0,0 0 0 0 0,0 0 0 0 0,0-1 0 0 0,0 1 0 0 0,1 0 0 0 0,-1 0 0 0 0,0 0 0 0 0,1 1 0 0 0,3 36 0 0 0,-4-28 0 0 0,-2-7 0 0 0,1-3 0 0 0,1 1 0 0 0,0 0 0 0 0,-1 0 0 0 0,1 0 0 0 0,0 0 0 0 0,-1-1 0 0 0,1 1 0 0 0,0 0 0 0 0,0 0 0 0 0,0 0 0 0 0,0 0 0 0 0,0 0 0 0 0,0 0 0 0 0,0 0 0 0 0,0 0 0 0 0,0 1 0 0 0,0 1 0 0 0,1 1 0 0 0,-1-1 0 0 0,0 1 0 0 0,1-1 0 0 0,0 0 0 0 0,0 1 0 0 0,0-1 0 0 0,0 0 0 0 0,0 1 0 0 0,4 3 0 0 0,-5-5 0 0 0,2 14 0 0 0,1-5-1 0 0,-3-9 2 0 0,0 0 0 0 0,0 0 0 0 0,1 0 0 0 0,-1 0 0 0 0,1 0 0 0 0,0 0 0 0 0,-1 0 0 0 0,1 0 0 0 0,0 0 0 0 0,0 0 0 0 0,3 3 0 0 0,-3-2 42 0 0,-1 34 191 0 0,0-30-234 0 0,1-3-64 0 0,2 13 49 0 0,-3-14 14 0 0,2 9 6 0 0,2-9-16 0 0,-4-3 15 0 0,0 0-1 0 0,0 0 1 0 0,1 1 0 0 0,-1-1-1 0 0,0 0 1 0 0,0 0 0 0 0,0 0 0 0 0,0 0-1 0 0,1 0 1 0 0,-1 0 0 0 0,0 0-1 0 0,0 1 1 0 0,0-1 0 0 0,0 0 0 0 0,1 0-1 0 0,-1 0 1 0 0,0 0 0 0 0,0 1-1 0 0,0-1 1 0 0,0 0 0 0 0,0 0 0 0 0,0 0-1 0 0,0 1 1 0 0,1-1 0 0 0,-1 0-1 0 0,0 0 1 0 0,0 0 0 0 0,0 1 0 0 0,0-1-1 0 0,0 0 1 0 0,0 0 0 0 0,0 0-1 0 0,0 1 1 0 0,0-1 0 0 0,0 0 0 0 0,0 0-1 0 0,-1 1 1 0 0,2 1-15 0 0,-1 1 0 0 0,1-1 0 0 0,0 1 0 0 0,-1-1 0 0 0,1 0 0 0 0,0 1 0 0 0,0-1 0 0 0,1 0 0 0 0,-1 0-1 0 0,0 1 1 0 0,1-1 0 0 0,-1 0 0 0 0,4 3 0 0 0,2 5-9 0 0,-3 4 20 0 0,-4-12 0 0 0,0 0 0 0 0,1 0 0 0 0,-1 1 0 0 0,1-1 0 0 0,0 0 0 0 0,0 0 0 0 0,0 0 0 0 0,0 0 0 0 0,0 0 0 0 0,0 0 0 0 0,2 2 0 0 0,0-1 0 0 0,2 14 0 0 0,-4-14 0 0 0,2 8 66 0 0,1 0 0 0 0,8 14 0 0 0,0-1-64 0 0,-7-15-159 0 0,8 7 130 0 0,4 16 27 0 0,-12-18 0 0 0,-1 3 0 0 0,14 13 1087 0 0,-10-13-765 0 0,16 24 0 0 0,-16-28-175 0 0,1 12-441 0 0,44 53 678 0 0,-51-75-384 0 0,-1-2 0 0 0,9 8 0 0 0,-10-9 0 0 0,2 2 0 0 0,0 0 0 0 0,0 0 0 0 0,0 0 0 0 0,-1 0 0 0 0,1 0 0 0 0,-1 0 0 0 0,0 1 0 0 0,1-1 0 0 0,-1 0 0 0 0,1 4 0 0 0,21 30 0 0 0,-5-13 0 0 0,-17-20 0 0 0,11 18 0 0 0,1 3 0 0 0,18 12-85 0 0,-30-33 58 0 0,7 9-65 0 0,2-2 260 0 0,-3-4-161 0 0,0 0 1 0 0,-1 1-1 0 0,1 0 1 0 0,-2 1-1 0 0,1-1 1 0 0,8 17-1 0 0,-12-19-7 0 0,4 4 0 0 0,-3-7 0 0 0,-1-1 0 0 0,0 0 0 0 0,0 1 0 0 0,0 0 0 0 0,1 0 0 0 0,-1-1 0 0 0,-1 1 0 0 0,1 1 0 0 0,3 3 0 0 0,0-1 0 0 0,12 13 0 0 0,-11-13 0 0 0,0-2 0 0 0,12 17 0 0 0,-14-14 0 0 0,-3-4 0 0 0,0-1 0 0 0,1 0 0 0 0,-1 1 0 0 0,0-1 0 0 0,1 0 0 0 0,-1 0 0 0 0,1 0 0 0 0,0 0 0 0 0,-1 0 0 0 0,3 1 0 0 0,14 10 0 0 0,-9-4 0 0 0,35 40 11 0 0,-36-43 43 0 0,-4-2-56 0 0,1 9 14 0 0,-4-11-9 0 0,-1-1-1 0 0,0 1 1 0 0,1-1 0 0 0,-1 1-1 0 0,1 0 1 0 0,-1-1-1 0 0,1 1 1 0 0,-1-1 0 0 0,1 1-1 0 0,-1-1 1 0 0,1 0 0 0 0,-1 1-1 0 0,1-1 1 0 0,-1 1 0 0 0,1-1-1 0 0,0 0 1 0 0,-1 0 0 0 0,2 1-1 0 0,0 0 1 0 0,17 16-17 0 0,-11-9-29 0 0,-6-7 61 0 0,-1 1 0 0 0,1-1 0 0 0,-1 1 0 0 0,1-1 0 0 0,0 1 0 0 0,-1-1 0 0 0,1 0 0 0 0,3 2 1 0 0,-3-1 99 0 0,-2-2-113 0 0,1 1 0 0 0,-1-1-1 0 0,0 1 1 0 0,0 0 0 0 0,0-1-1 0 0,0 1 1 0 0,0-1 0 0 0,1 1-1 0 0,-1-1 1 0 0,0 0 0 0 0,0 1-1 0 0,1-1 1 0 0,-1 1 0 0 0,0-1-1 0 0,1 1 1 0 0,-1-1 0 0 0,0 0 0 0 0,1 1-1 0 0,-1-1 1 0 0,1 0 0 0 0,-1 1-1 0 0,0-1 1 0 0,1 0 0 0 0,-1 1-1 0 0,2-1 1 0 0,-2 0-3 0 0,0 0 0 0 0,1 0-1 0 0,-1 0 1 0 0,0 0 0 0 0,0 1 0 0 0,1-1-1 0 0,-1 0 1 0 0,0 0 0 0 0,0 0 0 0 0,0 0 0 0 0,1 0-1 0 0,-1 0 1 0 0,0 1 0 0 0,0-1 0 0 0,0 0-1 0 0,0 0 1 0 0,1 0 0 0 0,-1 1 0 0 0,0-1 0 0 0,0 0-1 0 0,0 0 1 0 0,0 0 0 0 0,0 1 0 0 0,0-1-1 0 0,0 0 1 0 0,0 0 0 0 0,1 1 0 0 0,-1-1 0 0 0,1 4 7 0 0,2 1-6 0 0,14 16-5 0 0,2-2 37 0 0,-12-10-6 0 0,-2-1-29 0 0,32 25 118 0 0,-24-23-105 0 0,-7 0-37 0 0,-5-9 10 0 0,1 2-145 0 0,14 7-280 0 0,23 24 1307 0 0,-11-5-751 0 0,-24-27-117 0 0,11 16 0 0 0,-7-11 0 0 0,-1-2 0 0 0,3 4 0 0 0,-8-8 0 0 0,10 7 0 0 0,-5-3 39 0 0,-6-4 386 0 0,13 3-243 0 0,12 7-564 0 0,-20-8 381 0 0,-1-1 0 0 0,6 5 14 0 0,-9-5 1 0 0,-2 0 0 0 0,17 10 22 0 0,18 7 17 0 0,0-1-9 0 0,-16-7-24 0 0,-1 2 312 0 0,-15-10-370 0 0,0 0 0 0 0,1-1 0 0 0,0 1 0 0 0,6 3-1 0 0,-10-6 42 0 0,0 0 0 0 0,0 0-1 0 0,1 0 1 0 0,-1 0-1 0 0,0 0 1 0 0,0 0-1 0 0,0 0 1 0 0,1 0 0 0 0,-1 0-1 0 0,0 0 1 0 0,0 0-1 0 0,0 0 1 0 0,0 1-1 0 0,1-1 1 0 0,-1 0-1 0 0,0 0 1 0 0,0 0 0 0 0,0 0-1 0 0,0 0 1 0 0,0 1-1 0 0,0-1 1 0 0,0 0-1 0 0,1 0 1 0 0,-1 0 0 0 0,0 1-1 0 0,0-1 1 0 0,0 0-1 0 0,0 0 1 0 0,0 0-1 0 0,0 0 1 0 0,0 1-1 0 0,4 4 167 0 0,4 0-50 0 0,-3-3-192 0 0,0 0-1 0 0,-1 1 1 0 0,1 0 0 0 0,7 6-1 0 0,-6-5 69 0 0,14 3 90 0 0,-19-7-88 0 0,1 1 1 0 0,-1-1-1 0 0,0 0 0 0 0,0 1 0 0 0,0-1 1 0 0,0 1-1 0 0,0-1 0 0 0,0 1 0 0 0,0 0 1 0 0,0-1-1 0 0,0 1 0 0 0,0 0 0 0 0,0 0 1 0 0,0 0-1 0 0,-1 0 0 0 0,1 0 0 0 0,1 1 1 0 0,-1 0 0 0 0,0 0 0 0 0,1 0 0 0 0,-1 0 0 0 0,1 0 0 0 0,-1 0 0 0 0,1 0 0 0 0,0-1 0 0 0,4 4 1 0 0,10 6 1 0 0,7 5 0 0 0,-16-10 0 0 0,1 5 161 0 0,-7-10-145 0 0,0 1-1 0 0,1 0 0 0 0,-1-1 0 0 0,0 1 0 0 0,1-1 0 0 0,-1 0 0 0 0,1 0 0 0 0,-1 1 0 0 0,1-1 0 0 0,0 0 0 0 0,2 1 0 0 0,13 10-19 0 0,-10-8-11 0 0,0 0-1 0 0,0 0 1 0 0,0 0-1 0 0,13 3 1 0 0,-17-5-67 0 0,3 4 37 0 0,-1-3 150 0 0,-2-3-88 0 0,7 8 50 0 0,1-2-251 0 0,-10-5 188 0 0,1-1 0 0 0,-1 1 0 0 0,0-1 0 0 0,0 1 0 0 0,0-1-1 0 0,0 1 1 0 0,1 0 0 0 0,-1-1 0 0 0,0 1 0 0 0,1 2 0 0 0,23 15 168 0 0,15 18-172 0 0,-26-20 0 0 0,-6-9 0 0 0,-2-4 0 0 0,0 2 0 0 0,3 8 0 0 0,-4-8 0 0 0,-3-2 0 0 0,15 23 0 0 0,4 1 0 0 0,-10-14 0 0 0,-4-5 0 0 0,-1 0 0 0 0,16 11 0 0 0,-14-14 0 0 0,1 2 0 0 0,7 0 0 0 0,-2 6 0 0 0,-10-9 0 0 0,7 4 0 0 0,-3-3 0 0 0,-1 2 0 0 0,-6-6 0 0 0,0 0 0 0 0,0 0 0 0 0,0 0 0 0 0,0 0 0 0 0,0 0 0 0 0,0 0 0 0 0,0 0 0 0 0,1 0 0 0 0,-1 0 0 0 0,0 0 0 0 0,3 0 0 0 0,9 10 0 0 0,40 30 0 0 0,-32-23 0 0 0,-15-13 0 0 0,-1-3 0 0 0,0 1 0 0 0,-1 0 0 0 0,1 0 0 0 0,4 6 0 0 0,7 6 0 0 0,23 14 0 0 0,-9 0-238 0 0,-28-27 206 0 0,6 7-31 0 0,-7-7 60 0 0,4 6 3 0 0,11 1-1 0 0,3 7 14 0 0,15 9 188 0 0,-28-22-334 0 0,6 11 80 0 0,-11-14 50 0 0,0 2 6 0 0,0-1 0 0 0,0 0 0 0 0,0 1 0 0 0,0-1 1 0 0,0 0-1 0 0,0 0 0 0 0,0 0 0 0 0,1 0 0 0 0,-1 0 0 0 0,0 0 0 0 0,1 0 0 0 0,-1-1 0 0 0,4 2 0 0 0,0 1 64 0 0,-3-2 31 0 0,16 11-2 0 0,-11-5-152 0 0,5 3-79 0 0,1 0 100 0 0,-12-7 49 0 0,3 0 125 0 0,-2-3-101 0 0,1 1-5 0 0,8 11-23 0 0,-8-9-10 0 0,0-1-1 0 0,-1 1 0 0 0,1-1 1 0 0,0 1-1 0 0,6 2 1 0 0,-2-1-1 0 0,-1 1 0 0 0,0-1 0 0 0,0 1 0 0 0,8 8 0 0 0,-8-7-12 0 0,-3-4-8 0 0,0 1 0 0 0,0 0 0 0 0,-1 0 0 0 0,1 0 0 0 0,0 1 0 0 0,-1-1 0 0 0,3 7 0 0 0,-4-8 121 0 0,1-2-26 0 0,-1 0-73 0 0,-1 0 0 0 0,1 0-1 0 0,0 0 1 0 0,0 0-1 0 0,0 0 1 0 0,0 1-1 0 0,0-1 1 0 0,0 0-1 0 0,0 0 1 0 0,0 1 0 0 0,0-1-1 0 0,0 1 1 0 0,0-1-1 0 0,-1 0 1 0 0,1 1-1 0 0,0 0 1 0 0,0-1-1 0 0,0 1 1 0 0,-1-1 0 0 0,1 1-1 0 0,0 0 1 0 0,-1 0-1 0 0,1-1 1 0 0,-1 1-1 0 0,1 0 1 0 0,-1 0-1 0 0,1 0 1 0 0,0 1 0 0 0,1 2-3 0 0,6 5 2 0 0,2 5 0 0 0,-2-6 0 0 0,9 6 0 0 0,14 16-222 0 0,-31-30 219 0 0,0 0 0 0 0,0 1 1 0 0,0-1-1 0 0,0 0 1 0 0,0 0-1 0 0,0 0 1 0 0,1 0-1 0 0,-1 0 1 0 0,0 1-1 0 0,0-1 1 0 0,0 0-1 0 0,0 0 0 0 0,0 0 1 0 0,0 0-1 0 0,0 0 1 0 0,0 0-1 0 0,1 1 1 0 0,-1-1-1 0 0,0 0 1 0 0,0 0-1 0 0,0 0 1 0 0,0 0-1 0 0,0 0 0 0 0,1 0 1 0 0,-1 0-1 0 0,0 0 1 0 0,0 0-1 0 0,0 0 1 0 0,0 0-1 0 0,1 0 1 0 0,-1 0-1 0 0,0 0 1 0 0,0 0-1 0 0,0 0 0 0 0,0 0 1 0 0,1 0-1 0 0,-1 0 4 0 0,1 0-1 0 0,-1 0 0 0 0,0 0 0 0 0,1 0 0 0 0,-1 0 0 0 0,1 0 0 0 0,-1 0 1 0 0,0 0-1 0 0,1 1 0 0 0,-1-1 0 0 0,0 0 0 0 0,1 0 0 0 0,-1 0 1 0 0,0 0-1 0 0,1 1 0 0 0,-1-1 0 0 0,0 0 0 0 0,1 0 0 0 0,-1 1 0 0 0,0-1 1 0 0,0 0-1 0 0,1 0 0 0 0,-1 1 0 0 0,0-1 0 0 0,0 0 0 0 0,1 1 0 0 0,-1-1 1 0 0,0 0-1 0 0,0 1 0 0 0,0-1 0 0 0,0 1 0 0 0,3 2 0 0 0,13 12 0 0 0,5 2 22 0 0,-15-11 89 0 0,4 3-154 0 0,-8-7-32 0 0,0 0 74 0 0,-1 0 0 0 0,0 0 0 0 0,1 0 0 0 0,-1 0 0 0 0,1 0 0 0 0,0 0 0 0 0,0-1 0 0 0,-1 1 0 0 0,1 0 0 0 0,4 1 0 0 0,-2 0 18 0 0,-3-2 85 0 0,1 0-88 0 0,-1-1 0 0 0,0 1 0 0 0,1-1 1 0 0,-1 1-1 0 0,0-1 0 0 0,0 1 0 0 0,0 0 1 0 0,0 0-1 0 0,0-1 0 0 0,0 1 0 0 0,2 2 0 0 0,-2-3-16 0 0,0 2-100 0 0,-1-2 74 0 0,1 4-95 0 0,13 4 85 0 0,-13-8 38 0 0,0 0 0 0 0,-1 0 0 0 0,1 0 0 0 0,-1 0 0 0 0,1 0 0 0 0,-1 1 0 0 0,1-1 0 0 0,-1 0 0 0 0,1 0 0 0 0,-1 1 0 0 0,1-1 0 0 0,-1 0 0 0 0,0 1 0 0 0,1-1 0 0 0,-1 0 0 0 0,1 1 0 0 0,-1-1 0 0 0,0 1 0 0 0,1-1 0 0 0,-1 1 0 0 0,0-1 0 0 0,0 0 0 0 0,1 1 0 0 0,-1 0 0 0 0,1 2 0 0 0,16 9 22 0 0,8 19 247 0 0,-23-30-371 0 0,12 10-65 0 0,7 2 235 0 0,-16-6-143 0 0,7 2 61 0 0,-8-8 12 0 0,-4-1 2 0 0,1 0 0 0 0,0 0 0 0 0,0 0 0 0 0,0 0 0 0 0,0 0 0 0 0,-1 1 0 0 0,1-1 0 0 0,0 0 1 0 0,0 1-1 0 0,0-1 0 0 0,-1 1 0 0 0,1-1 0 0 0,0 0 0 0 0,0 1 0 0 0,-1 0 0 0 0,1-1 0 0 0,-1 1 0 0 0,2 0 0 0 0,24 14 0 0 0,-23-14 0 0 0,-2 0 0 0 0,0 0 0 0 0,1-1 0 0 0,-1 1 0 0 0,0 0 0 0 0,0 0 0 0 0,0 0 0 0 0,0 0 0 0 0,0 0 0 0 0,-1 0 0 0 0,1 0 0 0 0,0 0 0 0 0,0 0 0 0 0,0 2 0 0 0,5 5 0 0 0,1 0 0 0 0,0-1 0 0 0,32 22 0 0 0,-36-27 0 0 0,11 14 0 0 0,5 9 64 0 0,-12-17-64 0 0,-1-1 0 0 0,3 1 0 0 0,4 4 0 0 0,-4 0 0 0 0,-1-4 18 0 0,23 27 28 0 0,-25-26-46 0 0,5-2 0 0 0,-4 1 0 0 0,1 0 0 0 0,7 2 0 0 0,-13-10 0 0 0,-1 0 0 0 0,25 30 0 0 0,-24-26 24 0 0,0 0 16 0 0,18 16-19 0 0,-13-14-12 0 0,-4-3-4 0 0,0-1 0 0 0,0 1 0 0 0,0 1-1 0 0,-1-1 1 0 0,1 0 0 0 0,3 7 0 0 0,1 0-5 0 0,-1 0-11 0 0,-1-1-31 0 0,-2-2 31 0 0,4 3 11 0 0,-5-9 0 0 0,1 1 0 0 0,8 18 0 0 0,-2-1 0 0 0,-9-19 0 0 0,0 1 0 0 0,0 0 0 0 0,0-1 0 0 0,0 1 0 0 0,0 0 0 0 0,1-1 0 0 0,-1 1 0 0 0,0-1 0 0 0,1 1 0 0 0,-1-1 0 0 0,0 1 0 0 0,1 0 0 0 0,-1-1 0 0 0,1 1 0 0 0,-1-1 0 0 0,0 0 0 0 0,1 1 0 0 0,-1-1 0 0 0,1 1 0 0 0,0-1 0 0 0,0 1 0 0 0,-1-1 0 0 0,1 0 0 0 0,0 0 0 0 0,-1 1 0 0 0,1-1 0 0 0,-1 1 0 0 0,1-1 0 0 0,-1 0 0 0 0,1 1 0 0 0,-1-1 0 0 0,1 1 0 0 0,-1-1 0 0 0,1 1 0 0 0,-1 0 0 0 0,0-1 0 0 0,1 1 0 0 0,-1-1 0 0 0,0 1 0 0 0,1 0 0 0 0,-1-1 0 0 0,0 2 0 0 0,10 17 0 0 0,3 6 0 0 0,-8-17 0 0 0,8 16 0 0 0,0 6 0 0 0,-4-13 0 0 0,-3-8 11 0 0,-1 6 23 0 0,-1-8-15 0 0,-1-3-19 0 0,18 40 0 0 0,-14-35-2 0 0,-5-7 3 0 0,0 0 1 0 0,0 0 0 0 0,0 0-1 0 0,0 1 1 0 0,-1-1 0 0 0,1 0-1 0 0,1 5 1 0 0,19 36 51 0 0,9 20-53 0 0,-24-49 0 0 0,-6-13 0 0 0,0 1 0 0 0,0-1 0 0 0,0 1 0 0 0,0-1 0 0 0,-1 1 0 0 0,1-1 0 0 0,0 1 0 0 0,-1 0 0 0 0,1 1 0 0 0,7 21 0 0 0,1-3 0 0 0,-9-18 0 0 0,1 0 0 0 0,0-1 0 0 0,1 1 0 0 0,-1 0 0 0 0,0-1 0 0 0,1 1 0 0 0,0-1 0 0 0,-1 1 0 0 0,4 2 0 0 0,9 17 0 0 0,1 5 0 0 0,-12-24 0 0 0,-1 1 0 0 0,0-1 0 0 0,1 1 0 0 0,-1 0 0 0 0,-1 0 0 0 0,1 0 0 0 0,-1 0 0 0 0,1 0 0 0 0,-1 1 0 0 0,1 7 0 0 0,-2-11 0 0 0,0 0 0 0 0,0-1 0 0 0,-1 1 0 0 0,1 0 0 0 0,0 0 0 0 0,0-1 0 0 0,0 1 0 0 0,0 0 0 0 0,1 0 0 0 0,-1-1 0 0 0,0 1 0 0 0,0 0 0 0 0,0 0 0 0 0,1-1 0 0 0,-1 1 0 0 0,0 0 0 0 0,1-1 0 0 0,-1 1 0 0 0,0 0 0 0 0,1-1 0 0 0,-1 1 0 0 0,1 0 0 0 0,0 0 0 0 0,2 1 0 0 0,-2 2 0 0 0,1-1 0 0 0,-1 1 0 0 0,0-1 0 0 0,0 1 0 0 0,0-1 0 0 0,-1 1 0 0 0,1 4 0 0 0,5 18 0 0 0,1 0 0 0 0,-6-22 0 0 0,0 0 0 0 0,0 1 0 0 0,0-1 0 0 0,1 0 0 0 0,2 5 0 0 0,19 47 0 0 0,-20-50 0 0 0,-1 0 0 0 0,1 0 0 0 0,2 11 0 0 0,0-1 0 0 0,0 7 0 0 0,-5-19 0 0 0,0-1 0 0 0,1 0 0 0 0,0 0 0 0 0,-1 1 0 0 0,1-1 0 0 0,0 0 0 0 0,1 0 0 0 0,1 3 0 0 0,-1-1 0 0 0,0-1 0 0 0,0 1 0 0 0,0 0 0 0 0,0-1 0 0 0,1 10 0 0 0,5 13 0 0 0,-2-10 0 0 0,-4-11 0 0 0,0 0 0 0 0,1 0 0 0 0,-1 0 0 0 0,1 0 0 0 0,6 8 0 0 0,-8-13 0 0 0,-1 1 0 0 0,1-1 0 0 0,0 1 0 0 0,0-1 0 0 0,-1 1 0 0 0,1-1 0 0 0,-1 1 0 0 0,0-1 0 0 0,1 1 0 0 0,-1 0 0 0 0,0-1 0 0 0,0 4 0 0 0,0-1 0 0 0,1-1 0 0 0,-1 1 0 0 0,1 0 0 0 0,-1-1 0 0 0,1 1 0 0 0,0-1 0 0 0,3 6 0 0 0,-3 0 0 0 0,-1-7 0 0 0,0 0 0 0 0,0 0 0 0 0,1 0 0 0 0,-1 0 0 0 0,0 0 0 0 0,1 0 0 0 0,0 1 0 0 0,-1-1 0 0 0,1-1 0 0 0,0 1 0 0 0,1 2 0 0 0,3 9 0 0 0,5 24 0 0 0,2 4 0 0 0,-8-28 0 0 0,-2-7 0 0 0,0 0 0 0 0,0 0 0 0 0,1 0 0 0 0,-1-1 0 0 0,1 1 0 0 0,5 5 0 0 0,-8-9 0 0 0,1-1 0 0 0,0 1 0 0 0,0-1 0 0 0,-1 1 0 0 0,1-1 0 0 0,-1 1 0 0 0,0-1 0 0 0,1 1 0 0 0,-1-1 0 0 0,0 3 0 0 0,4 13 0 0 0,5 12 0 0 0,-8-24 0 0 0,1 1 0 0 0,-1-1 0 0 0,4 9 0 0 0,-3-10 0 0 0,0 1 0 0 0,0-1 0 0 0,-1 0 0 0 0,2 8 0 0 0,1 7 0 0 0,-3-13 0 0 0,6 19 0 0 0,2 6 0 0 0,-4-16 0 0 0,4 10 0 0 0,-7-20 0 0 0,6 14 0 0 0,-4 0 0 0 0,7 11 0 0 0,-9-25 0 0 0,1 0 0 0 0,-1 0 0 0 0,-1 0 0 0 0,1 0 0 0 0,-1 1 0 0 0,0-1 0 0 0,0 0 0 0 0,0 1 0 0 0,-1 7 0 0 0,-1-10 0 0 0,0 0 0 0 0,4 11 0 0 0,-2-10 0 0 0,0 0 0 0 0,-1 1 0 0 0,0-1 0 0 0,0 8 0 0 0,0-7 0 0 0,0 1 0 0 0,0-1 0 0 0,1 0 0 0 0,-1 1 0 0 0,1-1 0 0 0,0 0 0 0 0,1 0 0 0 0,-1 0 0 0 0,4 7 0 0 0,-3-5 0 0 0,1-1 0 0 0,-1 1 0 0 0,-1 0 0 0 0,1 1 0 0 0,-1-1 0 0 0,0 0 0 0 0,-1 11 0 0 0,5 2 0 0 0,-5-13 0 0 0,0-5 0 0 0,0 0 0 0 0,0 0 0 0 0,0-1 0 0 0,0 1 0 0 0,0 0 0 0 0,1 0 0 0 0,-1-1 0 0 0,0 1 0 0 0,1 0 0 0 0,0-1 0 0 0,-1 1 0 0 0,2 2 0 0 0,0 3 0 0 0,0 0 0 0 0,0 0 0 0 0,-1 0 0 0 0,-1 0 0 0 0,1 8 0 0 0,4 24 0 0 0,18 61 0 0 0,-22-69 0 0 0,12 29 0 0 0,-7-36 0 0 0,-3-18 0 0 0,-2-3 0 0 0,0-3 0 0 0,-1 1 0 0 0,1-1 0 0 0,-1 1 0 0 0,1 0 0 0 0,-1-1 0 0 0,1 1 0 0 0,-1 0 0 0 0,0-1 0 0 0,0 1 0 0 0,1 0 0 0 0,-1-1 0 0 0,0 1 0 0 0,0 0 0 0 0,0 0 0 0 0,0-1 0 0 0,1 1 0 0 0,-1 0 0 0 0,0-1 0 0 0,-1 2 0 0 0,2 4 0 0 0,3 18 0 0 0,1-4 0 0 0,0-3 0 0 0,0 14 0 0 0,-1-21 0 0 0,-3-7 0 0 0,1 0 0 0 0,-1 1 0 0 0,0-1 0 0 0,0 0 0 0 0,-1 1 0 0 0,2 3 0 0 0,0 10 0 0 0,-2-15 0 0 0,1-1 0 0 0,-1 1 0 0 0,0-1 0 0 0,0 1 0 0 0,1-1 0 0 0,-1 0 0 0 0,1 1 0 0 0,-1-1 0 0 0,2 2 0 0 0,1 3 0 0 0,-2-5 0 0 0,-1 0 0 0 0,1 0 0 0 0,0 0 0 0 0,-1 0 0 0 0,1 0 0 0 0,-1 1 0 0 0,1-1 0 0 0,-1 0 0 0 0,1 0 0 0 0,-1 0 0 0 0,0 0 0 0 0,0 1 0 0 0,0-1 0 0 0,1 0 0 0 0,-1 0 0 0 0,0 1 0 0 0,-1-1 0 0 0,1 2 0 0 0,-1 4 0 0 0,4 16 0 0 0,1-2 0 0 0,-4-17 0 0 0,2 11 0 0 0,11 36 0 0 0,-11-47 0 0 0,3 15 0 0 0,0 9 0 0 0,-5-25 0 0 0,1 5 0 0 0,-2 13 0 0 0,11 37 0 0 0,-2-2 0 0 0,-8-53 0 0 0,0-3 0 0 0,0 1 0 0 0,0 0 0 0 0,0-1 0 0 0,0 1 0 0 0,0 0 0 0 0,0-1 0 0 0,0 1 0 0 0,0 0 0 0 0,0 0 0 0 0,1-1 0 0 0,-1 1 0 0 0,0-1 0 0 0,0 1 0 0 0,1 0 0 0 0,-1-1 0 0 0,1 1 0 0 0,-1-1 0 0 0,0 1 0 0 0,1 0 0 0 0,0 0 0 0 0,3 10 0 0 0,0 17 0 0 0,6 3 0 0 0,-7 5 0 0 0,-2 0 0 0 0,4-17 0 0 0,3 28 0 0 0,-9-44 0 0 0,2 2 0 0 0,5 18 0 0 0,-3-13 0 0 0,-2-7 0 0 0,0 0 0 0 0,0 1 0 0 0,-1-1 0 0 0,1 1 0 0 0,-1-1 0 0 0,0 1 0 0 0,0-1 0 0 0,0 5 0 0 0,1 5 14 0 0,1-1-1 0 0,4 18 0 0 0,2 10 11 0 0,-6-19-24 0 0,3 0 0 0 0,2 10 0 0 0,-7-23 0 0 0,6 24 0 0 0,-3-22 0 0 0,-1-6 0 0 0,-1 0 0 0 0,1 0 0 0 0,-1 0 0 0 0,0 1 0 0 0,-1-1 0 0 0,1 0 0 0 0,0 5 0 0 0,3 22 0 0 0,-4-23 0 0 0,0-6 0 0 0,0 0 0 0 0,0 0 0 0 0,0-1 0 0 0,0 1 0 0 0,1 0 0 0 0,-1 0 0 0 0,0-1 0 0 0,1 1 0 0 0,-1 0 0 0 0,1-1 0 0 0,-1 1 0 0 0,3 2 0 0 0,-2 0 0 0 0,0 0 0 0 0,0-1 0 0 0,-1 1 0 0 0,1 0 0 0 0,-1 5 0 0 0,3 14 0 0 0,-1-8 0 0 0,-2-11 0 0 0,0-1 0 0 0,0 1 0 0 0,0 0 0 0 0,1-1 0 0 0,1 7 0 0 0,1 6 0 0 0,-3-12 0 0 0,1 1 0 0 0,-1-1 0 0 0,1 1 0 0 0,1-1 0 0 0,-1 1 0 0 0,0-1 0 0 0,4 7 0 0 0,-2-3 0 0 0,-2 0 0 0 0,1 0 0 0 0,0 12 0 0 0,3-2 0 0 0,1 23 0 0 0,-3-12 0 0 0,-3-18 0 0 0,1-9 0 0 0,0 1 0 0 0,0-1 0 0 0,-1 1 0 0 0,1-1 0 0 0,-1 1 0 0 0,0 0 0 0 0,1-1 0 0 0,-1 1 0 0 0,-1 0 0 0 0,1-1 0 0 0,0 1 0 0 0,-1-1 0 0 0,1 1 0 0 0,-2 4 0 0 0,-2 6 0 0 0,-1 10 0 0 0,5-22 0 0 0,-1-1 0 0 0,1 1 0 0 0,0 0 0 0 0,-1 0 0 0 0,1-1 0 0 0,0 1 0 0 0,0 0 0 0 0,0 0 0 0 0,0 0 0 0 0,-1 0 0 0 0,1-1 0 0 0,0 1 0 0 0,0 0 0 0 0,1 0 0 0 0,-1 0 0 0 0,0 0 0 0 0,0-1 0 0 0,1 2 0 0 0,-1 1 0 0 0,2 6 0 0 0,-1-7 0 0 0,-1-1 0 0 0,1 1 0 0 0,-1-1 0 0 0,1 1 0 0 0,-1 0 0 0 0,0-1 0 0 0,0 1 0 0 0,1-1 0 0 0,-1 1 0 0 0,-1 2 0 0 0,1 2 0 0 0,0-4 0 0 0,0 0 0 0 0,0 1 0 0 0,0-1 0 0 0,-1 0 0 0 0,1 0 0 0 0,-1 0 0 0 0,1 0 0 0 0,-1 0 0 0 0,-1 2 0 0 0,-2 9 0 0 0,2-10 0 0 0,2-2 0 0 0,-1 0 0 0 0,1-1 0 0 0,0 1 0 0 0,-1 0 0 0 0,1 0 0 0 0,0 0 0 0 0,0-1 0 0 0,-1 1 0 0 0,1 0 0 0 0,0 0 0 0 0,0 0 0 0 0,0 0 0 0 0,0-1 0 0 0,0 1 0 0 0,0 0 0 0 0,0 0 0 0 0,1 0 0 0 0,-1 0 0 0 0,0-1 0 0 0,1 2 0 0 0,5 19 0 0 0,-6-19 0 0 0,1-1 0 0 0,-1 1 0 0 0,0 0 0 0 0,1-1 0 0 0,-1 1 0 0 0,0 0 0 0 0,0 0 0 0 0,0-1 0 0 0,0 1 0 0 0,0 0 0 0 0,-1 1 0 0 0,1 1 0 0 0,5 15 0 0 0,-1-6 0 0 0,0-1 0 0 0,-4-10 0 0 0,1 0 0 0 0,-1 0 0 0 0,1 0 0 0 0,-1 0 0 0 0,0 0 0 0 0,0 0 0 0 0,0 1 0 0 0,0-1 0 0 0,0 0 0 0 0,0 0 0 0 0,-1 3 0 0 0,1-5 0 0 0,0 1 0 0 0,-1 0 0 0 0,1-1 0 0 0,0 1 0 0 0,0 0 0 0 0,0-1 0 0 0,0 1 0 0 0,0 0 0 0 0,0 0 0 0 0,0-1 0 0 0,0 1 0 0 0,0 0 0 0 0,1-1 0 0 0,-1 2 0 0 0,4 6 0 0 0,-3-7 0 0 0,0 0 0 0 0,-1-1 0 0 0,1 1 0 0 0,0 0 0 0 0,-1 0 0 0 0,0 0 0 0 0,1 0 0 0 0,-1 0 0 0 0,1 0 0 0 0,-1 0 0 0 0,0 0 0 0 0,0 0 0 0 0,1 0 0 0 0,-1 0 0 0 0,0 0 0 0 0,0 0 0 0 0,0 0 0 0 0,0 0 0 0 0,0 0 0 0 0,-1 1 0 0 0,1 4 0 0 0,0-3 0 0 0,0 1 0 0 0,1-1 0 0 0,-1 0 0 0 0,1 1 0 0 0,0-1 0 0 0,0 0 0 0 0,2 4 0 0 0,-2-3 0 0 0,1 0 0 0 0,-1 0 0 0 0,0 1 0 0 0,0-1 0 0 0,0 0 0 0 0,0 5 0 0 0,0-6 0 0 0,-2 2 0 0 0,-1 6 0 0 0,1 5 0 0 0,1 4 0 0 0,5 6 0 0 0,-1-16 0 0 0,-3-9 0 0 0,0 1 0 0 0,0-1 0 0 0,-1 1 0 0 0,1 0 0 0 0,0-1 0 0 0,-1 1 0 0 0,1 0 0 0 0,-1 0 0 0 0,1-1 0 0 0,-1 1 0 0 0,0 0 0 0 0,0 2 0 0 0,0-2 0 0 0,0-1 0 0 0,0 0 0 0 0,0 1 0 0 0,1-1 0 0 0,-1 0 0 0 0,0 0 0 0 0,0 1 0 0 0,1-1 0 0 0,-1 0 0 0 0,1 0 0 0 0,-1 0 0 0 0,2 2 0 0 0,-1 2 0 0 0,-1 3 0 0 0,0 5 0 0 0,2-12 0 0 0,-2-1 0 0 0,0 0 0 0 0,0 0 0 0 0,0 0 0 0 0,0 0 0 0 0,-1 0 0 0 0,1 0 0 0 0,0 1 0 0 0,0-1 0 0 0,0 0 0 0 0,0 0 0 0 0,0 0 0 0 0,0 0 0 0 0,0 0 0 0 0,0 0 0 0 0,0 0 0 0 0,0 0 0 0 0,0 0 0 0 0,0 0 0 0 0,0 0 0 0 0,0 0 0 0 0,0 1 0 0 0,0-1 0 0 0,0 0 0 0 0,0 0 0 0 0,0 0 0 0 0,0 0 0 0 0,0 0 0 0 0,0 0 0 0 0,0 0 0 0 0,0 0 0 0 0,0 0 0 0 0,0 0 0 0 0,0 0 0 0 0,1 0 0 0 0,-1 0 0 0 0,0 0 0 0 0,0 1 0 0 0,0-1 0 0 0,0 0 0 0 0,0 0 0 0 0,0 0 0 0 0,0 0 0 0 0,0 0 0 0 0,0 0 0 0 0,0 0 0 0 0,0 0 0 0 0,0 0 0 0 0,0 0 0 0 0,0 0 0 0 0,1 0 0 0 0,-1 0 0 0 0,0 0 0 0 0,0 0 0 0 0,0 0 0 0 0,0 0 0 0 0,0 0 0 0 0,0 0 0 0 0,0 0 0 0 0,0 0 0 0 0,0 0 0 0 0,0 0 0 0 0,0 0 0 0 0,0 0 0 0 0,1 0 0 0 0,-1 0 0 0 0,0 0 0 0 0,1 30 0 0 0,0-22 0 0 0,-1-7 0 0 0,0-1 0 0 0,1 1 0 0 0,-1 0 0 0 0,0-1 0 0 0,0 1 0 0 0,1-1 0 0 0,-1 1 0 0 0,0 0 0 0 0,0-1 0 0 0,0 1 0 0 0,0 0 0 0 0,1-1 0 0 0,-1 1 0 0 0,0 0 0 0 0,0-1 0 0 0,-1 1 0 0 0,1 0 0 0 0,0-1 0 0 0,0 1 0 0 0,0 0 0 0 0,0-1 0 0 0,0 1 0 0 0,-1 1 0 0 0,0 0 11 0 0,1 6 31 0 0,3 0-31 0 0,-3-8-11 0 0,0 0 0 0 0,1 1 0 0 0,-1 0 0 0 0,0-1 0 0 0,1 1 0 0 0,-1-1 0 0 0,0 1 0 0 0,0 0 0 0 0,0-1 0 0 0,1 1 0 0 0,-1-1 0 0 0,0 1 0 0 0,0 0 0 0 0,0-1 0 0 0,0 1 0 0 0,0 0 0 0 0,0-1 0 0 0,0 1 0 0 0,0 0 0 0 0,0-1 0 0 0,-1 1 0 0 0,1 0 0 0 0,0 0 0 0 0,-5 12 0 0 0,2 1 0 0 0,4-11 0 0 0,0 0 0 0 0,0 5 0 0 0,2 3 0 0 0,-2-2 0 0 0,1 1 0 0 0,0 5 0 0 0,-3-1 0 0 0,2-3 0 0 0,1-2 0 0 0,-4 1 0 0 0,1 0 0 0 0,1 0 0 0 0,0-1 0 0 0,0 2 0 0 0,0-2 0 0 0,0 2 0 0 0,-1 1 0 0 0,-1-3 0 0 0,2 3 0 0 0,-1-1 0 0 0,-2-2 0 0 0,2 2 0 0 0,1 1 0 0 0,0-1 0 0 0,0 12 0 0 0,-1-10 0 0 0,-2-1 0 0 0,2-1 0 0 0,1-3 0 0 0,0 1 0 0 0,2 13 0 0 0,-1-12 0 0 0,0-1 0 0 0,0 20 0 0 0,4 7 0 0 0,-2 3 0 0 0,2 5 0 0 0,-5-8 0 0 0,0-9 0 0 0,1-18 0 0 0,2 1 0 0 0,1 0 0 0 0,-4 0 0 0 0,0-1 0 0 0,-2 0 0 0 0,4 1 0 0 0,-2-1 0 0 0,0 2 0 0 0,1-2 0 0 0,2 1 0 0 0,-2 0 0 0 0,-1 39 0 0 0,0-39 0 0 0,-2 5 0 0 0,4-6 0 0 0,-1-5 0 0 0,1 6 0 0 0,-4-1 0 0 0,1 0-24 0 0,1-7-93 0 0,5-18-5094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5:40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4608 0 0,'0'0'5608'0'0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33:54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37 1840 0 0,'-16'-33'133'0'0,"16"33"-103"0"0,0 0-1 0 0,0 0 1 0 0,0 0-1 0 0,0 0 0 0 0,0-1 1 0 0,0 1-1 0 0,0 0 1 0 0,-1 0-1 0 0,1 0 0 0 0,0 0 1 0 0,0 0-1 0 0,0-1 1 0 0,0 1-1 0 0,0 0 1 0 0,0 0-1 0 0,0 0 0 0 0,0 0 1 0 0,0 0-1 0 0,0 0 1 0 0,-1 0-1 0 0,1 0 0 0 0,0-1 1 0 0,0 1-1 0 0,0 0 1 0 0,0 0-1 0 0,0 0 1 0 0,0 0-1 0 0,-1 0 0 0 0,1 0 1 0 0,0 0-1 0 0,0 0 1 0 0,0 0-1 0 0,0 0 1 0 0,0 0-1 0 0,-1 0 0 0 0,1 0 1 0 0,0 0-1 0 0,0 0 1 0 0,0 0-1 0 0,0 0 0 0 0,0 0 1 0 0,-1 0-1 0 0,1 0 1 0 0,0 0-1 0 0,0 0 1 0 0,0 0-1 0 0,0 1 0 0 0,-4 7 2682 0 0,2 12 3630 0 0,2-13-5125 0 0,-1 0 1 0 0,-1 0-1 0 0,1 0 0 0 0,-1 0 1 0 0,-1 0-1 0 0,-5 12 1 0 0,7-17-948 0 0,-4 15 445 0 0,0 1 1 0 0,1-1-1 0 0,0 1 1 0 0,2 0-1 0 0,0 0 1 0 0,0 19 0 0 0,1-4-261 0 0,2 13-183 0 0,0-15-156 0 0,9 111 53 0 0,-2-1-52 0 0,-2-35 160 0 0,2-56-1999 0 0,2-1-1 0 0,20 63 1 0 0,-30-112 1719 0 0,1 3-632 0 0,0 0 0 0 0,0 0 0 0 0,-1 0 0 0 0,0 0 0 0 0,1 7 0 0 0,-1 5-6293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5:40.9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7 8352 0 0,'8'-7'12065'0'0,"-13"15"-6781"0"0,2-3-7635 0 0,-10 13 2421 0 0,12-16-48 0 0,-1-1 0 0 0,1 1 0 0 0,-1 0 0 0 0,1 0 1 0 0,0 0-1 0 0,0 0 0 0 0,0 0 0 0 0,0 0 0 0 0,-1 3 0 0 0,-2 5 2 0 0,0-1 1 0 0,0 0 0 0 0,-1 0 0 0 0,0 0-1 0 0,-7 8 1 0 0,5-7-94 0 0,0 1-1 0 0,-7 16 1 0 0,2-5 473 0 0,1-4-5114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5:41.3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9216 0 0,'0'0'9558'0'0,"11"5"-5946"0"0,-2 1-2971 0 0,1 0 1 0 0,0-1-1 0 0,21 8 0 0 0,-23-10-367 0 0,0 0-1 0 0,0 1 1 0 0,12 8 0 0 0,-16-9-144 0 0,1 0 1 0 0,0 0 0 0 0,0 0 0 0 0,0-1 0 0 0,0 0-1 0 0,0 0 1 0 0,0 0 0 0 0,0 0 0 0 0,1-1 0 0 0,-1 0-1 0 0,7 0 1 0 0,-6 0-131 0 0,1 0 0 0 0,0 0 0 0 0,0 1 0 0 0,-1-1 0 0 0,1 1 0 0 0,-1 1 0 0 0,10 4 0 0 0,-2-1 0 0 0,-11-5-71 0 0,0 0 0 0 0,1-1-1 0 0,-1 1 1 0 0,1-1 0 0 0,-1 1 0 0 0,1-1-1 0 0,4-1 1 0 0,12 2-1835 0 0,-7-1-4284 0 0,1 0-1967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7:35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 8288 0 0,'26'0'7052'0'0,"-31"6"-6559"0"0,3-4-384 0 0,1 0 0 0 0,-1 0 0 0 0,1 0 0 0 0,0 1 0 0 0,-1-1 0 0 0,1 0 0 0 0,0 1 0 0 0,1-1 1 0 0,-1 0-1 0 0,0 1 0 0 0,1-1 0 0 0,-1 1 0 0 0,1-1 0 0 0,0 1 0 0 0,-1-1 0 0 0,2 5 0 0 0,-4 17 227 0 0,2-18-263 0 0,1-1-1 0 0,0 1 1 0 0,0 0 0 0 0,0 0-1 0 0,0 0 1 0 0,2 7-1 0 0,1 18 179 0 0,-2-25-206 0 0,-1 0-1 0 0,1 0 0 0 0,1 0 1 0 0,2 10-1 0 0,-2-12-14 0 0,-1 0 1 0 0,0 0-1 0 0,0 0 0 0 0,0 1 0 0 0,0-1 0 0 0,-1 0 0 0 0,0 1 0 0 0,0-1 0 0 0,0 1 0 0 0,-1 7 0 0 0,-4 14 134 0 0,2 0-1 0 0,1 1 0 0 0,1-1 0 0 0,2 30 0 0 0,0-3 35 0 0,0-25-134 0 0,-1-8 46 0 0,0 0 0 0 0,-5 34 0 0 0,1-31 25 0 0,3-15-93 0 0,0-1 1 0 0,0 0-1 0 0,-4 10 0 0 0,4-16-36 0 0,1-1-1 0 0,0 1 0 0 0,0-1 0 0 0,0 0 0 0 0,0 1 0 0 0,0-1 1 0 0,0 0-1 0 0,0 1 0 0 0,0-1 0 0 0,0 1 0 0 0,0-1 1 0 0,0 0-1 0 0,0 1 0 0 0,0-1 0 0 0,0 1 0 0 0,0-1 1 0 0,0 0-1 0 0,0 1 0 0 0,0-1 0 0 0,1 0 0 0 0,-1 1 0 0 0,0-1 1 0 0,0 0-1 0 0,0 1 0 0 0,1 0 0 0 0,0 1 20 0 0,0 0-6 0 0,-1 0 0 0 0,0 0-1 0 0,0 0 1 0 0,0 0 0 0 0,0 0-1 0 0,-1 0 1 0 0,1 0 0 0 0,-1 2-1 0 0,-2 16 118 0 0,1 0-41 0 0,1-15-62 0 0,0 0-1 0 0,1 0 0 0 0,0 1 0 0 0,0 7 0 0 0,2-1 0 0 0,-1 0 0 0 0,-1-1 0 0 0,0 1 0 0 0,0 0 0 0 0,-3 12 0 0 0,2-13-17 0 0,1 0 1 0 0,0 0-1 0 0,2 17 0 0 0,1 14-1 0 0,-2-30 14 0 0,0 0 1 0 0,4 15-1 0 0,1 5 15 0 0,8 53 64 0 0,3-16-43 0 0,-3 3 134 0 0,-10-44-47 0 0,1-1 0 0 0,11 35-1 0 0,-6-27 16 0 0,8 51 0 0 0,0 2-39 0 0,-14-51-79 0 0,-3-28-46 0 0,-1-1-1 0 0,1 0 0 0 0,3 9 0 0 0,44 189-1 0 0,-42-163 0 0 0,-5-31 0 0 0,1 0 0 0 0,2 12 0 0 0,7 34 0 0 0,-4-15 0 0 0,-2 3 0 0 0,-2-16 0 0 0,3 57 1464 0 0,1 11-1324 0 0,-1-51 38 0 0,-3-34-120 0 0,-1 0 1 0 0,1 27-1 0 0,1 5-31 0 0,-3-28-27 0 0,-1-14 0 0 0,1 1 0 0 0,-1 0 0 0 0,0-1 0 0 0,1 1 0 0 0,2 5 0 0 0,3 24 0 0 0,-6-28 0 0 0,1 1 0 0 0,0-1 0 0 0,0 1 0 0 0,3 6 0 0 0,-1-4 0 0 0,-1 1 0 0 0,3 14 0 0 0,3 11 0 0 0,-5-20 0 0 0,0-1 0 0 0,2 23 0 0 0,1 8 0 0 0,16 53 54 0 0,-17-56 12 0 0,-4-32-49 0 0,0 0-1 0 0,0 0 0 0 0,1 0 1 0 0,0 0-1 0 0,4 10 1 0 0,-3-13-6 0 0,-2 0 1 0 0,1 0 0 0 0,-1 0-1 0 0,1 9 1 0 0,-1-8-13 0 0,0-1 0 0 0,0 1 0 0 0,1-1 0 0 0,2 8 0 0 0,-1-6 18 0 0,-1 0 0 0 0,0 0-1 0 0,1 11 1 0 0,0 1-20 0 0,-1 0 3 0 0,-1-16 0 0 0,-1 0 0 0 0,1 0 0 0 0,-1 0 0 0 0,1 1 0 0 0,3 5 0 0 0,9 33-181 0 0,-11-36 232 0 0,0-1-1 0 0,-1 0 1 0 0,0 0 0 0 0,1 9-1 0 0,0 5-42 0 0,0-11-8 0 0,0-1 0 0 0,0 1 0 0 0,5 11 0 0 0,-6-18 0 0 0,-1-1 0 0 0,1 0 0 0 0,0 0 0 0 0,0 1 0 0 0,-1-1 0 0 0,1 1 0 0 0,-1-1 0 0 0,0 0 0 0 0,1 1 0 0 0,-1-1 0 0 0,0 1 0 0 0,0-1 0 0 0,0 1 0 0 0,0-1 0 0 0,0 3 0 0 0,-1 3 0 0 0,2 1 1 0 0,7 31 52 0 0,0 6 21 0 0,-3-25-71 0 0,-3-16 10 0 0,-1 1-1 0 0,1 0 0 0 0,-1 0 0 0 0,0 9 0 0 0,-1-9-10 0 0,0-1-1 0 0,0 0 1 0 0,1 1-1 0 0,-1-1 1 0 0,1 0-1 0 0,1 5 1 0 0,3 10 43 0 0,-5-11-37 0 0,0 0 2 0 0,0-5-6 0 0,0-1-1 0 0,0 0 1 0 0,0 1-1 0 0,0-1 1 0 0,1 0 0 0 0,-1 0-1 0 0,0 1 1 0 0,1-1 0 0 0,0 0-1 0 0,-1 0 1 0 0,3 4 0 0 0,2 18 7 0 0,-4-20-11 0 0,-1 0 0 0 0,1 1 0 0 0,0-1 0 0 0,1 0-1 0 0,1 5 1 0 0,-2-6 0 0 0,1 0 0 0 0,-1 0 0 0 0,0 0 0 0 0,0 0 0 0 0,-1 0 0 0 0,2 5 0 0 0,-1 0 0 0 0,0 0 0 0 0,1 0 0 0 0,4 9 0 0 0,7 27 118 0 0,-12-41-111 0 0,1 1 0 0 0,-1-1 0 0 0,-1 1 0 0 0,1-1 0 0 0,0 0 0 0 0,-1 1 0 0 0,0 4 0 0 0,0-6-4 0 0,0 1 0 0 0,1-1 0 0 0,-1 1 0 0 0,0-1 0 0 0,1 1-1 0 0,0-1 1 0 0,0 1 0 0 0,-1-1 0 0 0,3 4 0 0 0,2 14 50 0 0,13 42 86 0 0,-10-42-86 0 0,1 4-53 0 0,-5-13 0 0 0,10 21 0 0 0,-12-28 0 0 0,3 8 0 0 0,-7-7 0 0 0,6 21 0 0 0,-1-15 0 0 0,0 1 0 0 0,-1 0 0 0 0,2 15 0 0 0,-4-21 0 0 0,0-5 0 0 0,0 0 0 0 0,0-1 0 0 0,0 1 0 0 0,0 0 0 0 0,0 0 0 0 0,0-1 0 0 0,0 1 0 0 0,0 0 0 0 0,0 0 0 0 0,0 0 0 0 0,0-1 0 0 0,1 1 0 0 0,-1 0 0 0 0,0-1 0 0 0,0 1 0 0 0,1 0 0 0 0,-1 0 0 0 0,1-1 0 0 0,-1 1 0 0 0,0-1 0 0 0,1 1 0 0 0,0 0 0 0 0,12 16 0 0 0,-11-14 7 0 0,0 0 0 0 0,-1 0 0 0 0,1 0 0 0 0,-1 0 0 0 0,0 0 0 0 0,0 0-1 0 0,0 1 1 0 0,1 3 0 0 0,-1-2-5 0 0,9 25 52 0 0,-2 2-32 0 0,-9-31-16 0 0,1 0-1 0 0,0 0 0 0 0,0 0 0 0 0,0 0 1 0 0,0 0-1 0 0,1 0 0 0 0,-1 0 1 0 0,0 0-1 0 0,0 0 0 0 0,1 0 1 0 0,-1 0-1 0 0,0 0 0 0 0,1-1 1 0 0,-1 1-1 0 0,1 0 0 0 0,-1 0 1 0 0,2 1-1 0 0,2 4 23 0 0,-3 4-28 0 0,0-6 0 0 0,-1 0 0 0 0,1 0 0 0 0,-1 0 0 0 0,1 0 0 0 0,1 0 0 0 0,1 6 0 0 0,4 7 24 0 0,-5-14-13 0 0,0 1 1 0 0,-1 0 0 0 0,0-1 0 0 0,1 1-1 0 0,-2 0 1 0 0,1 0 0 0 0,1 7 0 0 0,-2-5-7 0 0,1 4 1 0 0,6 3-7 0 0,-5-8 1 0 0,8 21 0 0 0,-8-18 0 0 0,3 8 0 0 0,-4-16 0 0 0,0 1 0 0 0,-1 0 0 0 0,1 0 0 0 0,0 0 0 0 0,-1-1 0 0 0,1 1 0 0 0,-1 0 0 0 0,1 0 0 0 0,-1 0 0 0 0,1 0 0 0 0,-1 0 0 0 0,1 0 0 0 0,-1 0 0 0 0,0 1 0 0 0,17 42 11 0 0,-16-41 32 0 0,5 8-34 0 0,-6-8-10 0 0,16 32 67 0 0,-15-34-66 0 0,0 1 0 0 0,0 0 0 0 0,0 0 0 0 0,0 0 0 0 0,-1 0 0 0 0,1 1 0 0 0,-1-1 0 0 0,1 4 0 0 0,-1-5 0 0 0,0 0 1 0 0,0 0-1 0 0,1 1 1 0 0,-1-1-1 0 0,1 0 1 0 0,-1 0-1 0 0,1 0 1 0 0,-1 0 0 0 0,1 0-1 0 0,-1 0 1 0 0,1 0-1 0 0,0 0 1 0 0,0 0-1 0 0,-1 0 1 0 0,1 0 0 0 0,0 0-1 0 0,0 0 1 0 0,0 0-1 0 0,1 0 1 0 0,0 2 42 0 0,2 6-33 0 0,5 7-10 0 0,0-3 0 0 0,-4-6 0 0 0,8 21 0 0 0,-10-19 11 0 0,-1-4 28 0 0,0-5-24 0 0,-2 0-15 0 0,0 0 0 0 0,0 0 0 0 0,0 0 0 0 0,0 0 0 0 0,0 0 0 0 0,0 0 0 0 0,1 0 0 0 0,-1 0 0 0 0,0 0 0 0 0,0 0 0 0 0,0 0 0 0 0,0 0 0 0 0,0 0-1 0 0,0 0 1 0 0,0 0 0 0 0,0 0 0 0 0,1 0 0 0 0,-1 0 0 0 0,0 0 0 0 0,0 0 0 0 0,0 0 0 0 0,0 0 0 0 0,0 0 0 0 0,0 0 0 0 0,0 0 0 0 0,0 0 0 0 0,1 0 0 0 0,-1 0 0 0 0,0 0 0 0 0,0 0 0 0 0,0 0 0 0 0,0 0 0 0 0,0 0-1 0 0,0 0 1 0 0,0 0 0 0 0,0 0 0 0 0,0 1 0 0 0,0-1 0 0 0,1 0 0 0 0,-1 0 0 0 0,0 0 0 0 0,0 0 0 0 0,0 0 0 0 0,0 0 0 0 0,0 0 0 0 0,0 0 0 0 0,0 1 0 0 0,11 22 1 0 0,-6-11-1 0 0,7 3 21 0 0,-11-14-17 0 0,0 1 0 0 0,1 0 0 0 0,-1 0 0 0 0,-1-1 0 0 0,1 1 0 0 0,0 0 0 0 0,0 0-1 0 0,-1 0 1 0 0,1 0 0 0 0,0 2 0 0 0,-1-1-4 0 0,8 18 11 0 0,2-2 42 0 0,-5-9-53 0 0,12 19 0 0 0,-12-23 0 0 0,12 30 0 0 0,-16-31 0 0 0,0-3 0 0 0,0 0 0 0 0,-1-1 0 0 0,1 1 0 0 0,0 0 0 0 0,0-1 0 0 0,0 1 0 0 0,0-1 0 0 0,1 1 0 0 0,-1-1 0 0 0,3 3 0 0 0,-1-1 0 0 0,-1 1 0 0 0,1-1 0 0 0,-1 1 0 0 0,1-1 0 0 0,-1 1 0 0 0,2 6 0 0 0,2 2 0 0 0,3 7 0 0 0,5 5 0 0 0,-3-8 0 0 0,8 23 53 0 0,-12-23-41 0 0,-7-15-12 0 0,1 1 0 0 0,0-1 0 0 0,0 1 0 0 0,0-1 0 0 0,0 1 0 0 0,0-1-1 0 0,0 0 1 0 0,0 1 0 0 0,3 1 0 0 0,0 2 7 0 0,2 0 7 0 0,-1 1 1 0 0,0-1-1 0 0,5 10 0 0 0,-6-7-14 0 0,-1-1 0 0 0,2 0 0 0 0,-1 0 0 0 0,1 0 0 0 0,0 0 0 0 0,0-1 0 0 0,1 1 0 0 0,10 8 0 0 0,-11-10 0 0 0,1-1 0 0 0,-1 1 0 0 0,-1 0 0 0 0,7 8 0 0 0,-11-12 0 0 0,1-1 0 0 0,-1 1 0 0 0,0 0 0 0 0,1 0 0 0 0,-1 0 0 0 0,0-1 0 0 0,1 1 0 0 0,-1 0 0 0 0,1-1 0 0 0,-1 1 0 0 0,1 0 0 0 0,0-1 0 0 0,-1 1 0 0 0,1 0 0 0 0,0-1 0 0 0,-1 1 0 0 0,1-1 0 0 0,0 0 0 0 0,-1 1 0 0 0,1-1 0 0 0,0 1 0 0 0,1-1 0 0 0,-1 1 0 0 0,1-1 0 0 0,-1 0 0 0 0,0 1 0 0 0,1 0 0 0 0,-1-1 0 0 0,0 1 0 0 0,1 0 0 0 0,-1 0 0 0 0,0 0 0 0 0,0 0 0 0 0,2 1 0 0 0,0 0 0 0 0,0 1 0 0 0,0-1 0 0 0,0 0 0 0 0,0 0 0 0 0,5 2 0 0 0,0 0 0 0 0,-7-3 0 0 0,0 0 0 0 0,0 0 0 0 0,1 0 0 0 0,-1 1 0 0 0,0-1 0 0 0,0 0 0 0 0,0 0 0 0 0,0 1 0 0 0,-1-1 0 0 0,3 3 0 0 0,3 2 0 0 0,-2-4 8 0 0,11 11 37 0 0,-13-12-37 0 0,11 12-5 0 0,-7-5-3 0 0,-5-6 0 0 0,0 0 0 0 0,0 0 0 0 0,0 0 0 0 0,1 0 0 0 0,-1 0 0 0 0,1 0 0 0 0,-1-1 0 0 0,1 1 0 0 0,-1-1 0 0 0,1 1 0 0 0,3 1 0 0 0,0 2 0 0 0,-3-2 0 0 0,-1 0 0 0 0,10 7 0 0 0,-3-2 0 0 0,-2 3 0 0 0,3-3 0 0 0,2 3 0 0 0,-4-2 0 0 0,2 3 0 0 0,-1-1 0 0 0,18 17 53 0 0,-19-19-42 0 0,4 2-11 0 0,0-2 0 0 0,19 12 0 0 0,-22-16 0 0 0,13 15 0 0 0,-14-12 0 0 0,1 0 0 0 0,5 4 0 0 0,-12-12 0 0 0,12 8 0 0 0,-8-3 0 0 0,-3-2 0 0 0,-1-1 0 0 0,1 0 0 0 0,-1 0 0 0 0,1 0 0 0 0,0 1 0 0 0,0-1 0 0 0,0-1 0 0 0,0 1 0 0 0,4 2 0 0 0,11 8 0 0 0,-4-1 53 0 0,-8-3-42 0 0,-3-6-11 0 0,0 1 0 0 0,0 0 0 0 0,0 0 0 0 0,0-1 0 0 0,0 1 0 0 0,1-1 0 0 0,-1 1 0 0 0,1-1 0 0 0,3 2 0 0 0,-6-4 0 0 0,32 31 0 0 0,7 8 0 0 0,42 27 0 0 0,-79-64 0 0 0,13 6 0 0 0,-13-7 0 0 0,-3-1 0 0 0,19 16 0 0 0,-12-10 0 0 0,18 12 0 0 0,11 16 0 0 0,-29-29 0 0 0,-4-3 0 0 0,0-1 0 0 0,0 1 0 0 0,0 0 0 0 0,-1 0 0 0 0,1 0 0 0 0,0 0 0 0 0,1 4 0 0 0,-2-6 0 0 0,-1 1 0 0 0,0 0 0 0 0,1-1 0 0 0,-1 1 0 0 0,1-1 0 0 0,-1 1 0 0 0,1-1 0 0 0,-1 1 0 0 0,1-1 0 0 0,-1 1 0 0 0,1-1 0 0 0,-1 1 0 0 0,1-1 0 0 0,0 0 0 0 0,-1 0 0 0 0,2 1 0 0 0,0-1 0 0 0,2 1 0 0 0,7 10 0 0 0,-10-11 0 0 0,0 1 0 0 0,0 0 0 0 0,0 0 0 0 0,0 1 0 0 0,0-1 0 0 0,-1 0 0 0 0,1 0 0 0 0,0 0 0 0 0,0 0 0 0 0,-1 1 0 0 0,1-1 0 0 0,-1 0 0 0 0,1 3 0 0 0,2 2 0 0 0,0-4 0 0 0,11 11 0 0 0,0-1 0 0 0,-2-2 0 0 0,-12-9 0 0 0,0 0 0 0 0,1 0 0 0 0,-1 0 0 0 0,1 0 0 0 0,-1 0 0 0 0,1 0 0 0 0,-1 0 0 0 0,1 0 0 0 0,0 0 0 0 0,-1 0 0 0 0,1 0 0 0 0,0-1 0 0 0,0 1 0 0 0,0 1 0 0 0,18 17 0 0 0,-6-3 0 0 0,-13-16 0 0 0,27 23 0 0 0,-18-15 0 0 0,2 0 0 0 0,-3 0 0 0 0,9 9 0 0 0,-8-8 0 0 0,2-3 0 0 0,0 1 0 0 0,-4 1 0 0 0,2 3 0 0 0,-3-4 0 0 0,20 14 0 0 0,27 26 0 0 0,-53-47 0 0 0,1 0 0 0 0,-1 1 0 0 0,0-1 0 0 0,1 0 0 0 0,-1 0 0 0 0,0 0 0 0 0,1 1 0 0 0,-1-1 0 0 0,0 0 0 0 0,1 1 0 0 0,-1-1 0 0 0,0 0 0 0 0,1 1 0 0 0,-1-1 0 0 0,0 0 0 0 0,0 1 0 0 0,1-1 0 0 0,-1 0 0 0 0,0 1 0 0 0,0-1 0 0 0,0 1 0 0 0,0-1 0 0 0,0 0 0 0 0,1 1 0 0 0,-1 0 0 0 0,1 1 0 0 0,9 7 0 0 0,-8-7 0 0 0,-1-1 0 0 0,0-1 0 0 0,0 1 0 0 0,-1-1 0 0 0,1 1 0 0 0,0-1 0 0 0,0 1 0 0 0,0-1 0 0 0,-1 1 0 0 0,1-1 0 0 0,0 0 0 0 0,0 0 0 0 0,0 1 0 0 0,0-1 0 0 0,0 0 0 0 0,2 0 0 0 0,-2 0 0 0 0,0 1 0 0 0,1-1 0 0 0,-1 1 0 0 0,0 0 0 0 0,0-1 0 0 0,1 1 0 0 0,-1 0 0 0 0,0 0 0 0 0,0 0 0 0 0,0 0 0 0 0,0 0 0 0 0,0 0 0 0 0,1 2 0 0 0,2 1 0 0 0,10 11 0 0 0,-10-9 0 0 0,1-1 0 0 0,0 0 0 0 0,7 6 0 0 0,15 14 0 0 0,-17-13 0 0 0,-7-9 0 0 0,15 13 0 0 0,-14-13 0 0 0,-2 0 0 0 0,9 14 0 0 0,-5-11 0 0 0,12 8 0 0 0,-15-11 0 0 0,1 0 0 0 0,-1 0 0 0 0,1 0 0 0 0,0 0 0 0 0,4 2 0 0 0,11 7 0 0 0,-7-4-1 0 0,50 28-9 0 0,-60-36-11 0 0,15 16 0 0 0,-11-11 58 0 0,1 0-33 0 0,0 1-1 0 0,-1 0 0 0 0,0 1 0 0 0,7 7 0 0 0,-10-10-3 0 0,1 1 0 0 0,0 0 0 0 0,0-1 0 0 0,0 0 0 0 0,1 1 0 0 0,0-2 0 0 0,0 1 0 0 0,9 5 0 0 0,-11-8 0 0 0,10 14 0 0 0,-8-8 0 0 0,1-2 0 0 0,24 22 0 0 0,-25-23 0 0 0,0 1 0 0 0,0-2 0 0 0,0 1 0 0 0,10 5 0 0 0,-10-6 0 0 0,45 25 0 0 0,-46-26 0 0 0,-2-2 0 0 0,-1 1 0 0 0,0-1 0 0 0,0 0 0 0 0,1 1 0 0 0,-1 0 0 0 0,0-1 0 0 0,0 1 0 0 0,0 0 0 0 0,0-1 0 0 0,1 1 0 0 0,-1 0 0 0 0,0 0 0 0 0,1 2 0 0 0,4 3 0 0 0,-1-1 0 0 0,24 14 0 0 0,-21-13 0 0 0,-4-3 0 0 0,0-1 0 0 0,0 1 0 0 0,0-1 0 0 0,0 0 0 0 0,0 0 0 0 0,7 2 0 0 0,-3-1 0 0 0,-1 0 0 0 0,9 7 0 0 0,-7-3 0 0 0,14 13 0 0 0,-14-12 0 0 0,0-1 0 0 0,-5-5 0 0 0,-1 0 0 0 0,0 0 0 0 0,1 1 0 0 0,-1-1 0 0 0,0 1 0 0 0,0-1 0 0 0,0 1 0 0 0,-1 0 0 0 0,4 4 0 0 0,-4-4 0 0 0,0 0 0 0 0,1 0 0 0 0,0-1 0 0 0,-1 1 0 0 0,1-1 0 0 0,0 1 0 0 0,1-1 0 0 0,-1 0 0 0 0,4 2 0 0 0,10 9 0 0 0,-3 1 0 0 0,18 7 64 0 0,-22-13-64 0 0,-9-5 0 0 0,0 0 0 0 0,8 6 0 0 0,11 6 0 0 0,13 13 0 0 0,-32-28 0 0 0,-1 1 0 0 0,1 0 0 0 0,0-1 0 0 0,-1 1 0 0 0,1 0 0 0 0,0-1 0 0 0,0 1 0 0 0,-1-1 0 0 0,1 1 0 0 0,0-1 0 0 0,0 0 0 0 0,0 1 0 0 0,0-1 0 0 0,1 1 0 0 0,-1-1 0 0 0,-1 0 0 0 0,1 0 0 0 0,-1 1 0 0 0,1-1 0 0 0,-1 0 0 0 0,1 1 0 0 0,0-1 0 0 0,-1 0 0 0 0,1 1 0 0 0,-1-1 0 0 0,1 1 0 0 0,-1-1 0 0 0,0 1 0 0 0,1-1 0 0 0,-1 1 0 0 0,0-1 0 0 0,1 1 0 0 0,-1-1 0 0 0,0 1 0 0 0,1 0 0 0 0,-1-1 0 0 0,0 1 0 0 0,0 0 0 0 0,0 0 0 0 0,6 5 0 0 0,-5-6 0 0 0,0 1 0 0 0,0-1 0 0 0,0 1 0 0 0,-1-1 0 0 0,1 1 0 0 0,0-1 0 0 0,0 1 0 0 0,-1 0 0 0 0,1 0 0 0 0,0-1 0 0 0,-1 1 0 0 0,1 0 0 0 0,-1 0 0 0 0,1 1 0 0 0,0-1 0 0 0,-1-1-1 0 0,0 1 0 0 0,1 0 1 0 0,-1-1-1 0 0,0 1 1 0 0,1 0-1 0 0,-1-1 1 0 0,1 1-1 0 0,-1 0 0 0 0,1-1 1 0 0,-1 1-1 0 0,1-1 1 0 0,-1 1-1 0 0,1-1 1 0 0,0 1-1 0 0,-1-1 1 0 0,1 0-1 0 0,0 1 0 0 0,-1-1 1 0 0,1 0-1 0 0,1 1 1 0 0,4 2-79 0 0,2 3 21 0 0,20 12 183 0 0,-27-18-125 0 0,0 0 0 0 0,0 1 0 0 0,-1-1 0 0 0,1 1 0 0 0,0-1 0 0 0,0 1 0 0 0,-1 0 0 0 0,1-1 0 0 0,0 1 0 0 0,0 0 0 0 0,-1 0 0 0 0,1-1 0 0 0,-1 1 0 0 0,1 0 0 0 0,0 1 0 0 0,4 3 0 0 0,3-1 0 0 0,-2 3 0 0 0,1-2 0 0 0,-1 2 0 0 0,2 1 0 0 0,1 0 0 0 0,18 11 0 0 0,-1 2 0 0 0,-16-14 0 0 0,-2 1 0 0 0,-2 0 0 0 0,2 0 0 0 0,3 0 0 0 0,13 15 64 0 0,-15-15-64 0 0,0-3 0 0 0,0 2 0 0 0,-1 1 0 0 0,-1 0 0 0 0,3 0 0 0 0,2 1 0 0 0,14 22 0 0 0,-15-20 0 0 0,-7-10 0 0 0,16 14 0 0 0,-12-8 0 0 0,-2 2 0 0 0,2-1 0 0 0,0 0 0 0 0,-2 0 0 0 0,4 2 0 0 0,-8-10 0 0 0,15 24 0 0 0,-4-7 0 0 0,-5-6 0 0 0,-8-9 0 0 0,1 2 0 0 0,14 14 0 0 0,-10-11 12 0 0,-3-3-5 0 0,0 0 0 0 0,1-1 0 0 0,-1 1 0 0 0,1 0 0 0 0,6 6-1 0 0,-7-8 2 0 0,14 20-5 0 0,-15-21-3 0 0,0 0 0 0 0,0 0 0 0 0,-1 0 0 0 0,1 0 0 0 0,-1 0 0 0 0,1 0 0 0 0,-1 0 0 0 0,1 0 0 0 0,-1 0 0 0 0,1 0 0 0 0,-1 0 0 0 0,0 0 0 0 0,1 2 0 0 0,-1-1 0 0 0,0 0 0 0 0,1-1 0 0 0,-1 1 0 0 0,1 0 0 0 0,0-1 0 0 0,-1 1 0 0 0,1-1 0 0 0,0 1 0 0 0,0-1 0 0 0,0 1 0 0 0,0-1 0 0 0,2 3 0 0 0,17 20 0 0 0,-2-4 0 0 0,-9-4-2 0 0,-2-8 42 0 0,-4-6-25 0 0,2 1-3 0 0,-1 1-11 0 0,1 11-3 0 0,-5-13 2 0 0,1 2 0 0 0,9 6 0 0 0,9 21-224 0 0,-14-24 144 0 0,17 26 376 0 0,-16-26-308 0 0,-4-5-20 0 0,0 0 1 0 0,0 0-1 0 0,-1 0 1 0 0,1 0-1 0 0,-1 0 1 0 0,1 1-1 0 0,-1-1 1 0 0,2 4-1 0 0,-2-4 31 0 0,-1-1 0 0 0,1 1 1 0 0,0 0-1 0 0,0-1 0 0 0,0 0 0 0 0,0 1 0 0 0,0-1 0 0 0,0 1 0 0 0,1-1 0 0 0,2 2 1 0 0,-3-2 19 0 0,-1-1 1 0 0,1 1-1 0 0,0 0 1 0 0,-1-1-1 0 0,1 1 1 0 0,0 0-1 0 0,-1 0 1 0 0,1 0-1 0 0,-1-1 1 0 0,1 1 0 0 0,-1 0-1 0 0,1 0 1 0 0,-1 1-1 0 0,5 6-100 0 0,-1-1 0 0 0,11 14 0 0 0,-12-17 115 0 0,6 13 287 0 0,7 14-588 0 0,-12-20 173 0 0,-3-10 248 0 0,15 25-319 0 0,-10-17 145 0 0,-1 1 20 0 0,3 11 28 0 0,-7-14 45 0 0,-1-5 53 0 0,4 2 7 0 0,-1-2-28 0 0,4 11-58 0 0,10 27-527 0 0,-1-14 454 0 0,-14-24 26 0 0,-1-1 0 0 0,0 1 0 0 0,0-1 1 0 0,0 1-1 0 0,-1 0 0 0 0,1-1 0 0 0,0 1 0 0 0,-1 0 0 0 0,1-1 0 0 0,-1 1 1 0 0,1 0-1 0 0,-1 0 0 0 0,0 0 0 0 0,1-1 0 0 0,-1 5 0 0 0,0 4 0 0 0,4-1 0 0 0,2 2 0 0 0,1 2 0 0 0,-8-9 0 0 0,9 19 0 0 0,-2-12 0 0 0,0 2 0 0 0,1-1 0 0 0,9 27 0 0 0,-13-31 0 0 0,-3-6 0 0 0,1-1 0 0 0,-1 1 0 0 0,1-1 0 0 0,0 1 0 0 0,-1-1 0 0 0,1 1 0 0 0,0-1 0 0 0,0 1 0 0 0,0-1 0 0 0,0 0 0 0 0,0 1 0 0 0,0-1 0 0 0,2 1 0 0 0,-2-1 0 0 0,-1 0 0 0 0,1 0 0 0 0,0 0 0 0 0,0 0 0 0 0,-1-1 0 0 0,1 1 0 0 0,0 0 0 0 0,-1 0 0 0 0,1 1 0 0 0,-1-1 0 0 0,1 0 0 0 0,-1 0 0 0 0,0 0 0 0 0,1 0 0 0 0,-1 0 0 0 0,0 2 0 0 0,8 13 0 0 0,-8-15 0 0 0,0 3 0 0 0,1-1 0 0 0,-1 0 0 0 0,1 0 0 0 0,0 0 0 0 0,0 0 0 0 0,2 3 0 0 0,1 2 0 0 0,-1-1 0 0 0,6 15 0 0 0,-7-12 0 0 0,2 10 0 0 0,3-3 0 0 0,-3-3 69 0 0,-2-6-75 0 0,1 0 0 0 0,-1-1 0 0 0,1 1 0 0 0,6 11 0 0 0,0 8-25 0 0,-9-27 31 0 0,2 3 0 0 0,-1 1 0 0 0,0-1 0 0 0,1 1 0 0 0,-2-1 0 0 0,1 1 0 0 0,1 5 0 0 0,-3-7 5 0 0,1 0 0 0 0,0 0 0 0 0,0 0 0 0 0,1-1 0 0 0,-1 1 0 0 0,0 0 1 0 0,1 0-1 0 0,-1 0 0 0 0,1 0 0 0 0,0 2 0 0 0,1 1 60 0 0,3 15 431 0 0,-1 8-465 0 0,-1-22-31 0 0,-2-5 0 0 0,-1 0 0 0 0,1 1 0 0 0,0-1 0 0 0,-1 0 0 0 0,1 0 0 0 0,-1 0 0 0 0,1 0 0 0 0,-1 1 0 0 0,0-1 0 0 0,0 0 0 0 0,1 0 0 0 0,-1 1 0 0 0,0-1 0 0 0,0 0 0 0 0,0 1 0 0 0,0 0 0 0 0,1 5 0 0 0,1 17 0 0 0,3 7 0 0 0,-5-29 0 0 0,0 1-1 0 0,0-1 1 0 0,0 1 0 0 0,1-1-1 0 0,-1 1 1 0 0,1-1 0 0 0,1 3-1 0 0,6 30 15 0 0,-2-13 43 0 0,-4-17-58 0 0,0 0 1 0 0,-1 0-1 0 0,0 1 0 0 0,0-1 1 0 0,0 6-1 0 0,-1-9 1 0 0,0 1 0 0 0,0-1 0 0 0,0 1 0 0 0,0 0 0 0 0,1-1 0 0 0,-1 1 0 0 0,2 4 0 0 0,0 3 0 0 0,-2-8 0 0 0,-1 0 0 0 0,1-1 0 0 0,0 1 0 0 0,0 0 0 0 0,0-1 0 0 0,1 1 0 0 0,-1-1 0 0 0,0 1 0 0 0,0 0 0 0 0,1-1 0 0 0,0 3 0 0 0,6 17 0 0 0,11 51 0 0 0,3 1 0 0 0,-19-56 0 0 0,-2-15 0 0 0,0 1 0 0 0,1-1 0 0 0,-1 0 0 0 0,0 0 0 0 0,1 1 0 0 0,-1-1 0 0 0,2 3 0 0 0,2 7-138 0 0,0 1 1 0 0,4 20-1 0 0,-3 4 519 0 0,-5-34-381 0 0,0 1 0 0 0,1-1 0 0 0,-1 1 0 0 0,1-1 0 0 0,-1 0 0 0 0,1 1 0 0 0,0-1 0 0 0,2 5 0 0 0,-2-6 0 0 0,4 18 0 0 0,-5-11 0 0 0,0-8 0 0 0,0 1 0 0 0,0-1 0 0 0,0 0 0 0 0,0 0 0 0 0,0 0 0 0 0,0 0 0 0 0,0 0 0 0 0,1 0 0 0 0,-1 0 0 0 0,0 0 0 0 0,1 0 0 0 0,-1 0 0 0 0,1 0 0 0 0,-1 0 0 0 0,1 0 0 0 0,0 2 0 0 0,2 1 0 0 0,1 16 0 0 0,-3-13 0 0 0,5 20 0 0 0,-5-16 0 0 0,1-8 0 0 0,2 16 0 0 0,-4-16 0 0 0,0-2 0 0 0,0 0 0 0 0,0 0 0 0 0,0 0 0 0 0,0 0 0 0 0,0 0 0 0 0,1 0 0 0 0,-1 0 0 0 0,0 0 0 0 0,0 0 0 0 0,1 0 0 0 0,-1-1 0 0 0,1 1 0 0 0,-1 0 0 0 0,1 0 0 0 0,-1 0 0 0 0,2 1 0 0 0,0 0 0 0 0,-1-1 0 0 0,-1 0 0 0 0,1 0 0 0 0,0 0 0 0 0,-1 0 0 0 0,1 0 0 0 0,-1 0 0 0 0,1 0 0 0 0,-1 0 0 0 0,1 0 0 0 0,-1 0 0 0 0,0 0 0 0 0,0 0 0 0 0,1 0 0 0 0,-1 2 0 0 0,1 17 0 0 0,6 10 0 0 0,-3-12-139 0 0,-2-8 4 0 0,0-1 0 0 0,1 1-1 0 0,5 10 1 0 0,-5-10 135 0 0,3 21 0 0 0,-6-30 0 0 0,0 0 0 0 0,0 0 0 0 0,0 0 0 0 0,0 0 0 0 0,1 0 0 0 0,-1 0 0 0 0,0 0 0 0 0,0 0 0 0 0,1 0 0 0 0,-1 0 0 0 0,1 0 0 0 0,-1 0 0 0 0,1 0 0 0 0,-1 0 0 0 0,1-1 0 0 0,1 2 0 0 0,-2-1 0 0 0,1-1 0 0 0,-1 1 0 0 0,1 0 0 0 0,-1-1 0 0 0,1 1 0 0 0,-1-1 0 0 0,1 1 0 0 0,-1 0 0 0 0,0 0 0 0 0,1-1 0 0 0,-1 1 0 0 0,0 0 0 0 0,0 0 0 0 0,1-1 0 0 0,-1 1 0 0 0,0 0 0 0 0,0 1 0 0 0,4 6 0 0 0,-3-7 0 0 0,0 0 0 0 0,0 0 0 0 0,-1 1 0 0 0,1-1 0 0 0,0 0 0 0 0,-1 1 0 0 0,1-1 0 0 0,-1 0 0 0 0,1 1 0 0 0,-1-1 0 0 0,0 1 0 0 0,0-1 0 0 0,0 1 0 0 0,1 2 0 0 0,0 3 0 0 0,2 2 0 0 0,0 0 0 0 0,4 14 0 0 0,-2-4 0 0 0,8 14 0 0 0,-11-32 0 0 0,1 1 0 0 0,1 10 0 0 0,-5-8 0 0 0,1-3 0 0 0,0 0 0 0 0,0-1 0 0 0,0 1 0 0 0,0 0 0 0 0,0 0 0 0 0,0-1 0 0 0,0 1 0 0 0,0 0 0 0 0,1 0 0 0 0,-1-1 0 0 0,0 1 0 0 0,0 0 0 0 0,1 0 0 0 0,-1-1 0 0 0,0 1 0 0 0,1 0 0 0 0,-1-1 0 0 0,1 1 0 0 0,0 1 0 0 0,2 2 0 0 0,4 19 0 0 0,-2-3 0 0 0,-5-17 0 0 0,6 10 0 0 0,-4-9 0 0 0,9 24 0 0 0,-6-15 0 0 0,-6-9 0 0 0,1-3 0 0 0,0-1 0 0 0,0 1 0 0 0,0-1 0 0 0,0 1 0 0 0,0-1 0 0 0,0 1 0 0 0,0 0 0 0 0,0-1 0 0 0,0 1 0 0 0,0-1 0 0 0,0 1 0 0 0,0 0 0 0 0,0-1 0 0 0,1 1 0 0 0,-1-1 0 0 0,0 1 0 0 0,0-1 0 0 0,1 1 0 0 0,-1-1 0 0 0,0 1 0 0 0,1-1 0 0 0,-1 1 0 0 0,1 0 0 0 0,5 7 0 0 0,-1 4 0 0 0,3 20 0 0 0,-6-16 0 0 0,-1-15 0 0 0,6 24 0 0 0,-6-15 0 0 0,-1 0 0 0 0,3 29 0 0 0,-4-36 0 0 0,1-2 0 0 0,0 0 0 0 0,0 0 0 0 0,0-1 0 0 0,0 1 0 0 0,0 0 0 0 0,0 0 0 0 0,0 0 0 0 0,0-1 0 0 0,0 1 0 0 0,0 0 0 0 0,0 0 0 0 0,0 0 0 0 0,0-1 0 0 0,1 1 0 0 0,-1 0 0 0 0,1 1 0 0 0,4 18 0 0 0,16 49 736 0 0,-19-56-736 0 0,6 23 0 0 0,-5-25 0 0 0,-2 0 0 0 0,-1-9 0 0 0,0 0 0 0 0,0 0 0 0 0,0 0 0 0 0,0 0 0 0 0,0 0 0 0 0,0 0 0 0 0,0-1 0 0 0,1 1 0 0 0,-1 0 0 0 0,1 0 0 0 0,-1 0 0 0 0,1-1 0 0 0,1 3 0 0 0,1 4 0 0 0,-3-1 0 0 0,6 29 0 0 0,-2-23 0 0 0,0 1 0 0 0,-6-10 0 0 0,1-2 0 0 0,0 1 0 0 0,1 2 0 0 0,3 14 0 0 0,2 2 0 0 0,1 17 0 0 0,-3-30 0 0 0,-2-7 0 0 0,0 1 0 0 0,-1-1 0 0 0,1 0 0 0 0,-1 0 0 0 0,1 1 0 0 0,-1-1 0 0 0,0 0 0 0 0,1 1 0 0 0,-1-1 0 0 0,0 0 0 0 0,0 1 0 0 0,0-1 0 0 0,0 1 0 0 0,0-1 0 0 0,0 2 0 0 0,0 60 0 0 0,-1-62 0 0 0,1 0 0 0 0,0 0 0 0 0,0 0 0 0 0,0 0 0 0 0,0 0 0 0 0,0 0 0 0 0,0 0 0 0 0,1-1 0 0 0,-1 1 0 0 0,0 0 0 0 0,0 0 0 0 0,1 0 0 0 0,-1 0 0 0 0,0 0 0 0 0,1-1 0 0 0,-1 1 0 0 0,1 0 0 0 0,-1 0 0 0 0,2 0 0 0 0,1 6 0 0 0,-6 4 0 0 0,3-3 0 0 0,12 46 0 0 0,-7-10 0 0 0,3-15 0 0 0,-7-22 0 0 0,-1-4 0 0 0,0 1 0 0 0,0-1 0 0 0,0 1 0 0 0,1-1 0 0 0,-1 0 0 0 0,1 0 0 0 0,2 7 0 0 0,0-2 0 0 0,-2-6 0 0 0,0 0 0 0 0,0 0 0 0 0,-1 0 0 0 0,1 1 0 0 0,-1-1 0 0 0,1 0 0 0 0,-1 1 0 0 0,0-1 0 0 0,0 5 0 0 0,0 14 0 0 0,-1-18 0 0 0,5 11 0 0 0,-3-13 0 0 0,8 25 0 0 0,1 14 0 0 0,-10-39 0 0 0,0-1 0 0 0,0 1 0 0 0,0 0 0 0 0,0-1 0 0 0,0 1 0 0 0,0 0 0 0 0,1 0 0 0 0,-1-1 0 0 0,0 1 0 0 0,0 0 0 0 0,1-1 0 0 0,-1 1 0 0 0,0 0 0 0 0,0-1 0 0 0,1 1 0 0 0,-1 0 0 0 0,1-1 0 0 0,-1 1 0 0 0,1-1 0 0 0,0 1 0 0 0,0 2 0 0 0,0 9 0 0 0,-2-9 0 0 0,1-2 0 0 0,7 23 0 0 0,-5-16 11 0 0,0 1-1 0 0,-1 0 1 0 0,0 0 0 0 0,0 16-1 0 0,0-19 1 0 0,6 15-11 0 0,-6-19 0 0 0,0 1 0 0 0,0-1 0 0 0,0 1 0 0 0,-1-1 0 0 0,1 1 0 0 0,-1 0 0 0 0,0-1 0 0 0,0 1 0 0 0,0 4 0 0 0,0 2 0 0 0,0-3 0 0 0,1 1 0 0 0,-1-1 0 0 0,4 12 0 0 0,-4-16 0 0 0,1 9 0 0 0,2-2 0 0 0,-2 2 0 0 0,-1-2 0 0 0,0 1 0 0 0,0-1 0 0 0,-1 2 0 0 0,-2-2 0 0 0,2 2 0 0 0,1-2 0 0 0,0 1 0 0 0,0 0 0 0 0,0 1 0 0 0,0-2 0 0 0,0 30 0 0 0,1-28 0 0 0,2-2 0 0 0,-2 2 0 0 0,0-2 0 0 0,3 2 0 0 0,-1-3 0 0 0,-3 3 0 0 0,0-2 0 0 0,-2 8 0 0 0,3-11 0 0 0,4 14 0 0 0,-3-11 0 0 0,1 1 0 0 0,-1 0 0 0 0,0 0 0 0 0,-2-1 0 0 0,0 2 0 0 0,0 37 0 0 0,0-20 0 0 0,0 34 0 0 0,1-50 0 0 0,0-11 0 0 0,1 2 0 0 0,-1 28 0 0 0,-1-24 0 0 0,0-5 0 0 0,0 0 0 0 0,0 0 0 0 0,0 0 0 0 0,1 0 0 0 0,-1 0 0 0 0,1 0 0 0 0,-1 0 0 0 0,2 4 0 0 0,0-1 0 0 0,-1 0 0 0 0,0 0 0 0 0,0 0 0 0 0,-1 10 0 0 0,0-12 0 0 0,2 0 0 0 0,-2-2 0 0 0,1-1 0 0 0,-1 1 0 0 0,0 0 0 0 0,1-1 0 0 0,-1 1 0 0 0,0 0 0 0 0,0-1 0 0 0,1 1 0 0 0,-1 0 0 0 0,0-1 0 0 0,0 1 0 0 0,0 0 0 0 0,0-1 0 0 0,0 1 0 0 0,0 0 0 0 0,0-1 0 0 0,0 1 0 0 0,-1 1 0 0 0,2 5 0 0 0,2 7 0 0 0,-1 0 0 0 0,1-9 0 0 0,-2-4 0 0 0,-1 0 0 0 0,1 0 0 0 0,0 0 0 0 0,-1 0 0 0 0,1 0 0 0 0,-1 0 0 0 0,0 0 0 0 0,1 0 0 0 0,-1 0 0 0 0,0 0 0 0 0,0 1 0 0 0,0-1 0 0 0,0 0 0 0 0,0 0 0 0 0,0 0 0 0 0,0 1 0 0 0,0-1 0 0 0,0 1 0 0 0,0 7 0 0 0,4 0 0 0 0,-2 6 0 0 0,-1-13 0 0 0,5 8 0 0 0,-4-8 0 0 0,1 7 0 0 0,1 6 0 0 0,-3-12 0 0 0,-1-3 0 0 0,0 22 0 0 0,-1-7 0 0 0,1-14 0 0 0,5 14 0 0 0,-5-7 0 0 0,1 1 0 0 0,1 2 11 0 0,-1 0 31 0 0,-1-2-31 0 0,0 2-11 0 0,-2 3 0 0 0,5 3 0 0 0,0-8 0 0 0,-2-1 0 0 0,-1 3 0 0 0,0-2 0 0 0,0 2 0 0 0,0 0 0 0 0,0-2 0 0 0,0 2 0 0 0,0-2 0 0 0,0 1 0 0 0,0 20 0 0 0,0-17 0 0 0,2-12 0 0 0,0 2 0 0 0,-1 18 0 0 0,-1-12 0 0 0,3 6 0 0 0,-3-13 0 0 0,1 0 0 0 0,-1 0 0 0 0,0 0 0 0 0,1 1 0 0 0,-1-1 0 0 0,0 0 0 0 0,0 0 0 0 0,-1 0 0 0 0,1 1 0 0 0,0-1 0 0 0,-2 3 0 0 0,0 6 0 0 0,0-6 0 0 0,1-4 0 0 0,1 0 0 0 0,-1 0 0 0 0,1 1 0 0 0,0-1 0 0 0,-1 0 0 0 0,1 0 0 0 0,0 0 0 0 0,0 1 0 0 0,-1-1 0 0 0,1 0 0 0 0,0 0 0 0 0,0 1 0 0 0,1 1 0 0 0,-1 8 0 0 0,0-4 11 0 0,-5 42 42 0 0,5-39-53 0 0,0 51 0 0 0,-1-53 0 0 0,1-4 0 0 0,0 0 0 0 0,0 0 0 0 0,1 1 0 0 0,-1-1 0 0 0,1 0 0 0 0,2 7 0 0 0,-1 6 0 0 0,-3-4 0 0 0,1 24 0 0 0,0 1 0 0 0,0-13 0 0 0,-1-22 10 0 0,1 2-9 0 0,1-1 0 0 0,-1 0 1 0 0,1 1-1 0 0,-1-1 0 0 0,1 0 0 0 0,1 1 1 0 0,1 5-1 0 0,-2-8-220 0 0,4-2-1938 0 0,3-4 617 0 0,2-3-68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5:43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 1 11664 0 0,'0'0'1053'0'0,"-7"0"-873"0"0,3 0 2265 0 0,0 2-2199 0 0,0 0-1 0 0,0 0 1 0 0,1 0-1 0 0,-1 1 1 0 0,1 0-1 0 0,-1-1 0 0 0,1 1 1 0 0,0 0-1 0 0,0 1 1 0 0,0-1-1 0 0,0 1 1 0 0,1-1-1 0 0,0 1 1 0 0,-1 0-1 0 0,-1 5 1 0 0,-3 6 1300 0 0,2 1 0 0 0,-7 28 1 0 0,6-20-1105 0 0,-4 28-1498 0 0,3-6-454 0 0,6-40 372 0 0,0 2-4768 0 0,-3 0-467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5:43.6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12640 0 0,'0'0'1142'0'0,"2"0"-939"0"0,6-1 312 0 0,-6 1-178 0 0,0 0 0 0 0,-1 0 0 0 0,1-1 0 0 0,-1 1 0 0 0,1 0 0 0 0,0 0 0 0 0,-1 0 0 0 0,1 1 0 0 0,-1-1 0 0 0,4 1 0 0 0,19 8 2658 0 0,-18-7-2464 0 0,0 0-1 0 0,0 0 1 0 0,10 7 0 0 0,25 14 581 0 0,-27-16-880 0 0,0 1 0 0 0,0 0 1 0 0,17 15-1 0 0,-14-9-101 0 0,34 22-1 0 0,-12-10-134 0 0,6 3-1072 0 0,-23-13-176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7:43.8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 6536 0 0,'0'0'3004'0'0,"0"-2"-2767"0"0,0-9 2286 0 0,0 1 3128 0 0,0 22-5319 0 0,1 1 0 0 0,0-1 0 0 0,0 0 0 0 0,2 0 0 0 0,4 16 0 0 0,-4-16-195 0 0,0-1-1 0 0,-1 0 0 0 0,0 15 0 0 0,2 5 70 0 0,20 66 276 0 0,-9-40-275 0 0,-12-43-157 0 0,26 122 231 0 0,-25-115-155 0 0,7 23 0 0 0,-5-23-1 0 0,4 22-1 0 0,-10-41-111 0 0,1 1 0 0 0,0-1 0 0 0,-1 0 0 0 0,1 1-1 0 0,0-1 1 0 0,0 0 0 0 0,2 3 0 0 0,-2-3 4 0 0,1 0 1 0 0,-1 1-1 0 0,0-1 0 0 0,0 0 1 0 0,0 1-1 0 0,0 3 0 0 0,1 5 27 0 0,0 0 0 0 0,1 0 0 0 0,1 0 0 0 0,5 12 0 0 0,-7-17-31 0 0,0 1 0 0 0,0-1-1 0 0,0 0 1 0 0,-1 1-1 0 0,0-1 1 0 0,0 1 0 0 0,0 0-1 0 0,-1-1 1 0 0,0 1-1 0 0,0-1 1 0 0,-1 1 0 0 0,-2 10-1 0 0,2-9 4 0 0,1 0 0 0 0,-1 0 0 0 0,1 1 0 0 0,1-1 0 0 0,0 0 0 0 0,0 0-1 0 0,0 0 1 0 0,1-1 0 0 0,4 11 0 0 0,0 2 63 0 0,0-1 0 0 0,-1 1 0 0 0,2 28 1 0 0,-2-17-6 0 0,9 76 292 0 0,-6-43-530 0 0,-3-22 324 0 0,5 38-80 0 0,-7-64-200 0 0,-1-7 416 0 0,-1 0 0 0 0,2 17 0 0 0,5 64-248 0 0,-8-81-46 0 0,1 1-1 0 0,1-1 0 0 0,4 17 0 0 0,-4-16 34 0 0,0-1 0 0 0,0 1 0 0 0,1 18-1 0 0,-3-26-23 0 0,0 8-138 0 0,0 0 0 0 0,1 0 0 0 0,3 16 0 0 0,-2-16 205 0 0,0 1 1 0 0,0 0-1 0 0,-1 0 1 0 0,-1-1-1 0 0,0 1 1 0 0,0 0-1 0 0,-3 17 1 0 0,3-21-76 0 0,-1 1-1 0 0,2 0 1 0 0,-1-1 0 0 0,4 15-1 0 0,-3-18-2 0 0,7 25 0 0 0,-6-24 0 0 0,0 1 0 0 0,-1 0 0 0 0,0 0 0 0 0,0 0 0 0 0,1 10 0 0 0,-2-12 4 0 0,0-1-1 0 0,1 1 0 0 0,-1-1 1 0 0,1 0-1 0 0,0 1 0 0 0,1 3 0 0 0,0-1 5 0 0,0 0-1 0 0,-1 0 1 0 0,0 0-1 0 0,0 0 0 0 0,0 0 1 0 0,-1 9-1 0 0,5 44 100 0 0,3 23-43 0 0,-7-74-53 0 0,-1-1 0 0 0,2 1 1 0 0,2 11-1 0 0,-2-12-4 0 0,-1 1 1 0 0,1-1-1 0 0,-1 13 0 0 0,0-14 0 0 0,0 1 0 0 0,-1-1 1 0 0,2 1-1 0 0,-1 0 0 0 0,1-1 0 0 0,0 0 0 0 0,1 1 0 0 0,3 7 0 0 0,-4-9 3 0 0,0-1 0 0 0,-1 1 0 0 0,1 0 0 0 0,-1 0-1 0 0,1 9 1 0 0,2 13 49 0 0,-1-17-55 0 0,-1 1 0 0 0,1 15 0 0 0,-1-6-6 0 0,10 42 2 0 0,-9-14 102 0 0,2-13 18 0 0,3 15-49 0 0,-3-12 4 0 0,-3-24-75 0 0,-1-11 0 0 0,-1 1 0 0 0,1-1 0 0 0,0 1 0 0 0,0-1 0 0 0,0 0 0 0 0,2 6 0 0 0,-2-7 4 0 0,0 0-1 0 0,0 0 1 0 0,0 0-1 0 0,-1 0 1 0 0,1 0-1 0 0,-1 0 1 0 0,0 1-1 0 0,1-1 1 0 0,-1 4-1 0 0,4 32 26 0 0,7 50-29 0 0,-4-23 0 0 0,-3-46 0 0 0,-2-9 0 0 0,1 0 0 0 0,-2 0 0 0 0,1 13 0 0 0,-1-14 0 0 0,1-1 0 0 0,4 17 0 0 0,-3-13 0 0 0,2 60 0 0 0,-4-59 0 0 0,-1-11 0 0 0,1 0 0 0 0,-1 0 0 0 0,0 1 0 0 0,0-1 0 0 0,1 0 0 0 0,-1 0 0 0 0,2 2 0 0 0,3 11 0 0 0,-1-1 0 0 0,5 24 0 0 0,-6-22 0 0 0,1 0 0 0 0,7 19 0 0 0,-9-29 7 0 0,0 1-1 0 0,0-1 1 0 0,-1 1 0 0 0,0 0-1 0 0,1 7 1 0 0,5 33 17 0 0,-6-25-24 0 0,-1-16 0 0 0,0 0 0 0 0,1-1 0 0 0,-1 1 0 0 0,1-1 0 0 0,0 1 0 0 0,0-1 0 0 0,3 7 0 0 0,-1 2 10 0 0,0 1 0 0 0,-1 0 0 0 0,0 0 0 0 0,-2-1 0 0 0,0 18 0 0 0,0-12-6 0 0,0-14-4 0 0,0 0 0 0 0,0 0 0 0 0,1 0 0 0 0,0 0 0 0 0,2 6 0 0 0,0 8 0 0 0,-3-16 0 0 0,0 0 0 0 0,0 0 0 0 0,1 0 0 0 0,0-1 0 0 0,1 6 0 0 0,6 33 0 0 0,-3-5 0 0 0,0-8 0 0 0,-3-11 0 0 0,0 6 0 0 0,0-20 0 0 0,-1-3 0 0 0,-1 0 0 0 0,1-1 0 0 0,-1 1 0 0 0,0 0 0 0 0,1 0 0 0 0,-1 0 0 0 0,0 0 0 0 0,0 0 0 0 0,0 0 0 0 0,0 0 0 0 0,1 0 0 0 0,-2 0 0 0 0,1 0 0 0 0,0 2 0 0 0,3 9 0 0 0,-2-9 0 0 0,0-1 0 0 0,0 1 0 0 0,0-1 0 0 0,0 1 0 0 0,0 0 0 0 0,-1 0 0 0 0,1-1 0 0 0,-1 6 0 0 0,8 37 0 0 0,-7-31 31 0 0,4 5 2 0 0,-2-2-33 0 0,1 6 0 0 0,-4-21 0 0 0,0-1 0 0 0,0 1 0 0 0,0 0 0 0 0,0 0 0 0 0,0 0 0 0 0,0 0 0 0 0,1 0 0 0 0,-1 0 0 0 0,1-1 0 0 0,1 4 0 0 0,-1 3 0 0 0,-1-4 0 0 0,1 15 0 0 0,2 2 20 0 0,2-2 14 0 0,-1 0-24 0 0,-2-16-9 0 0,2 15-2 0 0,4 22 1 0 0,-3-1 0 0 0,-2-16 0 0 0,7 45 64 0 0,-7-58-44 0 0,-2-3 17 0 0,1 1 0 0 0,-1-1 0 0 0,-1 0-1 0 0,1 14 1 0 0,-1-17-22 0 0,0 0-1 0 0,1 0 1 0 0,0 0-1 0 0,0 0 1 0 0,1 5 0 0 0,3 9 29 0 0,2 1-44 0 0,11 44 0 0 0,-12-12 64 0 0,-2-35-63 0 0,-4-13 0 0 0,1 0 0 0 0,-1 0 1 0 0,1 0-1 0 0,0 0 0 0 0,0 0 0 0 0,0 0 1 0 0,2 2-1 0 0,-2 1 29 0 0,-1-5-29 0 0,0-1 0 0 0,0 1 0 0 0,0 0 0 0 0,0-1 0 0 0,0 1 0 0 0,0 0 0 0 0,0-1 0 0 0,0 1 0 0 0,0 0 0 0 0,0-1 0 0 0,0 1 0 0 0,0 0 0 0 0,0-1 0 0 0,0 1 0 0 0,0 0 0 0 0,1-1 0 0 0,-1 1 0 0 0,0-1 0 0 0,0 1 0 0 0,1 0 0 0 0,-1-1 0 0 0,1 2 0 0 0,6 12 15 0 0,14 42 107 0 0,5 16-70 0 0,-17-51-53 0 0,-2-1 0 0 0,-5-13 0 0 0,0 0 0 0 0,9 20 0 0 0,5 14 49 0 0,-13-31-29 0 0,1 0 0 0 0,0 0-1 0 0,8 14 1 0 0,-10-23-20 0 0,-1 1 0 0 0,0-1 0 0 0,0 1 0 0 0,0 0 0 0 0,0-1 0 0 0,-1 1 0 0 0,1 0 0 0 0,0 0 0 0 0,0 2 0 0 0,0-2 0 0 0,-1 0 0 0 0,1-1 0 0 0,0 1 0 0 0,-1 0 0 0 0,1-1 0 0 0,0 1 0 0 0,0-1 0 0 0,0 1 0 0 0,1-1 0 0 0,-1 1 0 0 0,2 0 0 0 0,15 22 0 0 0,-14-19 0 0 0,0 0 0 0 0,0 1-1 0 0,3 8 1 0 0,0-2 12 0 0,-6-9 31 0 0,-1 1-40 0 0,0-3-3 0 0,0 1 1 0 0,0-1-1 0 0,0 1 0 0 0,0-1 1 0 0,0 0-1 0 0,0 1 0 0 0,0-1 1 0 0,1 1-1 0 0,-1-1 0 0 0,1 1 1 0 0,-1-1-1 0 0,1 0 0 0 0,-1 1 1 0 0,1-1-1 0 0,0 0 0 0 0,0 0 1 0 0,-1 0-1 0 0,3 3 0 0 0,2 3 1 0 0,36 39-1 0 0,-30-33 0 0 0,0 1 0 0 0,-8-11 0 0 0,0 1 0 0 0,0 0 0 0 0,0-1 0 0 0,0 1 0 0 0,7 3 0 0 0,-4-2 0 0 0,-1 0 0 0 0,0-1 0 0 0,6 8 0 0 0,1 0 11 0 0,30 28 106 0 0,-36-36-117 0 0,-4-2 0 0 0,-1-1 0 0 0,1 0 0 0 0,0 1 0 0 0,-1-1 0 0 0,1 1 0 0 0,-1-1 0 0 0,1 1 0 0 0,1 2 0 0 0,-1 0 0 0 0,-1-2 0 0 0,0-1 0 0 0,1 1 0 0 0,-1-1 0 0 0,0 0 0 0 0,0 1 0 0 0,1-1 0 0 0,-1 0 0 0 0,1 0 0 0 0,-1 0 0 0 0,1 0 0 0 0,2 2 0 0 0,2 2-1 0 0,-5-4 6 0 0,0 1 0 0 0,0-1 0 0 0,0 1 0 0 0,0-1 0 0 0,1 0 0 0 0,-1 0 0 0 0,1 0 0 0 0,-1 0 0 0 0,1 0 0 0 0,1 1-1 0 0,-1-1-3 0 0,-1 0 0 0 0,1-1 0 0 0,-1 1 0 0 0,0 0 0 0 0,1 0 0 0 0,-1 0-1 0 0,0 0 1 0 0,0 0 0 0 0,0 0 0 0 0,0 0 0 0 0,0 1 0 0 0,0-1 0 0 0,0 0-1 0 0,1 2 1 0 0,2 3-3 0 0,40 34 2 0 0,-32-27 0 0 0,-11-11 0 0 0,0 0 0 0 0,1-1 0 0 0,-1 1 0 0 0,0-1 0 0 0,1 1 0 0 0,-1-1 0 0 0,1 0 0 0 0,2 3 0 0 0,22 18 64 0 0,5 6-64 0 0,-15-12 22 0 0,-6-4-1 0 0,23 19 0 0 0,-27-23-21 0 0,-5-6 0 0 0,0 1 0 0 0,0-1 0 0 0,1 0 0 0 0,-1 0 0 0 0,1 0 0 0 0,-1 0 0 0 0,1-1 0 0 0,2 3 0 0 0,6 3 16 0 0,-8-6-13 0 0,-1 0 0 0 0,1 0 0 0 0,0 1 0 0 0,-1-1 0 0 0,1 0 0 0 0,-1 1 0 0 0,0-1 0 0 0,1 1 0 0 0,-1 0 0 0 0,0-1 0 0 0,0 1 0 0 0,0 0 0 0 0,0 0 0 0 0,0-1 0 0 0,0 4 0 0 0,11 10-3 0 0,-11-15 0 0 0,0 1 0 0 0,0 0 0 0 0,0 0 0 0 0,-1 0 0 0 0,1 0 0 0 0,0 1 0 0 0,0-1 0 0 0,0 0 0 0 0,-1 0 0 0 0,1 0 0 0 0,-1 1 0 0 0,1-1 0 0 0,-1 0 0 0 0,1 1 0 0 0,-1-1 0 0 0,0 0 0 0 0,0 2 0 0 0,0 0 0 0 0,0 1 0 0 0,8 8 0 0 0,5 4 0 0 0,-8-11 0 0 0,-4-3 0 0 0,-1-1 0 0 0,1 0 0 0 0,0 1 0 0 0,0-1 0 0 0,-1 0 0 0 0,1 0 0 0 0,0 1 0 0 0,0-1 0 0 0,0 0 0 0 0,0 0 0 0 0,0 0 0 0 0,0 0 0 0 0,0 0 0 0 0,1-1 0 0 0,-1 1 0 0 0,0 0 0 0 0,0 0 0 0 0,2 0 0 0 0,3 1 0 0 0,14 11 0 0 0,-14-10 2 0 0,-1 0 5 0 0,0 0 1 0 0,-1 0-1 0 0,1 0 0 0 0,-1 0 1 0 0,1 1-1 0 0,6 8 1 0 0,-4-5 16 0 0,11 14 26 0 0,-18-18-50 0 0,18 18 0 0 0,-1-6 0 0 0,49 33 64 0 0,-65-47-64 0 0,0 0 0 0 0,0-1 0 0 0,-1 1 0 0 0,1 0 0 0 0,0-1 0 0 0,0 1 0 0 0,0 0 0 0 0,-1 0 0 0 0,1 0 0 0 0,0 0 0 0 0,-1 0 0 0 0,1-1 0 0 0,-1 1 0 0 0,1 3 0 0 0,2 0 0 0 0,13 13 0 0 0,18 11 64 0 0,-17-16-64 0 0,9 7 64 0 0,-16-12-64 0 0,-3-3 11 0 0,-2-2-1 0 0,0 0 1 0 0,-1 1 0 0 0,1 0-1 0 0,8 6 1 0 0,-12-8-11 0 0,-1 0 0 0 0,1 0 0 0 0,0-1 0 0 0,-1 1 0 0 0,1 0 0 0 0,0-1 0 0 0,0 1 0 0 0,0-1 0 0 0,-1 1 0 0 0,1-1 0 0 0,0 1 0 0 0,0-1 0 0 0,0 0 0 0 0,0 1 0 0 0,0-1 0 0 0,0 0 0 0 0,0 0 0 0 0,0 0 0 0 0,0 0 0 0 0,1 0 0 0 0,5 1 0 0 0,10 9 0 0 0,8 7 0 0 0,9 2 0 0 0,-27-17 0 0 0,-5-1 0 0 0,0-1 0 0 0,0 1 0 0 0,0-1 0 0 0,0 1 0 0 0,-1 0 0 0 0,1 0 0 0 0,0 0 0 0 0,0 0 0 0 0,-1 0 0 0 0,4 2 0 0 0,0 3 19 0 0,-5-5-16 0 0,1 0-1 0 0,0 0 0 0 0,-1 0 0 0 0,1 0 1 0 0,0-1-1 0 0,0 1 0 0 0,-1 0 0 0 0,1 0 1 0 0,0-1-1 0 0,0 1 0 0 0,0-1 0 0 0,0 1 1 0 0,0-1-1 0 0,0 1 0 0 0,0-1 0 0 0,0 1 0 0 0,0-1 1 0 0,0 0-1 0 0,2 1 0 0 0,-3-1-2 0 0,1 0 0 0 0,0 0 0 0 0,-1 0 0 0 0,1 0 0 0 0,0 0 0 0 0,-1 1 0 0 0,1-1 0 0 0,-1 0 0 0 0,1 0 0 0 0,0 1 0 0 0,-1-1 0 0 0,1 0 0 0 0,-1 1 0 0 0,1-1 0 0 0,-1 1 0 0 0,1-1 0 0 0,-1 1 0 0 0,1-1 0 0 0,-1 0 0 0 0,0 1 0 0 0,1 0 0 0 0,-1-1 0 0 0,1 1 0 0 0,1 2 0 0 0,15 13 0 0 0,9 4 0 0 0,-21-17 0 0 0,11 7 0 0 0,-11-4 0 0 0,-4-4 0 0 0,1 0 0 0 0,-1 0 0 0 0,1 0 0 0 0,-1 0 0 0 0,1-1 0 0 0,0 1 0 0 0,0 0 0 0 0,4 2 0 0 0,12 14 0 0 0,-14-17 0 0 0,0 1 0 0 0,5 11 0 0 0,-6-9 0 0 0,20 19 0 0 0,-14-17 0 0 0,-7-5 0 0 0,1 1 0 0 0,0 0 0 0 0,-1-1 0 0 0,0 1 0 0 0,1 0 0 0 0,-1 0 0 0 0,3 3 0 0 0,-4-2 0 0 0,0 0 0 0 0,16 12 0 0 0,-14-13 0 0 0,9 11 0 0 0,-10-11 0 0 0,-1-1 0 0 0,0 1 0 0 0,1-1 0 0 0,0 1 0 0 0,-1-1 0 0 0,1 0 0 0 0,0 1 0 0 0,-1-1 0 0 0,1 0 0 0 0,0 0 0 0 0,3 1 0 0 0,3 2 0 0 0,1 3 0 0 0,-7-1 0 0 0,1-1 0 0 0,15 7 0 0 0,-11-6-2 0 0,-6-5 3 0 0,0 1 0 0 0,1-1 0 0 0,0 0 0 0 0,-1 0 0 0 0,1 0 0 0 0,0 0 0 0 0,-1 0-1 0 0,1 0 1 0 0,0 0 0 0 0,0-1 0 0 0,0 1 0 0 0,0-1 0 0 0,3 1 0 0 0,-5-1 1 0 0,1 0 0 0 0,-1 0 1 0 0,1 1-1 0 0,-1-1 0 0 0,0 0 1 0 0,1 0-1 0 0,-1 0 0 0 0,0 1 1 0 0,1-1-1 0 0,-1 0 0 0 0,0 1 1 0 0,1-1-1 0 0,-1 0 0 0 0,0 1 1 0 0,0-1-1 0 0,1 0 0 0 0,-1 1 0 0 0,0-1 1 0 0,0 0-1 0 0,0 1 0 0 0,1 0 1 0 0,0 1-1 0 0,8 5-2 0 0,-4-6 0 0 0,-3 0 0 0 0,-1-1 0 0 0,1 1 0 0 0,-1 0 0 0 0,1-1 0 0 0,-1 1 0 0 0,0 0 0 0 0,1 0 0 0 0,-1 0 0 0 0,0 0 0 0 0,3 2 0 0 0,5 3 0 0 0,1 0 0 0 0,0 0 0 0 0,0-1 0 0 0,1 0 0 0 0,12 4 0 0 0,-8-3 0 0 0,-12-5 0 0 0,-2 0 0 0 0,0-1 0 0 0,0 1 0 0 0,0-1 0 0 0,1 1 0 0 0,-1-1 0 0 0,0 1 0 0 0,0 0 0 0 0,0-1 0 0 0,0 1 0 0 0,0 0 0 0 0,0 0 0 0 0,0 0 0 0 0,0 0 0 0 0,0 0 0 0 0,-1 0 0 0 0,2 1 0 0 0,2 4 0 0 0,13 5 0 0 0,-14-10 0 0 0,8 8 0 0 0,-10-8 0 0 0,1 1 0 0 0,-1-1 0 0 0,1 1 0 0 0,-1-1 0 0 0,1 0 0 0 0,0 0 0 0 0,0 0 0 0 0,-1 0 0 0 0,1 0 0 0 0,0 0 0 0 0,3 1 0 0 0,2 1 0 0 0,8 5 0 0 0,-11-7 0 0 0,-3-1 0 0 0,0 0 0 0 0,0 1 0 0 0,1-1 0 0 0,-1 1 0 0 0,0-1 0 0 0,0 1 0 0 0,0 0 0 0 0,0-1 0 0 0,0 1 0 0 0,0 0 0 0 0,0 0 0 0 0,0-1 0 0 0,0 1 0 0 0,-1 0 0 0 0,1 0 0 0 0,0 0 0 0 0,0 0 0 0 0,-1 0 0 0 0,1 0 0 0 0,0 2 0 0 0,2 3 0 0 0,-1-3 0 0 0,7 5 0 0 0,1 0 0 0 0,-9-7 0 0 0,0-1 0 0 0,1 1 0 0 0,-1 0 0 0 0,0 0 0 0 0,0 0 0 0 0,0 0 0 0 0,-1 0 0 0 0,1 0 0 0 0,0 0 0 0 0,0 0 0 0 0,-1 1 0 0 0,2 1 0 0 0,-1-2 0 0 0,-1 1 0 0 0,1-1 0 0 0,0 0 0 0 0,0 0 0 0 0,0 1 0 0 0,0-1 0 0 0,0 0 0 0 0,0 0 0 0 0,1 0 0 0 0,-1 0 0 0 0,0 0 0 0 0,0 0 0 0 0,1 0 0 0 0,2 1 0 0 0,14 13 0 0 0,3 2 0 0 0,-16-12 0 0 0,-4-3 0 0 0,1 0 0 0 0,-1-1 0 0 0,1 1 0 0 0,0-1 0 0 0,0 1 0 0 0,-1-1 0 0 0,1 0 0 0 0,3 2 0 0 0,3 3 0 0 0,-3 0 0 0 0,1-1 0 0 0,0 0 0 0 0,0 0 0 0 0,11 7 0 0 0,-13-9 0 0 0,7 5 11 0 0,-3 1 31 0 0,-6-6-39 0 0,-2-1-2 0 0,1-1 0 0 0,0 1-1 0 0,-1-1 1 0 0,1 0 0 0 0,0 0 0 0 0,0 1 0 0 0,0-1 0 0 0,0 0 0 0 0,0 0 0 0 0,0 0 0 0 0,3 2 0 0 0,-1-1-2 0 0,1 0 1 0 0,-1 0-1 0 0,0 0 1 0 0,1 1 0 0 0,4 5-1 0 0,2 2 1 0 0,-7-8 0 0 0,14 9 0 0 0,-14-8 0 0 0,17 9 0 0 0,2 1 0 0 0,-9-5 0 0 0,-4 1 0 0 0,1 4 0 0 0,-7-12 0 0 0,1 0 0 0 0,10 10 0 0 0,5 9 0 0 0,-7-5 0 0 0,-3-3 0 0 0,-4-3 0 0 0,-1 4 0 0 0,-1-11 0 0 0,-3-2 0 0 0,1 0 0 0 0,0 0 0 0 0,0 1 0 0 0,-1-1 0 0 0,1 0 0 0 0,0 1 0 0 0,0-1 0 0 0,-1 0 0 0 0,1 1 0 0 0,0-1 0 0 0,-1 1 0 0 0,1-1 0 0 0,-1 1 0 0 0,1-1 0 0 0,0 1 0 0 0,-1 0 0 0 0,1-1 0 0 0,-1 1 0 0 0,0-1 0 0 0,1 1 0 0 0,-1 0 0 0 0,0 0 0 0 0,1 1 0 0 0,2 4 0 0 0,-3-5 0 0 0,1 1 0 0 0,-1-1 0 0 0,1 1 0 0 0,0-1 0 0 0,0 1 0 0 0,0-1 0 0 0,0 0 0 0 0,0 1 0 0 0,0-1 0 0 0,0 0 0 0 0,0 0 0 0 0,0 0 0 0 0,0 0 0 0 0,3 2 0 0 0,18 12 0 0 0,-14-7 0 0 0,7 8-1 0 0,-7-8 13 0 0,1 4 46 0 0,0 0-63 0 0,-1-4 5 0 0,4 14 0 0 0,0-14 0 0 0,5 2 0 0 0,5 1 0 0 0,-13-3 0 0 0,0-1 0 0 0,-2-1 0 0 0,-1-1 0 0 0,0 1 0 0 0,0 0 0 0 0,8 11 0 0 0,-8-9 0 0 0,21 13 0 0 0,-10-10 0 0 0,-13-7 0 0 0,-2-1 0 0 0,0 0 0 0 0,1-1 0 0 0,0 1 0 0 0,-1-1 0 0 0,1 1 0 0 0,0-1 0 0 0,0 0 0 0 0,4 1 0 0 0,18 17 0 0 0,-11-8 0 0 0,16 16 0 0 0,-3-1 0 0 0,-8-3 64 0 0,-11-16-64 0 0,-1-2 3 0 0,-1 0 28 0 0,-6-4-29 0 0,0-1 0 0 0,1 1 1 0 0,-1-1-1 0 0,1 0 0 0 0,-1 1 1 0 0,1-1-1 0 0,0 0 0 0 0,-1 1 1 0 0,1-1-1 0 0,0 0 0 0 0,0 0 1 0 0,1 1-1 0 0,-1 2-2 0 0,-1-4 0 0 0,21 22 0 0 0,-12-11 0 0 0,0-3 0 0 0,4 3 0 0 0,-12-10 0 0 0,12 7 0 0 0,-4-1 0 0 0,-1 1 0 0 0,2 0 0 0 0,-2 0 0 0 0,2 0 0 0 0,3 0 10 0 0,-8-5 20 0 0,21 18-6 0 0,-17-13-24 0 0,-1-1 0 0 0,1-1 0 0 0,-3 3 0 0 0,2 0 0 0 0,4 3 0 0 0,-11-12 0 0 0,-1 1 0 0 0,1 0 0 0 0,0 0 0 0 0,0-1 0 0 0,0 1 0 0 0,-1 0 0 0 0,1 0 0 0 0,0 0 0 0 0,-1 0 0 0 0,1 0 0 0 0,-1 0 0 0 0,1 1 0 0 0,0 1 0 0 0,5 8 9 0 0,-4-10 12 0 0,1 1 2 0 0,3 12-12 0 0,4 2-11 0 0,-9-13-11 0 0,1 1 0 0 0,1 0 0 0 0,-1 0 0 0 0,0-1 0 0 0,1 0 0 0 0,0 1 0 0 0,3 3 0 0 0,-3-5-21 0 0,-2 0-123 0 0,12 14-194 0 0,-7-9 349 0 0,7 7 0 0 0,-7-5 0 0 0,-4-6 0 0 0,3 4 0 0 0,2-1 0 0 0,1 1 27 0 0,-5-5 24 0 0,-1-1 0 0 0,0 1 0 0 0,0 0 0 0 0,0 0 0 0 0,0 1-1 0 0,0-1 1 0 0,0 0 0 0 0,0 1 0 0 0,-1-1 0 0 0,3 6 0 0 0,-3-7-61 0 0,-1 1-1 0 0,1-1 1 0 0,0 0 0 0 0,-1 1 0 0 0,1-1-1 0 0,0 0 1 0 0,0 0 0 0 0,0 0 0 0 0,0 0 0 0 0,0 0-1 0 0,0 0 1 0 0,0 0 0 0 0,0 0 0 0 0,0 0-1 0 0,0 0 1 0 0,3 1 0 0 0,-3-2-3 0 0,0 0 0 0 0,-1 0-1 0 0,1 1 1 0 0,-1-1 0 0 0,1 0 0 0 0,-1 1 0 0 0,1-1 0 0 0,0 1 0 0 0,-1-1-1 0 0,1 1 1 0 0,-1-1 0 0 0,0 1 0 0 0,1-1 0 0 0,-1 1 0 0 0,1-1-1 0 0,-1 1 1 0 0,1 0 0 0 0,8 25-163 0 0,-8-24 202 0 0,0 0 0 0 0,0 0-1 0 0,0 0 1 0 0,0-1 0 0 0,0 1-1 0 0,1 0 1 0 0,-1-1 0 0 0,0 1-1 0 0,3 1 1 0 0,7 10 82 0 0,3 5-190 0 0,-11-11 62 0 0,0 0 0 0 0,1 1 1 0 0,0-2-1 0 0,5 9 0 0 0,-4-13-7 0 0,-4-1 54 0 0,0 0 0 0 0,1 0 1 0 0,-1 0-1 0 0,0 0 0 0 0,0 0 1 0 0,0 1-1 0 0,0-1 0 0 0,0 0 0 0 0,0 1 1 0 0,0-1-1 0 0,0 0 0 0 0,0 1 1 0 0,0-1-1 0 0,-1 1 0 0 0,1-1 1 0 0,-1 1-1 0 0,1 2 0 0 0,3 6 5 0 0,3 3-32 0 0,-6-13 0 0 0,-1 1 0 0 0,1-1 0 0 0,0 0 0 0 0,-1 1 0 0 0,1-1 0 0 0,-1 1 0 0 0,1-1 0 0 0,-1 1 0 0 0,1-1 0 0 0,-1 1 0 0 0,1 0 0 0 0,-1-1 0 0 0,1 1 0 0 0,-1 0 0 0 0,0-1 0 0 0,0 1 0 0 0,1 0 0 0 0,-1 1 0 0 0,15 32 0 0 0,-6-20 0 0 0,4 12 0 0 0,-9-17 0 0 0,-3-6 0 0 0,0 0 0 0 0,0-1 0 0 0,0 1 0 0 0,1 0 0 0 0,-1-1 0 0 0,1 1 0 0 0,-1-1 0 0 0,4 4 0 0 0,9 17-20 0 0,8 24 25 0 0,-6-7 10 0 0,-6-11 7 0 0,-7-18-11 0 0,1 0-1 0 0,1 0 1 0 0,4 10-1 0 0,5 22-10 0 0,-11-34 0 0 0,0-1 0 0 0,0 1 0 0 0,0 1 0 0 0,1 15 0 0 0,2 5 0 0 0,-5-16-2 0 0,2 1 15 0 0,1-3 0 0 0,0 1 1 0 0,-1-1 0 0 0,1 16 0 0 0,3 12-16 0 0,12 39 2 0 0,-14-66 0 0 0,-3-9 0 0 0,-1 0 0 0 0,1 1 0 0 0,-1-1 0 0 0,0 0 0 0 0,-1 0 0 0 0,2 6 0 0 0,-1 1 11 0 0,2 0-1 0 0,-1 1 1 0 0,2-1 0 0 0,-1-1-1 0 0,9 18 1 0 0,-9-24-11 0 0,-1 0 0 0 0,-1 0 0 0 0,1 0 0 0 0,0 1 0 0 0,-1-1 0 0 0,1 7 0 0 0,-1-6 0 0 0,0 0 0 0 0,1 1 0 0 0,-1-1 0 0 0,4 6 0 0 0,-3-3 0 0 0,-2-5 0 0 0,0-1 0 0 0,0 0 0 0 0,1 1 0 0 0,-1-1 0 0 0,1 0 0 0 0,-1 1 0 0 0,1-1 0 0 0,0 0 0 0 0,1 3 0 0 0,5 12 0 0 0,-5-9 0 0 0,2 0 0 0 0,-1-1 0 0 0,1 1 0 0 0,7 11 0 0 0,-10-18-7 0 0,0 1 0 0 0,1-1 0 0 0,-1 1 0 0 0,0-1 1 0 0,0 1-1 0 0,0 0 0 0 0,0-1 0 0 0,-1 1 0 0 0,1 0 0 0 0,0 0 0 0 0,-1 0 0 0 0,1 2 0 0 0,1 4-100 0 0,4 8 167 0 0,0 1 1 0 0,5 33-1 0 0,-7-39-60 0 0,-2-8 0 0 0,1 2 0 0 0,4 15 0 0 0,-4-14 0 0 0,-1-1 0 0 0,0 1 0 0 0,0 0 0 0 0,-1 0 0 0 0,0 0 0 0 0,0 0 0 0 0,0 0 0 0 0,-1 7 0 0 0,1-10 0 0 0,-1 0 0 0 0,0 0 0 0 0,1 0 0 0 0,0 0 0 0 0,0 0 0 0 0,0 0 0 0 0,2 4 0 0 0,5 15 0 0 0,-7-17 7 0 0,0 1-1 0 0,1-1 1 0 0,-1 0-1 0 0,5 8 0 0 0,-2-4 5 0 0,0 0 0 0 0,3 15-1 0 0,-3-9-10 0 0,1 0 0 0 0,7 13 0 0 0,-8-21 0 0 0,-3-5 0 0 0,0-1 0 0 0,0 1 0 0 0,0-1 0 0 0,0 1 0 0 0,-1 0 0 0 0,1-1 0 0 0,0 1 0 0 0,-1 0 0 0 0,0-1 0 0 0,1 1 0 0 0,-1 2 0 0 0,16 51 0 0 0,-10-35 0 0 0,-3-11 0 0 0,-3-6 0 0 0,7 13 0 0 0,-1 0 0 0 0,2 14 0 0 0,-4-16 0 0 0,-3-11 0 0 0,-1 0 0 0 0,1 0 0 0 0,0 0 0 0 0,0 0 0 0 0,1 0 0 0 0,-1 0 0 0 0,2 3 0 0 0,-1-4 0 0 0,0 3 0 0 0,7 19 0 0 0,3 12 0 0 0,-7-4 0 0 0,21 66 0 0 0,-6-8 0 0 0,-20-89 0 0 0,0-1 0 0 0,0 1 0 0 0,0 0 0 0 0,0 0 0 0 0,0-1 0 0 0,0 1 0 0 0,0 0 0 0 0,0 0 0 0 0,1 0 0 0 0,-1-1 0 0 0,0 1 0 0 0,0 0 0 0 0,1-1 0 0 0,-1 1 0 0 0,1 0 0 0 0,-1-1 0 0 0,1 1 0 0 0,-1 0 0 0 0,1 0 0 0 0,2 1 0 0 0,-1 3 0 0 0,0 0 0 0 0,-1 1 0 0 0,3 9 0 0 0,-3-9 0 0 0,0-1 0 0 0,0 0 0 0 0,5 10 0 0 0,-5-13 0 0 0,0 1 0 0 0,1 0 0 0 0,-1-1 0 0 0,0 1 0 0 0,-1 0 0 0 0,1 0 0 0 0,0 0 0 0 0,-1 4 0 0 0,5 9 0 0 0,-5-15 0 0 0,1 0 0 0 0,0 0 0 0 0,0 0 0 0 0,-1 0 0 0 0,1 0 0 0 0,-1 0 0 0 0,1 1 0 0 0,-1-1 0 0 0,0 0 0 0 0,1 0 0 0 0,-1 0 0 0 0,0 1 0 0 0,0-1 0 0 0,0 0 0 0 0,0 0 0 0 0,0 1 0 0 0,0-1 0 0 0,0 2 0 0 0,-1 4 0 0 0,13 33 0 0 0,-10-28 0 0 0,-3-11 0 0 0,1 2 0 0 0,8 23 0 0 0,6 38 11 0 0,-10-36 46 0 0,-2-15-58 0 0,0-1 0 0 0,0 0 0 0 0,5 13 0 0 0,-4-14 1 0 0,0 14 0 0 0,2 6 0 0 0,-4-27 0 0 0,0 12 0 0 0,0-1 0 0 0,5 26 0 0 0,-4-26 0 0 0,2 29 0 0 0,-4-41 0 0 0,-1-2 0 0 0,1 0 0 0 0,0 0 0 0 0,0 0 0 0 0,0 0 0 0 0,0 0 0 0 0,0 0 0 0 0,0 0 0 0 0,0 0 0 0 0,0 0 0 0 0,0 0 0 0 0,0 0 0 0 0,1 0 0 0 0,-1 0 0 0 0,0 0 0 0 0,1 1 0 0 0,12 65 0 0 0,-11-47 0 0 0,5 10 0 0 0,-1 2 0 0 0,7 24 0 0 0,-10-45 0 0 0,0-5 0 0 0,-1 0 0 0 0,-1 0 0 0 0,1 0 0 0 0,0 7 0 0 0,-2-3 0 0 0,4-1 0 0 0,-4-8 0 0 0,0 0 0 0 0,1 0 0 0 0,-1-1 0 0 0,0 1 0 0 0,1 0 0 0 0,-1 0 0 0 0,0 0 0 0 0,0-1 0 0 0,0 1 0 0 0,1 0 0 0 0,-1 0 0 0 0,0 0 0 0 0,0-1 0 0 0,-1 1 0 0 0,1 0 0 0 0,0 0 0 0 0,0 0 0 0 0,-1 1 0 0 0,1 1 0 0 0,7 28 0 0 0,-6-20 0 0 0,0 2 0 0 0,2-2 0 0 0,-1 3 0 0 0,-1 4 0 0 0,0-10 0 0 0,5 27 0 0 0,0-7 0 0 0,-5-25 0 0 0,-1 1 0 0 0,1-1 0 0 0,-1 0 0 0 0,1 0 0 0 0,-1 6 0 0 0,0 1 0 0 0,3-1 0 0 0,5 10 0 0 0,-6-3 0 0 0,4 2 0 0 0,-6-16 0 0 0,1 0 0 0 0,-1 0 0 0 0,1-1 0 0 0,-1 1 0 0 0,0 0 0 0 0,0 0 0 0 0,0 0 0 0 0,0 0 0 0 0,0 2 0 0 0,2 6 0 0 0,-1-8 0 0 0,-1 0 0 0 0,1 0 0 0 0,-1 1 0 0 0,1-1 0 0 0,-1 0 0 0 0,0 0 0 0 0,0 1 0 0 0,0 2 0 0 0,-1-1 0 0 0,2 15 0 0 0,1-16 0 0 0,-1 24 0 0 0,-1 2 0 0 0,1-21 0 0 0,2 1 0 0 0,-2 1 0 0 0,0-1 0 0 0,2 2 0 0 0,2 14 0 0 0,-4-14 0 0 0,-1-2 0 0 0,0 1 0 0 0,0 1 0 0 0,0-10 0 0 0,2 1 0 0 0,3 17 0 0 0,-3-9 0 0 0,1-1 0 0 0,-2-1 0 0 0,-1 20 0 0 0,1-14 0 0 0,1-11 0 0 0,-2 30 0 0 0,4-13 0 0 0,-1-10 0 0 0,-2-7 0 0 0,-2-1 0 0 0,0 1 0 0 0,1-1 0 0 0,-1 1 0 0 0,1-1 0 0 0,0 0 0 0 0,0 1 0 0 0,0-1 0 0 0,0 5 0 0 0,0 22 64 0 0,1-18-64 0 0,2-2 0 0 0,0 6 0 0 0,-5 0 0 0 0,2 14 0 0 0,0-28 0 0 0,0-1 0 0 0,0 1 0 0 0,0 0 0 0 0,0 0 0 0 0,0 0 0 0 0,0 0 0 0 0,0 0 0 0 0,0 0 0 0 0,0 0 0 0 0,0 0 0 0 0,0 0 0 0 0,1 0 0 0 0,-1 0 0 0 0,1 2 0 0 0,1 2 0 0 0,-1 22 0 0 0,-1 7 0 0 0,1-22 0 0 0,1-3 0 0 0,2 7 0 0 0,-3 10 0 0 0,-1-26 0 0 0,1 9 0 0 0,2 2 0 0 0,2 5 0 0 0,-5-12 0 0 0,0 8 0 0 0,-1-5 0 0 0,1-5 0 0 0,0 1 0 0 0,0 0 0 0 0,0-1 0 0 0,0 1 0 0 0,1 0 0 0 0,-1-1 0 0 0,1 1 0 0 0,0 0 0 0 0,1 2 0 0 0,-2 3 0 0 0,0 3 0 0 0,0-10 0 0 0,0 1 0 0 0,0 0 0 0 0,0-1 0 0 0,0 1 0 0 0,1 0 0 0 0,-1-1 0 0 0,0 1 0 0 0,1-1 0 0 0,-1 1 0 0 0,2 2 0 0 0,-1 4 0 0 0,7 28 0 0 0,-7-25 0 0 0,-1 15 0 0 0,0-15 0 0 0,2-9 0 0 0,0 1 0 0 0,-1 9 0 0 0,-1-3 0 0 0,5 4 0 0 0,-4-5 0 0 0,-3 21 0 0 0,2-20 0 0 0,0 0 0 0 0,0 1 0 0 0,0 0 0 0 0,-4 0 0 0 0,4-1 0 0 0,4 2 0 0 0,-4-2 0 0 0,0 1 0 0 0,0 0 0 0 0,0 0 0 0 0,0-1 0 0 0,0 2 0 0 0,0-2 0 0 0,0 21 0 0 0,0-21 0 0 0,-4-1 0 0 0,4-7 20 0 0,-1 1 1 0 0,1-1-1 0 0,-1 1 1 0 0,1-1-1 0 0,0 0 0 0 0,0 1 1 0 0,0-1-1 0 0,0 1 0 0 0,0-1 1 0 0,0 1-1 0 0,0-1 1 0 0,0 0-1 0 0,1 3 0 0 0,0 1 128 0 0,1 0 218 0 0,-2-5-368 0 0,0 0 0 0 0,0 0 0 0 0,1 1 0 0 0,-1-1 0 0 0,0 0-1 0 0,0 0 1 0 0,0 0 0 0 0,0 0 0 0 0,1 1 0 0 0,-1-1 0 0 0,0 0 0 0 0,0 0 0 0 0,0 0 0 0 0,0 1 0 0 0,0-1 0 0 0,0 0 0 0 0,0 0 0 0 0,1 0 0 0 0,-1 1-1 0 0,0-1 1 0 0,0 0 0 0 0,0 0 0 0 0,0 1 0 0 0,0-1 0 0 0,0 0 0 0 0,0 0 0 0 0,0 1 0 0 0,-1-1 0 0 0,1 29-641 0 0,2-15 599 0 0,-3 0 48 0 0,0 1-4 0 0,1 6 0 0 0,2-8 0 0 0,0-11 0 0 0,-1 1 0 0 0,-3 9 0 0 0,1-9 0 0 0,-1 23 0 0 0,2 22 0 0 0,-1-45 0 0 0,7 24 0 0 0,-3-19 0 0 0,-2 1 0 0 0,-1 1 0 0 0,0-1 0 0 0,0-1 0 0 0,0 3 0 0 0,0 38 0 0 0,0-39 0 0 0,5 3-1 0 0,-5-12 0 0 0,0 26 30 0 0,0 23-24 0 0,0-41-5 0 0,0 2 0 0 0,0-1 0 0 0,0 0 0 0 0,0-1 0 0 0,2-2 0 0 0,-4-1-17 0 0,2-4-70 0 0,8-21-2383 0 0,-3 9-214 0 0,0-1-5969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7:48.7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48 17711 0 0,'-21'-5'2088'0'0,"26"-1"-2016"0"0,-2-7 0 0 0,7 6-232 0 0,3 2-56 0 0,-5-3-8 0 0,5 5-7535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7:49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188 0 12440 0 0,'-4'2'110'0'0,"0"-1"1"0"0,0 0 0 0 0,0 0-1 0 0,-1 0 1 0 0,1-1 0 0 0,0 1-1 0 0,0-1 1 0 0,0 0 0 0 0,0 0-1 0 0,-1 0 1 0 0,-7-2 0 0 0,7 1 22 0 0,-1 0-1 0 0,1 0 1 0 0,-1 1 0 0 0,0 0 0 0 0,1 0 0 0 0,-8 1 0 0 0,-31 1 2094 0 0,33-2-2233 0 0,11 0-8 0 0,0 0-1 0 0,-1 0 1 0 0,1 0-1 0 0,-1 1 0 0 0,1-1 1 0 0,0 0-1 0 0,0 0 0 0 0,-1 0 1 0 0,1 1-1 0 0,0-1 0 0 0,-1 0 1 0 0,1 0-1 0 0,0 1 0 0 0,0-1 1 0 0,-1 0-1 0 0,1 0 0 0 0,0 1 1 0 0,0-1-1 0 0,0 0 0 0 0,0 1 1 0 0,-1-1-1 0 0,1 1 0 0 0,-1 1-65 0 0,0-1-53 0 0,0 0 0 0 0,-1-1 0 0 0,1 1 0 0 0,0 0 0 0 0,0-1 0 0 0,-1 1 0 0 0,1-1 0 0 0,0 1 0 0 0,0-1 0 0 0,-1 0 0 0 0,1 0 0 0 0,-1 1 1 0 0,1-1-1 0 0,-3 0 0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5:45.1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56 5984 0 0,'0'0'273'0'0,"-8"-17"102"0"0,4 6 1414 0 0,-2-17 9131 0 0,5 36-5083 0 0,1 17-5833 0 0,1-10 200 0 0,-3 23 231 0 0,1-20-1191 0 0,0 0-3495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5:45.5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10592 0 0,'0'16'488'0'0,"0"-13"-12"0"0,1-2 45 0 0,30 18 8302 0 0,4-4-5246 0 0,-27-12-3311 0 0,-1 1 0 0 0,1 0 0 0 0,-1 0 1 0 0,0 0-1 0 0,0 1 0 0 0,8 7 0 0 0,5 4 165 0 0,-3-2-214 0 0,19 18-1 0 0,-23-20-87 0 0,1 1 0 0 0,23 14 0 0 0,-11-10-1898 0 0,1 1-4042 0 0,3 2-2776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33:55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5528 0 0,'2'3'624'0'0,"0"6"-354"0"0,-3 23 5801 0 0,0-16-3531 0 0,1-1 0 0 0,3 25 0 0 0,-2-26-1665 0 0,0 0 0 0 0,-1 0 0 0 0,-3 26 0 0 0,-1 11 159 0 0,3-26-626 0 0,1-19-351 0 0,-1 1 0 0 0,1 0 0 0 0,0-1 0 0 0,2 10 1 0 0,0-6 11 0 0,-2-1 0 0 0,1 1 0 0 0,-2 17 1 0 0,0-17 1 0 0,1 0 0 0 0,0 0 1 0 0,3 17-1 0 0,0-5-12 0 0,0 0 0 0 0,-1 27-1 0 0,-10 30-222 0 0,6-5-114 0 0,0-30 375 0 0,3-1 0 0 0,7 60-1 0 0,-3-46-52 0 0,-5-41-160 0 0,2 0-1 0 0,4 21 1 0 0,-2-7-84 0 0,-4-23 106 0 0,0-1 0 0 0,1 1 0 0 0,3 10 0 0 0,0 5-415 0 0,-4-12-5829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58:23.3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7920 0 0,'0'0'6621'0'0,"0"10"-4507"0"0,12 15-668 0 0,-11-24-1316 0 0,4 20 332 0 0,-3-13-388 0 0,-1-1 20 0 0,0 0-1 0 0,0 0 1 0 0,-1 13-1 0 0,0-12-38 0 0,0 0 1 0 0,0 0-1 0 0,2 8 0 0 0,-1-7 33 0 0,0 1 0 0 0,0-1 0 0 0,-1 13 0 0 0,1 19 13 0 0,3 18-37 0 0,-2-45-41 0 0,-1-1-1 0 0,-1 23 1 0 0,-1-23-21 0 0,1-1 1 0 0,3 22-1 0 0,-1-22 29 0 0,-1 0 0 0 0,-2 22 0 0 0,1-22 35 0 0,0-1 0 0 0,0 1 0 0 0,3 15 0 0 0,5 38 110 0 0,-3-8-112 0 0,-3-26-9 0 0,-2-26-53 0 0,-1 0-1 0 0,2-1 1 0 0,-1 1-1 0 0,0 0 1 0 0,3 7-1 0 0,19 98 63 0 0,-17-90 86 0 0,-1 0-1 0 0,1 26 0 0 0,-1-14 122 0 0,5 21-608 0 0,-6-36 315 0 0,0 0 0 0 0,-1 0 0 0 0,0 0 0 0 0,-2 25 0 0 0,0-38 38 0 0,0 1 0 0 0,0-1-1 0 0,1 1 1 0 0,-1-1 0 0 0,2 5-1 0 0,3 23 131 0 0,-4-3-31 0 0,2-1 0 0 0,1 0-1 0 0,14 52 1 0 0,-12-38-96 0 0,-3-16-74 0 0,-3-21 40 0 0,0 0-1 0 0,0 0 1 0 0,0 1 0 0 0,-2 5-1 0 0,1 20 98 0 0,12 123 66 0 0,-7-115-148 0 0,-4-24 0 0 0,2 0 0 0 0,0 0 0 0 0,4 15 0 0 0,-3-17 0 0 0,-1 0 0 0 0,2 18 0 0 0,-3-18 0 0 0,0 0 0 0 0,6 20 0 0 0,6 40 0 0 0,-11-65 0 0 0,0-1 0 0 0,-1 0 0 0 0,0 11 0 0 0,2 10 0 0 0,0 0 5 0 0,-3-22 5 0 0,1-1 0 0 0,-1 1-1 0 0,1 0 1 0 0,0-1 0 0 0,2 7 0 0 0,-1-6-10 0 0,-1 1 0 0 0,1 0 0 0 0,-2-1 0 0 0,1 1 0 0 0,-1 0 0 0 0,0 7 0 0 0,-1-7 0 0 0,1 1 0 0 0,1-1 0 0 0,-1 1 0 0 0,3 8 0 0 0,6 44 0 0 0,5 12 0 0 0,43 109 0 0 0,-51-160 0 0 0,19 53 0 0 0,-8-31 0 0 0,-11-30 0 0 0,-2 0 0 0 0,1 0 0 0 0,-2 0 0 0 0,4 25 0 0 0,-4-22 0 0 0,6 25 34 0 0,5 37-4 0 0,-1-10-30 0 0,5 14 0 0 0,-14-60 0 0 0,0 11 0 0 0,-4-26 0 0 0,1 0 0 0 0,0 0 0 0 0,5 14 0 0 0,0 4 0 0 0,-3-4 0 0 0,-3-14 0 0 0,1 0 0 0 0,0 0 0 0 0,1 0 0 0 0,3 11 0 0 0,-3-12 0 0 0,0-1 0 0 0,-1 1 0 0 0,0-1 0 0 0,0 1 0 0 0,0 7 0 0 0,-1-7 0 0 0,1-1 0 0 0,0 1 0 0 0,-1-1 0 0 0,2 0 0 0 0,-1 1 0 0 0,4 8 0 0 0,-3-11 0 0 0,-1 1 0 0 0,0 0 0 0 0,0 0 0 0 0,0 0 0 0 0,0 5 0 0 0,5 18 0 0 0,-3-18 0 0 0,0 0 0 0 0,-1 0 0 0 0,0 1 0 0 0,0 10 0 0 0,3 13 0 0 0,2 12 0 0 0,-2-22 0 0 0,-2-11 0 0 0,0-1 0 0 0,1 17 0 0 0,-3-14 0 0 0,4 17 0 0 0,17 62 0 0 0,-19-72 0 0 0,3 5 0 0 0,13 52 0 0 0,-19-72 0 0 0,7 16 0 0 0,-5-19 0 0 0,-1 1 0 0 0,0-1 0 0 0,0 1 0 0 0,0 0 0 0 0,0 5 0 0 0,6 28 0 0 0,3-8 0 0 0,-3-8-52 0 0,-5-16 3 0 0,0 1 0 0 0,0 0-1 0 0,-1 0 1 0 0,2 10 0 0 0,-3-14 139 0 0,1 0 8 0 0,0 6-32 0 0,-1-3-48 0 0,1 0 0 0 0,0 0 0 0 0,0-1 0 0 0,3 8 0 0 0,-1-2-8 0 0,3 34 44 0 0,-5-33-44 0 0,-1-11-10 0 0,0 1 0 0 0,0 0 0 0 0,0 0 0 0 0,0-1 0 0 0,0 1 0 0 0,0 0 0 0 0,0 0 0 0 0,0-1 0 0 0,0 1 0 0 0,1 0 0 0 0,-1 0 0 0 0,0-1 0 0 0,1 1 0 0 0,-1-1 0 0 0,0 1 0 0 0,1 0 0 0 0,-1-1 0 0 0,1 1 0 0 0,0 0-1 0 0,1 2 3 0 0,-2 10 8 0 0,0-12-6 0 0,0 0 0 0 0,0 0 1 0 0,1 1-1 0 0,-1-1 0 0 0,0 0 0 0 0,0 0 0 0 0,1 0 0 0 0,-1 1 1 0 0,1-1-1 0 0,-1 0 0 0 0,1 0 0 0 0,1 2 0 0 0,-1-1 1 0 0,0 0 0 0 0,0 0-1 0 0,0-1 1 0 0,-1 1-1 0 0,1 0 1 0 0,0 0 0 0 0,-1 0-1 0 0,1 1 1 0 0,-1-1-1 0 0,0 0 1 0 0,0 0-1 0 0,1 0 1 0 0,-2 2 0 0 0,2 1 13 0 0,1-1 0 0 0,-1 0 0 0 0,0 0 0 0 0,1 1 0 0 0,0-1 0 0 0,0 0 0 0 0,4 5 0 0 0,-5-8-17 0 0,-1 0 84 0 0,8 18 717 0 0,-6-13-542 0 0,7 13-1094 0 0,1-2 779 0 0,-9-14 59 0 0,9 21 3 0 0,-7-20-2 0 0,-2-3-1 0 0,0 0 0 0 0,-1 1 0 0 0,1-1 0 0 0,0 0 0 0 0,-1 0 0 0 0,1 0 0 0 0,-1 1 0 0 0,1-1 0 0 0,-1 0 0 0 0,0 1 0 0 0,1-1 0 0 0,-1 0 0 0 0,0 1 0 0 0,0-1-1 0 0,0 0 1 0 0,0 1 0 0 0,0 1 0 0 0,0-2 9 0 0,0 0 0 0 0,0 0 1 0 0,1 1-1 0 0,-1-1 0 0 0,0 0 0 0 0,1 0 0 0 0,-1 0 0 0 0,1 0 0 0 0,-1 1 0 0 0,1-1 0 0 0,0 0 0 0 0,0 1 0 0 0,0-1-7 0 0,0 0 0 0 0,0 0 0 0 0,-1 0 0 0 0,1 0 0 0 0,-1 0 0 0 0,1 0 0 0 0,-1 0 0 0 0,1 0 0 0 0,-1 0 0 0 0,0 0 0 0 0,1 3 0 0 0,1 9 3 0 0,12 6 32 0 0,-9-13-17 0 0,-3-4-24 0 0,4 12 0 0 0,-4-11 0 0 0,1 6 0 0 0,-3-8 0 0 0,0 0 0 0 0,0 1 0 0 0,0-1 0 0 0,1 0 0 0 0,-1 0 0 0 0,0 0 0 0 0,1 1 0 0 0,-1-1 0 0 0,1 0 0 0 0,-1 0 0 0 0,1 0 0 0 0,0 0 0 0 0,0 2 0 0 0,0-2 0 0 0,0 0 0 0 0,0 0 0 0 0,0 0 0 0 0,0 1 0 0 0,-1-1 0 0 0,1 1 0 0 0,-1-1 0 0 0,1 0 0 0 0,-1 1 0 0 0,1-1 0 0 0,-1 3 0 0 0,0 0 0 0 0,0-3 0 0 0,0-1 0 0 0,0 1 0 0 0,0 0 0 0 0,0 0 0 0 0,0 0 0 0 0,0-1 0 0 0,0 1 0 0 0,0 0 0 0 0,0 0 0 0 0,1-1 0 0 0,-1 1 0 0 0,0 0 0 0 0,0 0 0 0 0,1-1 0 0 0,-1 1 0 0 0,0 0 0 0 0,1-1 0 0 0,-1 1 0 0 0,2 1 0 0 0,1 4 0 0 0,0-1 0 0 0,8 7 0 0 0,-1 7 0 0 0,6 6 0 0 0,3 15 64 0 0,-14-30-64 0 0,-1-1 0 0 0,-1 0 11 0 0,0-3 16 0 0,4 18-1 0 0,-6-14-15 0 0,-1-7 32 0 0,3 5-33 0 0,2 2-10 0 0,0 3 0 0 0,12 6 0 0 0,-13-11 0 0 0,-3-6 3 0 0,-1-1-1 0 0,0 0 0 0 0,0 0 0 0 0,1 0 1 0 0,-1 0-1 0 0,0 0 0 0 0,1 0 1 0 0,-1 0-1 0 0,1 0 0 0 0,0 0 1 0 0,-1 0-1 0 0,1 0 0 0 0,0 0 0 0 0,1 1 1 0 0,7 6 37 0 0,2 6 13 0 0,-7-10-51 0 0,-3-2 4 0 0,0-1 1 0 0,0 0 0 0 0,0 1-1 0 0,0-1 1 0 0,0 0 0 0 0,0 1-1 0 0,0 0 1 0 0,0-1 0 0 0,-1 1-1 0 0,2 2 1 0 0,1 2 48 0 0,9 5-46 0 0,-9-9 4 0 0,0 0 2 0 0,4 13 10 0 0,2 3 29 0 0,-5-13-36 0 0,-1 1 1 0 0,1-1-1 0 0,7 8 1 0 0,-3-4-8 0 0,-4-5 11 0 0,6 12 39 0 0,-5-8-37 0 0,-5-7-20 0 0,1 0 1 0 0,-1 0 0 0 0,1 1 0 0 0,-1-1-1 0 0,1 0 1 0 0,0 0 0 0 0,-1 0-1 0 0,1 0 1 0 0,0-1 0 0 0,0 1 0 0 0,0 0-1 0 0,2 1 1 0 0,11 12 8 0 0,-4 1-13 0 0,-5-12 17 0 0,-4-3-14 0 0,0 1-1 0 0,0 0 1 0 0,0-1 0 0 0,-1 1 0 0 0,1 0 0 0 0,0 0-1 0 0,0 0 1 0 0,0 0 0 0 0,-1-1 0 0 0,1 1 0 0 0,0 0-1 0 0,-1 0 1 0 0,1 0 0 0 0,-1 0 0 0 0,1 1-1 0 0,0 0 1 0 0,0 1-3 0 0,0-2 0 0 0,9 8 0 0 0,-5-2 0 0 0,1 1 0 0 0,1 0 0 0 0,11 16 0 0 0,-16-21 0 0 0,6 10 0 0 0,1-4-1 0 0,-7-8 0 0 0,2 6 9 0 0,-2-2-3 0 0,3 4 38 0 0,2-2-22 0 0,-3-4 32 0 0,12 15 1 0 0,-3-1 10 0 0,4 5-54 0 0,-4-9-10 0 0,-7-5 0 0 0,1 2 0 0 0,2 4 0 0 0,2-3 0 0 0,-3-3 0 0 0,0-1 0 0 0,-7-5-14 0 0,0-1 0 0 0,1 1 0 0 0,-1 0 0 0 0,0-1 0 0 0,1 0 0 0 0,-1 1 1 0 0,1-1-1 0 0,0 0 0 0 0,2 2 0 0 0,2 0-80 0 0,-6-2-49 0 0,4 0 107 0 0,-1 0 102 0 0,0 1-1 0 0,0 0 0 0 0,0 0 1 0 0,0 0-1 0 0,4 3 0 0 0,-3-2 41 0 0,42 35-640 0 0,-41-34 594 0 0,0 0 0 0 0,0 1 0 0 0,9 9 0 0 0,-5-4-298 0 0,-8-8 320 0 0,19 11 592 0 0,-17-10-672 0 0,1 0 0 0 0,0 1 0 0 0,0-1 1 0 0,8 4-1 0 0,-1 0-3 0 0,-2 1 12 0 0,21 27 42 0 0,-19-22-49 0 0,-4-4 67 0 0,-7-9-70 0 0,0 0 1 0 0,0 1-1 0 0,0-1 1 0 0,0 0-1 0 0,0 0 1 0 0,0 0-1 0 0,0 0 1 0 0,0 1-1 0 0,0-1 1 0 0,1 0-1 0 0,-1 0 1 0 0,0 0-1 0 0,0 0 1 0 0,0 0-1 0 0,0 1 1 0 0,0-1-1 0 0,0 0 1 0 0,1 0-1 0 0,-1 0 1 0 0,0 0-1 0 0,0 0 1 0 0,0 0-1 0 0,1 0 1 0 0,-1 0-1 0 0,0 0 1 0 0,0 0-1 0 0,0 0 1 0 0,0 0-1 0 0,1 0 1 0 0,-1 0-1 0 0,0 0 1 0 0,0 0-1 0 0,1 0 1 0 0,5 3 91 0 0,-2 2-62 0 0,1 0-1 0 0,0 0-1 0 0,0 0 1 0 0,0 0-1 0 0,0 0 0 0 0,9 5 1 0 0,30 29 23 0 0,-30-28-53 0 0,-6-7 0 0 0,1 1 0 0 0,2 4 16 0 0,5 5 22 0 0,-13-12-28 0 0,7 6-7 0 0,4 1 48 0 0,0 2 13 0 0,-7-6-43 0 0,6 6 112 0 0,-9-6-50 0 0,-3-3-89 0 0,9 8 20 0 0,-1 0 35 0 0,-5-7-26 0 0,0 1 1 0 0,0-1-1 0 0,0 0 0 0 0,0 0 1 0 0,5 3-1 0 0,-1-1 36 0 0,7 2-54 0 0,-9-3-5 0 0,14 13 66 0 0,-17-12 6 0 0,-2-2-72 0 0,10 3 78 0 0,-9-5-62 0 0,0 0-12 0 0,8 8-8 0 0,8 5 82 0 0,4 4-12 0 0,-14-13-66 0 0,-4-2 0 0 0,6 4 0 0 0,-9-4 0 0 0,14 11 0 0 0,8 6 0 0 0,-1 0 0 0 0,-17-18 11 0 0,-1 1 0 0 0,0 1 0 0 0,1-1 1 0 0,-1 1-1 0 0,4 5 0 0 0,-7-8-11 0 0,0 0 1 0 0,0 0 0 0 0,0 0-1 0 0,0 1 1 0 0,1-1-1 0 0,-1-1 1 0 0,0 1 0 0 0,0 0-1 0 0,1 0 1 0 0,-1 0 0 0 0,0-1-1 0 0,3 2 1 0 0,-2-1 42 0 0,4 9-32 0 0,-4-7-9 0 0,11 8-5 0 0,-8-8 3 0 0,-3-2 0 0 0,-1 0 0 0 0,1-1 0 0 0,-1 1 0 0 0,0 1 0 0 0,1-1 0 0 0,-1 0 0 0 0,0 0 0 0 0,0 0 0 0 0,0 1 0 0 0,0-1 0 0 0,2 3 0 0 0,3 5 0 0 0,-5-7 0 0 0,1-1 0 0 0,-1 1 0 0 0,1-1 0 0 0,0 1 0 0 0,0-1 0 0 0,-1 1 0 0 0,1-1 0 0 0,4 2 0 0 0,11 9 0 0 0,-11-8 0 0 0,15 11 0 0 0,-5-2 0 0 0,-11-8 8 0 0,21 13 48 0 0,-15-9-56 0 0,-10-6 0 0 0,2 0 0 0 0,8 2 0 0 0,-2 3 0 0 0,13 11 0 0 0,-12-14 0 0 0,8 9 0 0 0,-14-8 0 0 0,6 0 0 0 0,1-1 0 0 0,-4-1 0 0 0,7 10 0 0 0,-3-6 0 0 0,2 2 0 0 0,14 6 0 0 0,-9-4 0 0 0,-12-9 0 0 0,15 13 0 0 0,-20-14 0 0 0,1-1 0 0 0,-1 0 0 0 0,0 1 0 0 0,0-1 0 0 0,0 1 0 0 0,0-1 0 0 0,0 1 0 0 0,0 0 0 0 0,1 2 0 0 0,-1 0 0 0 0,0-1 0 0 0,1 0 0 0 0,0 0 0 0 0,-1 0 0 0 0,1 0 0 0 0,1 0 0 0 0,-1-1 0 0 0,0 1 0 0 0,5 4 0 0 0,-2-3 0 0 0,12 15 0 0 0,-16-19 0 0 0,-1 1 0 0 0,1-1 0 0 0,-1 0 0 0 0,0 1 0 0 0,1-1 0 0 0,-1 1 0 0 0,1-1 0 0 0,-1 1 0 0 0,0 0 0 0 0,1-1 0 0 0,-1 1 0 0 0,0-1 0 0 0,1 1 0 0 0,-1-1 0 0 0,0 1 0 0 0,0 0 0 0 0,0-1 0 0 0,1 1 0 0 0,-1 0 0 0 0,0 0 0 0 0,11 10 0 0 0,-10-10 0 0 0,1 0 0 0 0,-1 0 0 0 0,1 1 0 0 0,-1-1 0 0 0,1 0 0 0 0,-1 1 0 0 0,0-1-1 0 0,0 0 1 0 0,0 1 0 0 0,2 2 0 0 0,-3-3 1 0 0,1 0 0 0 0,-1 0 0 0 0,1-1-1 0 0,-1 1 1 0 0,1 0 0 0 0,0-1 0 0 0,-1 1-1 0 0,1 0 1 0 0,0-1 0 0 0,-1 1 0 0 0,1-1 0 0 0,0 1-1 0 0,0-1 1 0 0,1 1 0 0 0,-2 0 1 0 0,1-1 0 0 0,0 1 1 0 0,0-1-1 0 0,-1 1 0 0 0,1-1 0 0 0,0 1 1 0 0,-1 0-1 0 0,1-1 0 0 0,-1 1 1 0 0,1 0-1 0 0,-1 0 0 0 0,1-1 0 0 0,-1 1 1 0 0,1 1-1 0 0,0 0 0 0 0,0 0 0 0 0,0 0 0 0 0,0 0 0 0 0,1 0 1 0 0,-1 0-1 0 0,1 0 0 0 0,-1 0 0 0 0,3 1 0 0 0,9 15-2 0 0,-11-14 0 0 0,13 9 0 0 0,-11-9 0 0 0,9 14 0 0 0,-6-10 0 0 0,-5-7 0 0 0,0 1 0 0 0,0 0 0 0 0,-1-1 0 0 0,1 1 0 0 0,-1 0 0 0 0,0 0 0 0 0,0 0 0 0 0,3 5 0 0 0,1 2 0 0 0,-2-8 0 0 0,-3 0 0 0 0,1-1 0 0 0,0 0 0 0 0,-1 0 0 0 0,1 1 0 0 0,-1-1 0 0 0,1 0 0 0 0,0 0 0 0 0,-1 1 0 0 0,1-1 0 0 0,-1 1 0 0 0,1-1 0 0 0,-1 1 0 0 0,1-1 0 0 0,-1 0 0 0 0,0 1 0 0 0,1 0 0 0 0,-1-1 0 0 0,1 1 0 0 0,-1 0 0 0 0,8 7 0 0 0,-2-3 0 0 0,2 2 0 0 0,1 1 0 0 0,0 0 0 0 0,23 20 0 0 0,-29-26-8 0 0,0-1 0 0 0,0 1 1 0 0,0 0-1 0 0,0 0 0 0 0,-1 0 0 0 0,5 5 0 0 0,-3-3-51 0 0,-3-3-101 0 0,1 0 124 0 0,-1-1 1 0 0,0 0 0 0 0,1 1-1 0 0,-1 0 1 0 0,1-1 0 0 0,-1 1 0 0 0,0 0-1 0 0,3 1 1 0 0,3 2 109 0 0,-6-3 87 0 0,1 1-115 0 0,-1 0-1 0 0,1 1 1 0 0,0-1 0 0 0,0 0 0 0 0,4 3 0 0 0,-4-3-77 0 0,19 17-374 0 0,-20-17 566 0 0,1 0 20 0 0,5 5-50 0 0,-4-3-244 0 0,0 0 0 0 0,1 0 0 0 0,0-1 1 0 0,5 5-1 0 0,7 6 74 0 0,-7-8 511 0 0,-7-3-409 0 0,13 9 58 0 0,-11-12-121 0 0,-1 2 0 0 0,18 16 0 0 0,-16-11 0 0 0,-1-3 0 0 0,20 12 0 0 0,-18-12 0 0 0,13 10 0 0 0,-18-14 0 0 0,-1 0 0 0 0,1 1 0 0 0,0-1 0 0 0,-1 1 0 0 0,1-1 0 0 0,-1 1 0 0 0,1 0 0 0 0,0-1 0 0 0,-1 1 0 0 0,0-1 0 0 0,1 1 0 0 0,-1 0 0 0 0,1-1 0 0 0,-1 1 0 0 0,0 0 0 0 0,1 0 0 0 0,-1 0 0 0 0,1 0 0 0 0,-1 0 0 0 0,1 0 0 0 0,0-1 0 0 0,-1 1 0 0 0,1 0 0 0 0,0 0 0 0 0,0-1 0 0 0,-1 1 0 0 0,1-1 0 0 0,0 1 0 0 0,0-1 0 0 0,0 1 0 0 0,0-1 0 0 0,-1 1 0 0 0,3 0 0 0 0,0 0 0 0 0,6 7 0 0 0,-7-6 0 0 0,6 4 0 0 0,-5-6 0 0 0,17 20 0 0 0,-17-19 0 0 0,0 0 0 0 0,18 16 0 0 0,-5-2 0 0 0,-6-8 2 0 0,-1 1-8 0 0,14 24 64 0 0,-22-30-57 0 0,0 0 0 0 0,0 0 0 0 0,1 0 0 0 0,-1 0 0 0 0,1-1 0 0 0,0 1 0 0 0,-1 0 0 0 0,1-1 0 0 0,0 1 0 0 0,0-1 0 0 0,2 2 1 0 0,4 4-5 0 0,-6-3 3 0 0,11 11 0 0 0,-10-11 0 0 0,-1-1 0 0 0,-2-3 0 0 0,0 1 0 0 0,1 0 0 0 0,-1-1 0 0 0,1 1 0 0 0,-1-1 0 0 0,1 1 0 0 0,-1 0 0 0 0,1-1 0 0 0,-1 1 0 0 0,1-1 0 0 0,0 1 0 0 0,-1-1 0 0 0,1 0 0 0 0,0 1 0 0 0,-1-1 0 0 0,1 0 0 0 0,0 1 0 0 0,0-1 0 0 0,10 9 0 0 0,5 9 0 0 0,29 23 0 0 0,-33-28-21 0 0,4 2-601 0 0,-13-13 688 0 0,0 0 0 0 0,-1 0-1 0 0,1 1 1 0 0,-1-1 0 0 0,0 1 0 0 0,4 4 0 0 0,-5-3 95 0 0,0-4-160 0 0,-1 1 0 0 0,1 0 0 0 0,-1-1 0 0 0,1 1 0 0 0,-1-1 0 0 0,1 1 0 0 0,-1-1 0 0 0,1 1 1 0 0,0-1-1 0 0,-1 1 0 0 0,1-1 0 0 0,0 1 0 0 0,-1-1 0 0 0,1 0 0 0 0,0 1 0 0 0,0-1 0 0 0,-1 0 0 0 0,1 0 1 0 0,0 0-1 0 0,0 1 0 0 0,1-1 0 0 0,-1 0-24 0 0,0 1 1 0 0,-1-1-1 0 0,1 1 0 0 0,0 0 1 0 0,0-1-1 0 0,0 1 0 0 0,-1 0 1 0 0,1 0-1 0 0,0 0 0 0 0,-1 0 1 0 0,1-1-1 0 0,-1 1 1 0 0,1 0-1 0 0,0 2 0 0 0,3 4-137 0 0,7 3 293 0 0,-5-5-209 0 0,-1 1-1 0 0,1 0 1 0 0,4 6 0 0 0,-4-4 41 0 0,2-3 35 0 0,-4-4 0 0 0,-1 1 0 0 0,0 1 0 0 0,0-1 0 0 0,0 0 0 0 0,0 1 0 0 0,0 0 0 0 0,3 4 0 0 0,1 0 23 0 0,-6-5 102 0 0,-1-2-86 0 0,0 0-1 0 0,0 1 1 0 0,0-1 0 0 0,0 0-1 0 0,0 1 1 0 0,0-1 0 0 0,1 0-1 0 0,-1 1 1 0 0,0-1-1 0 0,0 0 1 0 0,0 0 0 0 0,0 1-1 0 0,0-1 1 0 0,1 0 0 0 0,-1 1-1 0 0,0-1 1 0 0,0 0-1 0 0,1 0 1 0 0,-1 1 0 0 0,0-1-1 0 0,0 0 1 0 0,1 0 0 0 0,-1 0-1 0 0,0 1 1 0 0,0-1-1 0 0,1 0 1 0 0,-1 0 0 0 0,0 0-1 0 0,1 0 1 0 0,12 7 584 0 0,-10-6-998 0 0,31 14-785 0 0,-32-14 1615 0 0,6 6-361 0 0,0-3-83 0 0,-6-2 32 0 0,3 7-33 0 0,24 11 65 0 0,-19-15-32 0 0,-2-1-33 0 0,28 32 54 0 0,-27-28-64 0 0,4 2 0 0 0,-13-9 0 0 0,19 12 0 0 0,-15-12 0 0 0,0 1 0 0 0,9 10 0 0 0,-8-5 0 0 0,3 1 0 0 0,-2-1 0 0 0,3 0 0 0 0,-6-7 0 0 0,0 0 0 0 0,7 7 0 0 0,-8-5 0 0 0,-1 0 0 0 0,16 13 0 0 0,-10-8 0 0 0,1-2 0 0 0,-2 2 0 0 0,2 1 0 0 0,-2-2 0 0 0,2 0 0 0 0,1-1 0 0 0,-1 2 0 0 0,-2-2 0 0 0,1 2 0 0 0,-1 1 0 0 0,2-1 0 0 0,-3 1 0 0 0,-1 1 0 0 0,1 2 0 0 0,2-3 0 0 0,-1 1 0 0 0,1 0 10 0 0,-5-8 11 0 0,1 1 2 0 0,3 9-13 0 0,-1-1-10 0 0,0 6 0 0 0,-3-13 0 0 0,4 7 0 0 0,6 6 0 0 0,-6-7 0 0 0,8 29 0 0 0,-11-29 0 0 0,19 26 0 0 0,-17-27 0 0 0,-1 3 0 0 0,5 6 0 0 0,-4-6 0 0 0,16 21 0 0 0,-16-24 0 0 0,-2 0 0 0 0,-3-6 3 0 0,0-1-1 0 0,0 0 1 0 0,1 0 0 0 0,-1 0-1 0 0,0 1 1 0 0,0-1 0 0 0,1 0-1 0 0,-1 0 1 0 0,1 0-1 0 0,-1 0 1 0 0,1 0 0 0 0,-1 1-1 0 0,1-1 1 0 0,0 0 0 0 0,-1 0-1 0 0,1 0 1 0 0,2 1-1 0 0,1 4 15 0 0,15 25 47 0 0,-3-15-64 0 0,-15-15 0 0 0,0 0 0 0 0,0 0 0 0 0,0 0 0 0 0,0 0 0 0 0,0 1 0 0 0,0-1 0 0 0,0 0 0 0 0,0 0 0 0 0,-1 1 0 0 0,2 1 0 0 0,6 13 0 0 0,-4-8 0 0 0,-1-4 0 0 0,0 1 0 0 0,0-1 0 0 0,0 1 0 0 0,7 5 0 0 0,13 29 64 0 0,-5-20-64 0 0,-1 3 14 0 0,-14-17-6 0 0,1 0 0 0 0,-1-1 0 0 0,1 0 0 0 0,5 5 0 0 0,-2-1 2 0 0,-1 4-10 0 0,-5-9 0 0 0,0 0 0 0 0,1 0 0 0 0,-1 0 0 0 0,1-1 0 0 0,0 1 0 0 0,2 3 0 0 0,-1-3 0 0 0,0 0 0 0 0,-1 0 0 0 0,1 0 0 0 0,-1 0 0 0 0,0 0 0 0 0,0 0 0 0 0,0 0 0 0 0,2 4 0 0 0,1 4 0 0 0,0 0-1 0 0,13 19 1 0 0,-3-7 12 0 0,-6-7 6 0 0,-1-1-1 0 0,7 22 1 0 0,20 42-18 0 0,-16-39 24 0 0,7 18 16 0 0,-19-40 2 0 0,1-1-1 0 0,12 19 1 0 0,-16-28-39 0 0,9 20-3 0 0,-8-14 0 0 0,-5-12 0 0 0,1 1 0 0 0,0 0 0 0 0,0 0 0 0 0,0 0 0 0 0,0-1 0 0 0,1 1 0 0 0,-1-1 0 0 0,4 6 0 0 0,5 19 0 0 0,-4-14 30 0 0,-1-1 0 0 0,7 23-1 0 0,1 0 10 0 0,-13-35-39 0 0,0 1 0 0 0,1 0 0 0 0,-1-1 0 0 0,1 1 0 0 0,-1-1 0 0 0,0 1 0 0 0,0 0 0 0 0,1-1 0 0 0,-1 1 0 0 0,0 0 0 0 0,0-1 0 0 0,0 1 0 0 0,0 0 0 0 0,1-1 0 0 0,-1 1 0 0 0,0 0 0 0 0,0 0 0 0 0,-1-1 0 0 0,1 1 0 0 0,0 0 0 0 0,0 2 0 0 0,5 9 0 0 0,-2-7 0 0 0,-2-4 0 0 0,0 1 0 0 0,0 0 0 0 0,0 0 0 0 0,0 0 0 0 0,-1 0 0 0 0,1 0 0 0 0,-1 0 0 0 0,1 1 0 0 0,-1-1 0 0 0,0 3 0 0 0,5 9 0 0 0,-3-11 0 0 0,-1-1 0 0 0,0 1 0 0 0,0 0 0 0 0,0 0 0 0 0,0 0 0 0 0,0 0 0 0 0,0 3 0 0 0,2 3 0 0 0,-2-6 0 0 0,1 0 0 0 0,-1 0 0 0 0,0 0 0 0 0,0 1 0 0 0,0-1 0 0 0,0 5 0 0 0,5 13 18 0 0,-4-16-8 0 0,0 1-1 0 0,-1 0 0 0 0,0 0 0 0 0,1 10 0 0 0,-1-10-9 0 0,0 1 0 0 0,0-1 0 0 0,1 1 0 0 0,-1-1 0 0 0,5 10 0 0 0,3 14 0 0 0,7 29 0 0 0,-9-36 0 0 0,-5-20 0 0 0,-1 0 0 0 0,1 1 0 0 0,-1-1 0 0 0,0 1 0 0 0,-1-1 0 0 0,1 1 0 0 0,0 5 0 0 0,-1-3 0 0 0,1 0 0 0 0,0 0 0 0 0,0-1 0 0 0,2 7 0 0 0,-1-6 0 0 0,0 0 0 0 0,-1-1 0 0 0,0 1 0 0 0,0 6 0 0 0,-1-11 0 0 0,0 0 1 0 0,0 1-1 0 0,0-1 0 0 0,1 0 0 0 0,-1 1 1 0 0,0-1-1 0 0,1 0 0 0 0,-1 1 0 0 0,1-1 1 0 0,-1 0-1 0 0,1 0 0 0 0,0 1 0 0 0,0-1 1 0 0,1 1-1 0 0,0 1 7 0 0,-2-2-5 0 0,1-1 0 0 0,-1 1 0 0 0,1-1 0 0 0,-1 1 0 0 0,1 0 1 0 0,-1-1-1 0 0,1 1 0 0 0,-1 0 0 0 0,0-1 0 0 0,1 1 0 0 0,-1 0 0 0 0,0-1 1 0 0,0 1-1 0 0,1 0 0 0 0,-1-1 0 0 0,0 1 0 0 0,0 0 0 0 0,0 0 0 0 0,0-1 0 0 0,0 1 1 0 0,0 0-1 0 0,0 0 0 0 0,0 1 0 0 0,-1 0 0 0 0,2 4-2 0 0,0-1 0 0 0,1 1 0 0 0,-1-1 0 0 0,5 10 0 0 0,0 0 0 0 0,3 11 0 0 0,-7-22 0 0 0,-1-1 0 0 0,0 1 0 0 0,0 0 0 0 0,0-1 0 0 0,0 1 0 0 0,-1 0 0 0 0,1-1 0 0 0,-1 5 0 0 0,-1-5 0 0 0,1 1 0 0 0,6 9 0 0 0,-2-1 11 0 0,-2 0 31 0 0,-3-11-41 0 0,1 0 0 0 0,0 0 0 0 0,0 1 0 0 0,0-1 0 0 0,1 0 0 0 0,-1 0 0 0 0,0 0 0 0 0,0 0-1 0 0,1 0 1 0 0,-1 0 0 0 0,0 1 0 0 0,1-1 0 0 0,-1 0 0 0 0,2 1 0 0 0,6 12-4 0 0,-5-3 3 0 0,-2 0 0 0 0,3 5 0 0 0,-1-14 0 0 0,0 1 0 0 0,2 21 0 0 0,-3-13 0 0 0,-1 1 0 0 0,3 0 0 0 0,1 0 0 0 0,-3-6 0 0 0,0 11 0 0 0,2-3 0 0 0,-1-12 0 0 0,0 0 0 0 0,1 12 0 0 0,0 21 0 0 0,2-22 0 0 0,-5-10 0 0 0,0 0 0 0 0,0 0 0 0 0,0-1 0 0 0,0 1 0 0 0,0 0 0 0 0,-1 0 0 0 0,1 0 0 0 0,-1 0 0 0 0,0 0 0 0 0,0 0 0 0 0,0 3 0 0 0,0-1 0 0 0,0-1 0 0 0,1 0 0 0 0,-1 0 0 0 0,1 0 0 0 0,2 6 0 0 0,-1-3 0 0 0,0 0 0 0 0,-1 0 0 0 0,0 0 0 0 0,0 0 0 0 0,0 11 0 0 0,-1-16 0 0 0,-1-1 0 0 0,1 0 0 0 0,0 0 0 0 0,0 1 0 0 0,0-1 0 0 0,0 0 0 0 0,1 0 0 0 0,-1 1 0 0 0,0-1 0 0 0,0 0 0 0 0,1 0 0 0 0,-1 0 0 0 0,1 0 0 0 0,-1 1 0 0 0,1-1 0 0 0,-1 0 0 0 0,1 0 0 0 0,1 1 0 0 0,-2-1 0 0 0,1-1 0 0 0,-1 1 0 0 0,0-1 0 0 0,1 0 0 0 0,-1 1 0 0 0,0-1 0 0 0,1 1 0 0 0,-1-1 0 0 0,0 1 0 0 0,0 0 0 0 0,0-1 0 0 0,1 1 0 0 0,-1-1 0 0 0,0 1 0 0 0,0-1 0 0 0,0 1 0 0 0,0-1 0 0 0,0 1 0 0 0,0 0 0 0 0,2 12 0 0 0,0-10 0 0 0,-1 1 0 0 0,0-1 0 0 0,0 0 0 0 0,-1 1 0 0 0,1-1 0 0 0,-1 1 0 0 0,0-1 0 0 0,0 1 0 0 0,0 4 0 0 0,9 23 0 0 0,-8-22 0 0 0,2 1 0 0 0,-2-1 0 0 0,7 14 0 0 0,-7-15 0 0 0,-1-7 0 0 0,0 0 0 0 0,-1 0 0 0 0,1 0 0 0 0,0 0 0 0 0,0 0 0 0 0,1 0 0 0 0,-1 0 0 0 0,0 0 0 0 0,0 1 0 0 0,0-1 0 0 0,1 0 0 0 0,-1 0 0 0 0,1 0 0 0 0,0 2 0 0 0,5 11 0 0 0,-4-8 0 0 0,1-1 0 0 0,2 20 0 0 0,6 14 0 0 0,-9-28 0 0 0,-2-10 0 0 0,3 12 0 0 0,0-10 0 0 0,8 20 0 0 0,-8-10 0 0 0,1 4 33 0 0,-4-16-31 0 0,1 0 0 0 0,0 0 0 0 0,-1 0 0 0 0,1 0 0 0 0,-1 0 0 0 0,1 0 0 0 0,-1 0 0 0 0,0 0 1 0 0,1 0-1 0 0,-1 0 0 0 0,0 0 0 0 0,0 0 0 0 0,0 0 0 0 0,0 2 0 0 0,1 0-2 0 0,0-1 0 0 0,-1 0 0 0 0,1 1 0 0 0,-1-1 0 0 0,0 0 0 0 0,0 1 0 0 0,0-1 0 0 0,0 3 0 0 0,0-3 0 0 0,0 0 0 0 0,-1 0 0 0 0,2 0 0 0 0,-1 0 0 0 0,0-1 0 0 0,0 1 0 0 0,1 0 0 0 0,-1 0 0 0 0,1 2 0 0 0,7 19 0 0 0,-6-18 0 0 0,0 0 0 0 0,-1 1 0 0 0,1-1 0 0 0,-1 1 0 0 0,1 10 0 0 0,-2-14 0 0 0,0 1 0 0 0,0-1 0 0 0,1 1 0 0 0,-1-1 0 0 0,1 0 0 0 0,0 1 0 0 0,1 2 0 0 0,2 12 0 0 0,0 26 0 0 0,-3-31 0 0 0,1-1 0 0 0,0 1 0 0 0,7 21 0 0 0,-6-25 0 0 0,12 52 0 0 0,-11-50 0 0 0,-3-9 0 0 0,-1 0 0 0 0,1 0 0 0 0,0 0 0 0 0,-1 0 0 0 0,1 1 0 0 0,-1-1 0 0 0,1 0 0 0 0,-1 0 0 0 0,0 0 0 0 0,1 0 0 0 0,-1 0 0 0 0,0 3 0 0 0,1 11 0 0 0,0 4 0 0 0,-1-14 0 0 0,1 4 0 0 0,8 3 0 0 0,-7-9 0 0 0,0 6 0 0 0,-1-2 0 0 0,3 5 0 0 0,-3-12 0 0 0,0 1 0 0 0,-1-1 0 0 0,1 1 0 0 0,-1-1 0 0 0,1 1 0 0 0,0-1 0 0 0,-1 1 0 0 0,1 0 0 0 0,-1-1 0 0 0,0 1 0 0 0,1-1 0 0 0,-1 1 0 0 0,1 0 0 0 0,-1 0 0 0 0,0-1 0 0 0,1 2 0 0 0,2 7 0 0 0,-2 1 0 0 0,3 0 0 0 0,0 0 0 0 0,-2-1 0 0 0,0 2 0 0 0,-1-2 0 0 0,2 1 0 0 0,-2 0 0 0 0,0 0 0 0 0,3-1 0 0 0,0-1 0 0 0,-2 3 0 0 0,0-2 0 0 0,-1 2 0 0 0,2 1 0 0 0,-2 0 0 0 0,0 0 0 0 0,3-1 0 0 0,-1-2 0 0 0,7 46 0 0 0,-9-43 0 0 0,11 30 0 0 0,-7-32 0 0 0,-2 0 0 0 0,-2 3 0 0 0,3 14 0 0 0,-4-25 4 0 0,1 0 0 0 0,0 0 0 0 0,-1 0 0 0 0,0 0-1 0 0,1 0 1 0 0,-1 0 0 0 0,0 0 0 0 0,0 0 0 0 0,-1 4 0 0 0,0 14 21 0 0,0-12-25 0 0,1-6 0 0 0,0 1 0 0 0,0-1 0 0 0,0 0 0 0 0,0 1 0 0 0,1-1 0 0 0,-1 0 0 0 0,1 1 0 0 0,-1-1 0 0 0,3 4 0 0 0,0 19 0 0 0,-1 4 0 0 0,-2-28 0 0 0,0 0 0 0 0,0 0 0 0 0,0 0 0 0 0,0 0 0 0 0,0-1 0 0 0,0 1 0 0 0,0 0 0 0 0,1 0 0 0 0,-1 0 0 0 0,0 0 0 0 0,1 0 0 0 0,-1 0 0 0 0,1 1 0 0 0,-1-2 0 0 0,0 0 0 0 0,1 1 0 0 0,-1-1 0 0 0,0 0 0 0 0,0 0 0 0 0,1 1 0 0 0,-1-1 0 0 0,0 0 0 0 0,0 1 0 0 0,0-1 0 0 0,0 0 0 0 0,1 1 0 0 0,-1-1 0 0 0,0 0 0 0 0,0 1 0 0 0,0-1 0 0 0,0 1 0 0 0,0-1 0 0 0,0 0 0 0 0,0 1 0 0 0,0-1 0 0 0,0 0 0 0 0,0 1 0 0 0,0-1 0 0 0,0 0 0 0 0,0 1 0 0 0,0-1 0 0 0,-1 0 0 0 0,1 1 0 0 0,0 0 0 0 0,-1-1 0 0 0,1 1 0 0 0,0-1 0 0 0,0 1 0 0 0,-1-1 0 0 0,1 0 0 0 0,0 1 0 0 0,0-1 0 0 0,0 1 0 0 0,0-1 0 0 0,0 1 0 0 0,0-1 0 0 0,0 1 0 0 0,0-1 0 0 0,0 1 0 0 0,0-1 0 0 0,0 1 0 0 0,0-1 0 0 0,0 1 0 0 0,0-1 0 0 0,0 1 0 0 0,0-1 0 0 0,0 1 0 0 0,1-1 0 0 0,-1 1 0 0 0,0-1 0 0 0,1 1 0 0 0,0 2 0 0 0,0-2 0 0 0,-1 0 0 0 0,0 0 0 0 0,1-1 0 0 0,-1 1 0 0 0,0 0 0 0 0,1 0 0 0 0,-1 0 0 0 0,0 0 0 0 0,0 0 0 0 0,0 0 0 0 0,0 0 0 0 0,0 0 0 0 0,0-1 0 0 0,0 1 0 0 0,0 0 0 0 0,0 1 0 0 0,4 19 0 0 0,-3-12 0 0 0,-1-3 0 0 0,0 1 0 0 0,0 1 0 0 0,1 6 0 0 0,5 8 0 0 0,-1-12 0 0 0,-4 3 0 0 0,-1-13 0 0 0,0 29 0 0 0,0-19 0 0 0,-1 4 0 0 0,1-12 0 0 0,3 11 0 0 0,-2 6 0 0 0,3 0 0 0 0,-3-9 0 0 0,-1 0 0 0 0,1-1 0 0 0,2 2 0 0 0,-2-2 0 0 0,-2 1 0 0 0,-2 0 0 0 0,2 1 0 0 0,1 0 0 0 0,0 2 0 0 0,0-1 0 0 0,1 2 0 0 0,0-12 0 0 0,1 1 0 0 0,-1 25 0 0 0,0-16 0 0 0,1-1 0 0 0,-1 9 0 0 0,-1-9 0 0 0,-3-2 0 0 0,2-8 0 0 0,1 0 0 0 0,-1 0 0 0 0,1 0 0 0 0,0 0 0 0 0,-1 0 0 0 0,1 0 0 0 0,0 1 0 0 0,0-1 0 0 0,0 0 0 0 0,0 0 0 0 0,0 0 0 0 0,0 0 0 0 0,0 0 0 0 0,0 0 0 0 0,0 0 0 0 0,1 2 0 0 0,0 1 0 0 0,-1 27 0 0 0,0-11 0 0 0,0-1 0 0 0,0-15 0 0 0,0-1 0 0 0,0 1 0 0 0,-1-1 0 0 0,1 1 0 0 0,-1-1 0 0 0,-1 5 0 0 0,1 1 0 0 0,1 1 0 0 0,0 26 0 0 0,0 11 0 0 0,0-12 0 0 0,0-15 0 0 0,0 12-53 0 0,0-5 42 0 0,-2-6 11 0 0,1-18 0 0 0,0 0 0 0 0,1 0 0 0 0,-1 0 0 0 0,1 0 0 0 0,0 0 0 0 0,0 5 0 0 0,-1 2 0 0 0,-1 4 0 0 0,1-7 0 0 0,2 7 0 0 0,-1 25-64 0 0,0-28 64 0 0,0-2 0 0 0,0 2 0 0 0,-1-3 0 0 0,-2 4 0 0 0,6 0 0 0 0,-2 0 0 0 0,-1 34 0 0 0,0-45 0 0 0,0 0 0 0 0,0 0 0 0 0,0 0 0 0 0,0 0 0 0 0,0 0 0 0 0,0 0 0 0 0,0 0 0 0 0,0 0 0 0 0,0 0 0 0 0,0 0 0 0 0,-1-1 0 0 0,1 1 0 0 0,0 0 0 0 0,-1 0 0 0 0,0 1 0 0 0,1-1 0 0 0,-1 0 0 0 0,1 0 0 0 0,0 0 0 0 0,-1 0 0 0 0,1 0 0 0 0,0 0 0 0 0,0 0 0 0 0,-1 0 0 0 0,1 0 0 0 0,0 0 0 0 0,0 0 0 0 0,0 0 0 0 0,0 0 0 0 0,0 0 0 0 0,1 1 0 0 0,-1 1 0 0 0,-1 4 0 0 0,-2 2 0 0 0,2-7 0 0 0,1 0 0 0 0,0 14 0 0 0,0 42 0 0 0,0-29 0 0 0,0 19 0 0 0,0-7 0 0 0,0 4 0 0 0,0-37 0 0 0,0 0 0 0 0,0-1 0 0 0,0 1 0 0 0,0 1 0 0 0,1-1 0 0 0,2 3 0 0 0,-2-3 0 0 0,-1 0 0 0 0,0-2-11 0 0,-1-3-31 0 0,-2 3 20 0 0,2 1-32 0 0,1-5-17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5:49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85 7368 0 0,'0'0'568'0'0,"0"-3"-374"0"0,2 1-46 0 0,-1-1 0 0 0,1 1-1 0 0,-1 0 1 0 0,1-1 0 0 0,0 1-1 0 0,0 0 1 0 0,0 0-1 0 0,4-2 1 0 0,12-16 3990 0 0,-15 16-3741 0 0,-1 1 1 0 0,1 0-1 0 0,0 0 1 0 0,0 0-1 0 0,0 1 1 0 0,0-1-1 0 0,0 1 1 0 0,5-3-1 0 0,5-5 2064 0 0,-12 9-1689 0 0,1 2-393 0 0,-1 0-305 0 0,0 0-28 0 0,1 0-1 0 0,-1 0 1 0 0,0 0-1 0 0,0 0 1 0 0,0 0-1 0 0,0 0 1 0 0,0 0-1 0 0,-1 0 1 0 0,1 0-1 0 0,0 1 0 0 0,0-1 1 0 0,-1 0-1 0 0,1 0 1 0 0,-1 1-1 0 0,1-1 1 0 0,-1 0-1 0 0,1 1 1 0 0,-1-1-1 0 0,0 1 1 0 0,0 1-1 0 0,1 11 272 0 0,-1 14 165 0 0,-21 70 168 0 0,10-54-608 0 0,-9 15-109 0 0,18-54-966 0 0,7-18-4757 0 0,-4-7 3870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5:50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 5984 0 0,'-2'1'5188'0'0,"1"-1"-4904"0"0,1 0 0 0 0,-1 0 0 0 0,0 1 0 0 0,1-1 0 0 0,-1 1 0 0 0,0-1 0 0 0,1 0 0 0 0,-1 1 0 0 0,0-1 0 0 0,1 1 0 0 0,-1 0 0 0 0,1-1 0 0 0,-1 1 0 0 0,1-1 0 0 0,-1 1 0 0 0,0 1 0 0 0,-5 3 1460 0 0,3-4-1506 0 0,-1 4 62 0 0,1-1-1 0 0,0 1 1 0 0,0 0 0 0 0,0 0-1 0 0,1 0 1 0 0,0 0 0 0 0,-3 9-1 0 0,-8 42 672 0 0,6-22-896 0 0,5-25-38 0 0,0-1 0 0 0,1 1 0 0 0,1-1 1 0 0,-1 1-1 0 0,1 0 0 0 0,1-1 0 0 0,0 1 0 0 0,0 0 1 0 0,0-1-1 0 0,1 0 0 0 0,6 16 0 0 0,-7-22-25 0 0,0 0-1 0 0,0 0 0 0 0,0 0 0 0 0,1 0 0 0 0,-1 0 0 0 0,0-1 1 0 0,1 1-1 0 0,-1 0 0 0 0,1-1 0 0 0,0 1 0 0 0,0-1 0 0 0,-1 0 1 0 0,1 0-1 0 0,0 1 0 0 0,0-1 0 0 0,0 0 0 0 0,0-1 0 0 0,0 1 1 0 0,0 0-1 0 0,1-1 0 0 0,-1 1 0 0 0,0-1 0 0 0,0 1 0 0 0,4-1 1 0 0,-1 0-1 0 0,0 0 0 0 0,0 0 0 0 0,0 0-1 0 0,0-1 1 0 0,0 0 0 0 0,0 0 0 0 0,0 0 0 0 0,0 0 0 0 0,-1-1 0 0 0,6-2 0 0 0,-1-1-292 0 0,-1 0-1 0 0,12-10 0 0 0,2-5-5684 0 0,-8 6-686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5:50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91 14400 0 0,'0'0'1305'0'0,"2"-2"-1076"0"0,32-24 2758 0 0,-26 19-2567 0 0,-1 0 1 0 0,1 0 0 0 0,1 1-1 0 0,-1-1 1 0 0,14-6 0 0 0,-9 5-411 0 0,-7 3-1326 0 0,2 2-176 0 0</inkml:trace>
  <inkml:trace contextRef="#ctx0" brushRef="#br0" timeOffset="1">84 205 12264 0 0,'0'0'1328'0'0,"10"-8"-1328"0"0,-2 0 0 0 0,-3 0 920 0 0,0 5 152 0 0,3-6 31 0 0,2 1 9 0 0,3 2-600 0 0,-9-3-112 0 0,5 1-24 0 0,5-3-8 0 0,-1 2-720 0 0,0 6-152 0 0,-3-5-24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5:50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0 133 16671 0 0,'26'0'1274'0'0,"-25"-1"-1228"0"0,-1 0 1 0 0,0 0-1 0 0,0 0 1 0 0,1-1 0 0 0,-1 1-1 0 0,0 0 1 0 0,1 0-1 0 0,-1 0 1 0 0,1 0-1 0 0,0 0 1 0 0,1-2-1 0 0,2-2-9 0 0,-2 4-7 0 0,-1 0-1 0 0,0 0 1 0 0,0 0-1 0 0,0 0 1 0 0,0 0-1 0 0,-1 0 1 0 0,1 0-1 0 0,0-1 1 0 0,0 1-1 0 0,-1 0 1 0 0,1-1-1 0 0,-1 1 1 0 0,1 0-1 0 0,-1-1 1 0 0,1 1-1 0 0,-1-1 1 0 0,0 1-1 0 0,0-1 1 0 0,0-1-1 0 0,1 2 55 0 0,-1-1 0 0 0,1 0 0 0 0,-1 1 0 0 0,1-1 0 0 0,0 1 0 0 0,-1-1 0 0 0,1 0 0 0 0,0 1 1 0 0,0 0-1 0 0,0-1 0 0 0,0 1 0 0 0,0 0 0 0 0,1-1 0 0 0,-1 1 0 0 0,0 0 0 0 0,0 0 0 0 0,1 0 0 0 0,1-1 0 0 0,33-19 1312 0 0,-30 18-1129 0 0,63-27-856 0 0,-59 25-373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5:51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6 325 5064 0 0,'-1'-1'113'0'0,"0"-1"1"0"0,1 0 0 0 0,-1 0-1 0 0,0 0 1 0 0,1 0-1 0 0,-1 0 1 0 0,1 1 0 0 0,0-1-1 0 0,-1 0 1 0 0,1 0 0 0 0,0 0-1 0 0,0 0 1 0 0,0 0-1 0 0,1 0 1 0 0,-1 0 0 0 0,0 0-1 0 0,1 0 1 0 0,-1 0-1 0 0,1 0 1 0 0,0 0 0 0 0,0 0-1 0 0,0 1 1 0 0,0-1-1 0 0,0 0 1 0 0,0 1 0 0 0,0-1-1 0 0,0 0 1 0 0,3-1-1 0 0,20-26 7580 0 0,2 2-3774 0 0,-20 23-3466 0 0,-1 0-1 0 0,0 0 1 0 0,1 0 0 0 0,0 1 0 0 0,0-1-1 0 0,0 1 1 0 0,0 1 0 0 0,12-4 0 0 0,-16 5 12 0 0,-1 1-434 0 0,0 0 0 0 0,1 1 0 0 0,-1-1-1 0 0,0 0 1 0 0,0 0 0 0 0,0 1 0 0 0,1-1 0 0 0,-1 0 0 0 0,0 1 0 0 0,0-1-1 0 0,0 1 1 0 0,0-1 0 0 0,0 1 0 0 0,0 0 0 0 0,0 0 0 0 0,0-1 0 0 0,0 1-1 0 0,0 0 1 0 0,0 0 0 0 0,-1 0 0 0 0,1 0 0 0 0,0 0 0 0 0,-1 0 0 0 0,1 0-1 0 0,0 0 1 0 0,-1 0 0 0 0,1 0 0 0 0,-1 0 0 0 0,0 1 0 0 0,1-1 0 0 0,-1 0-1 0 0,0 0 1 0 0,0 3 0 0 0,1 2-47 0 0,-1 1 0 0 0,0 0-1 0 0,0 0 1 0 0,-2 10 0 0 0,2-15 41 0 0,-35 219-25 0 0,34-216 1 0 0,1 0-1 0 0,0 0 0 0 0,0-1 0 0 0,0 1 1 0 0,1 0-1 0 0,-1 0 0 0 0,3 8 1 0 0,2 19-57 0 0,-5-29 55 0 0,1-1-1 0 0,-1 1 1 0 0,1 0-1 0 0,0 0 1 0 0,-1-1 0 0 0,1 1-1 0 0,1-1 1 0 0,-1 1 0 0 0,0-1-1 0 0,3 5 1 0 0,6 10-48 0 0,-5-8 38 0 0,-4-8 11 0 0,-1-1 0 0 0,1 1 0 0 0,0 0 0 0 0,0-1 0 0 0,0 1 0 0 0,0-1 0 0 0,0 1 0 0 0,0-1 0 0 0,0 0 0 0 0,0 1 0 0 0,0-1 0 0 0,0 0 0 0 0,0 0 0 0 0,0 0 0 0 0,0 0 0 0 0,0 0 0 0 0,0 0 0 0 0,0 0 0 0 0,1 0 0 0 0,-1 0 0 0 0,0 0 0 0 0,0-1 0 0 0,0 1 0 0 0,0 0 0 0 0,2-2 0 0 0,3 0 0 0 0,-1-1 0 0 0,1-1 0 0 0,7-4 0 0 0,0 0 0 0 0,-6 3-13 0 0,0-1 0 0 0,0 1 0 0 0,0-1 0 0 0,0 0 0 0 0,-1 0 0 0 0,8-11 0 0 0,20-19-269 0 0,-26 29-14 0 0,-4 4-51 0 0,0-1-1 0 0,0 0 1 0 0,0 0-1 0 0,0 0 1 0 0,-1 0-1 0 0,1 0 1 0 0,-1 0-1 0 0,-1-1 0 0 0,1 0 1 0 0,3-7-1 0 0,6-12-7319 0 0</inkml:trace>
  <inkml:trace contextRef="#ctx0" brushRef="#br0" timeOffset="1">464 211 9672 0 0,'18'-5'748'0'0,"-18"5"-667"0"0,1 0 1 0 0,-1 0-1 0 0,0-1 0 0 0,1 1 1 0 0,-1 0-1 0 0,0-1 1 0 0,0 1-1 0 0,1 0 0 0 0,-1-1 1 0 0,0 1-1 0 0,0 0 1 0 0,0-1-1 0 0,1 1 1 0 0,-1-1-1 0 0,0 1 0 0 0,0 0 1 0 0,0-1-1 0 0,0 1 1 0 0,0-1-1 0 0,0 1 0 0 0,0-1 1 0 0,0 1-1 0 0,0-1 1 0 0,0 1-1 0 0,0-1 1 0 0,-1-8 1107 0 0,2 7-914 0 0,-1 0 1 0 0,0 0-1 0 0,0 1 0 0 0,1-1 0 0 0,0 0 1 0 0,-1 0-1 0 0,1 0 0 0 0,0 1 0 0 0,-1-1 0 0 0,1 0 1 0 0,0 1-1 0 0,0-1 0 0 0,1 1 0 0 0,-1-1 1 0 0,0 1-1 0 0,0-1 0 0 0,1 1 0 0 0,2-2 0 0 0,3-2 532 0 0,0 0-1 0 0,15-7 0 0 0,-6 4 181 0 0,46-40 1895 0 0,-47 39-2540 0 0,-1-2 0 0 0,0 1-1 0 0,18-19 1 0 0,-23 19-379 0 0,-8 10-12 0 0,-1-1 1 0 0,1 1 0 0 0,-1-1 0 0 0,1 1 0 0 0,0-1 0 0 0,-1 1 0 0 0,1-1 0 0 0,0 1 0 0 0,-1-1 0 0 0,1 1-1 0 0,0 0 1 0 0,0-1 0 0 0,1 1 0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5:51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0 115 16128 0 0,'0'0'1459'0'0,"4"7"-1175"0"0,13 19 951 0 0,-17-24-1003 0 0,-1-1-1 0 0,1 0 1 0 0,0 0-1 0 0,0 0 0 0 0,-1 1 1 0 0,1-1-1 0 0,-1 0 1 0 0,1 0-1 0 0,-1 0 1 0 0,0 0-1 0 0,1 0 1 0 0,-1 0-1 0 0,0 0 1 0 0,0 0-1 0 0,-1 1 1 0 0,1 0 229 0 0,0 2-91 0 0,0 1-1 0 0,0 0 0 0 0,1 0 1 0 0,-1 0-1 0 0,1 0 0 0 0,1 0 1 0 0,-1 0-1 0 0,2 8 0 0 0,3 0 7 0 0,-4-12-350 0 0,-1 0 0 0 0,1 1 0 0 0,-1-1 0 0 0,1 0 0 0 0,-1 0 0 0 0,0 1 0 0 0,1-1 0 0 0,-1 0 0 0 0,0 1 0 0 0,0-1 0 0 0,0 0 0 0 0,0 1 0 0 0,0-1 0 0 0,0 0 0 0 0,-1 2 0 0 0,0 12 143 0 0,3-11-156 0 0,1-2 9 0 0,-3-2-21 0 0,1 1 0 0 0,-1 0 0 0 0,0-1 0 0 0,1 1 0 0 0,-1 0 0 0 0,0-1 0 0 0,0 1 0 0 0,0 0 0 0 0,1-1 0 0 0,-1 1 0 0 0,0 0-1 0 0,0 0 1 0 0,0-1 0 0 0,0 1 0 0 0,0 0 0 0 0,-1 1 0 0 0,1 5-1 0 0,4 4 0 0 0,8-1-348 0 0,-7-8-3834 0 0</inkml:trace>
  <inkml:trace contextRef="#ctx0" brushRef="#br0" timeOffset="1">222 0 11056 0 0,'-27'0'1001'0'0,"26"12"1574"0"0,0-4-709 0 0,-8 36 4582 0 0,8-35-5876 0 0,-1 1 0 0 0,2 0-1 0 0,-1 0 1 0 0,3 18 0 0 0,0-10-23 0 0,-2 26 1 0 0,0-33-463 0 0,-1 0 1 0 0,2 0 0 0 0,-1 0-1 0 0,2 0 1 0 0,-1-1 0 0 0,2 1-1 0 0,-1-1 1 0 0,5 11-1 0 0,16 39-117 0 0,-15-33-49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5:54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37 11520 0 0,'-13'-24'10030'0'0,"17"23"-9681"0"0,0 1 1 0 0,0-1-1 0 0,-1 0 0 0 0,8-2 0 0 0,-7 2-179 0 0,0-1 0 0 0,0 1 0 0 0,-1 1 0 0 0,9-2 0 0 0,-4 2-2 0 0,-1 0-1 0 0,1 1 1 0 0,0-1-1 0 0,-1 2 1 0 0,1-1 0 0 0,8 3-1 0 0,-14-3-157 0 0,0-1 0 0 0,0 1 0 0 0,0 0-1 0 0,-1 0 1 0 0,1-1 0 0 0,0 1 0 0 0,0 0 0 0 0,-1 1-1 0 0,1-1 1 0 0,2 2 0 0 0,1 2 2 0 0,-2-3-7 0 0,-1 0 0 0 0,0 0 0 0 0,0 1 0 0 0,-1-1 0 0 0,1 0 0 0 0,0 1 0 0 0,-1-1 0 0 0,0 1 0 0 0,1 0 0 0 0,-1-1 1 0 0,0 1-1 0 0,1 4 0 0 0,-1-3 4 0 0,0 0 0 0 0,0 0 0 0 0,0 0 0 0 0,-1 0 0 0 0,1 1 0 0 0,-1-1 0 0 0,0 0 0 0 0,-1 5 0 0 0,-6 24 43 0 0,-9 44 13 0 0,15-72-111 0 0,0 0 1 0 0,0 0-1 0 0,-1 0 0 0 0,0 0 0 0 0,0-1 0 0 0,0 1 0 0 0,-3 4 1 0 0,5-9-44 0 0,0 0 0 0 0,-1 1 0 0 0,1-1 1 0 0,0 0-1 0 0,0 0 0 0 0,0 0 0 0 0,0 0 1 0 0,0 0-1 0 0,0 0 0 0 0,-1 0 0 0 0,1 0 1 0 0,0 0-1 0 0,0 1 0 0 0,0-1 0 0 0,0 0 1 0 0,0 0-1 0 0,0 0 0 0 0,0 0 0 0 0,0 0 1 0 0,0 0-1 0 0,0 1 0 0 0,0-1 0 0 0,0 0 1 0 0,0 0-1 0 0,0 0 0 0 0,0 0 0 0 0,0 0 1 0 0,0 1-1 0 0,0-1 0 0 0,0 0 0 0 0,0 0 1 0 0,0 0-1 0 0,0 0 0 0 0,0 0 0 0 0,0 1 1 0 0,0-1-1 0 0,0 0 0 0 0,0 0 0 0 0,0 0 1 0 0,0 0-1 0 0,0 0 0 0 0,0 0 0 0 0,0 1 1 0 0,1-1-1 0 0,-1 0 0 0 0,5-5-2235 0 0,0-7-36 0 0,3 0-3834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5:54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46 4144 0 0,'3'-8'428'0'0,"5"-28"15143"0"0,-8 36-15500 0 0,-1 0 0 0 0,0 0 0 0 0,1-1 0 0 0,-1 1 0 0 0,0 0 0 0 0,1 0 0 0 0,-1 0-1 0 0,1 0 1 0 0,-1 0 0 0 0,0 0 0 0 0,1 0 0 0 0,-1 0 0 0 0,0 0 0 0 0,1 0 0 0 0,-1 0-1 0 0,1 0 1 0 0,-1 1 0 0 0,0-1 0 0 0,1 0 0 0 0,-1 0 0 0 0,1 1 0 0 0,-1-1 0 0 0,0 1-1 0 0,-13 14 1164 0 0,10-9-1001 0 0,1 0 0 0 0,-1 1 0 0 0,-3 12 0 0 0,2-4-178 0 0,1 0 0 0 0,1-1 0 0 0,0 1 0 0 0,1 0 0 0 0,0 20 0 0 0,3-26-54 0 0,-1-1 1 0 0,1 0 0 0 0,0 0-1 0 0,1 0 1 0 0,0 0-1 0 0,0 0 1 0 0,1 0 0 0 0,0 0-1 0 0,0-1 1 0 0,1 1 0 0 0,5 8-1 0 0,-8-14 10 0 0,0-1 0 0 0,0 1 1 0 0,0 0-1 0 0,1-1 0 0 0,-1 1 0 0 0,0-1 0 0 0,1 0 0 0 0,-1 1 0 0 0,1-1 0 0 0,-1 0 0 0 0,1 0 0 0 0,0 0 1 0 0,-1 0-1 0 0,1 0 0 0 0,0 0 0 0 0,0 0 0 0 0,-1-1 0 0 0,1 1 0 0 0,0-1 0 0 0,0 1 0 0 0,0-1 0 0 0,0 0 1 0 0,0 0-1 0 0,0 0 0 0 0,0 0 0 0 0,0 0 0 0 0,0 0 0 0 0,0 0 0 0 0,0-1 0 0 0,0 1 0 0 0,0-1 1 0 0,-1 1-1 0 0,1-1 0 0 0,0 0 0 0 0,2-1 0 0 0,1-1-256 0 0,1 0 0 0 0,-1 0 0 0 0,0-1 0 0 0,5-4 0 0 0,15-15-5864 0 0,-24 22 5846 0 0,13-14-7115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5:55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87 8752 0 0,'0'0'2122'0'0,"2"-1"-790"0"0,-2 1-1302 0 0,2-2 263 0 0,-1 1 1 0 0,1 0-1 0 0,-1 0 0 0 0,1-1 0 0 0,-1 1 0 0 0,0-1 0 0 0,0 1 1 0 0,0-1-1 0 0,0 0 0 0 0,0 1 0 0 0,0-1 0 0 0,0 0 1 0 0,0-2-1 0 0,1 2 32 0 0,-1-1-1 0 0,1 1 1 0 0,-1 0 0 0 0,1-1 0 0 0,0 1 0 0 0,0 0-1 0 0,0 0 1 0 0,0 0 0 0 0,1 0 0 0 0,-1 0 0 0 0,0 1 0 0 0,5-3-1 0 0,8-7 1751 0 0,-6 6-2537 0 0,-1 0 0 0 0,17-6-1 0 0</inkml:trace>
  <inkml:trace contextRef="#ctx0" brushRef="#br0" timeOffset="1">94 186 13560 0 0,'0'0'1628'0'0,"2"-1"-674"0"0,23-8 2492 0 0,-20 7-2945 0 0,1 1 0 0 0,-1-1 1 0 0,1 0-1 0 0,8-5 0 0 0,11-4 826 0 0,-13 6-2592 0 0,0 0-4234 0 0,1-1-1654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33:55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0 6536 0 0,'-1'2'50'0'0,"0"-1"1"0"0,0 1-1 0 0,0-1 0 0 0,0 1 1 0 0,0-1-1 0 0,1 1 1 0 0,-1 0-1 0 0,0-1 0 0 0,1 1 1 0 0,-1 0-1 0 0,1-1 1 0 0,0 1-1 0 0,0 3 1 0 0,-4 12 83 0 0,0-6 811 0 0,1 1-1 0 0,0-1 1 0 0,1 1 0 0 0,1 0 0 0 0,-1 14 0 0 0,-2 13 722 0 0,3-33-1287 0 0,0-1 0 0 0,1 1 1 0 0,-1-1-1 0 0,1 1 0 0 0,0 0 0 0 0,1-1 1 0 0,0 1-1 0 0,-1-1 0 0 0,2 1 1 0 0,-1-1-1 0 0,3 6 0 0 0,-2-2 171 0 0,0 1 0 0 0,-1-1 0 0 0,0 1-1 0 0,0-1 1 0 0,-1 1 0 0 0,-1 17-1 0 0,0 2-185 0 0,-1 8-365 0 0,1-21 0 0 0,1 0 0 0 0,0 0 0 0 0,3 17 0 0 0,10 8 0 0 0,-9-19-493 0 0,-1 26 0 0 0,-2-1-3887 0 0,-1-38-2277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5:55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1 478 7368 0 0,'0'0'568'0'0,"1"-1"-374"0"0,17-18 2763 0 0,-15 16-1845 0 0,-1 0-1 0 0,1 1 1 0 0,-1-1-1 0 0,1 0 0 0 0,0 1 1 0 0,5-4-1 0 0,-4 4-577 0 0,-1 0 0 0 0,0 0-1 0 0,0-1 1 0 0,0 1 0 0 0,4-4-1 0 0,7-6 1197 0 0,0 1-1390 0 0,-1 1-13 0 0,1 1-1 0 0,15-9 1 0 0,2 3-2887 0 0,-20 8 1120 0 0</inkml:trace>
  <inkml:trace contextRef="#ctx0" brushRef="#br0" timeOffset="1">321 179 16439 0 0,'1'-1'754'0'0,"6"-14"228"0"0,-5 11-975 0 0,-1 0 0 0 0,1 1 0 0 0,0-1 0 0 0,0 1 0 0 0,1 0 0 0 0,2-4-1 0 0,9-7 370 0 0,-8 6 366 0 0,1 2 1 0 0,1-1-1 0 0,7-6 1 0 0,16-10 1032 0 0,-23 16-1419 0 0,1 1 1 0 0,-1 0-1 0 0,1 0 1 0 0,0 1-1 0 0,1 0 1 0 0,18-7-1 0 0,-26 11-301 0 0,3 0-69 0 0,-1 0-1 0 0,0-1 0 0 0,1 1 0 0 0,-1-1 1 0 0,0 0-1 0 0,6-4 0 0 0,-9 5-289 0 0,5 5-1609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5:55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46 166 3680 0 0,'-13'24'861'0'0,"-8"46"11914"0"0,11-23-9032 0 0,9-26-2682 0 0,1 32 0 0 0,1-20-475 0 0,-1-23-532 0 0,1 0 0 0 0,0-1 0 0 0,1 1 0 0 0,0 0 0 0 0,1-1 0 0 0,6 16 0 0 0,-8-24-161 0 0,-1 1 1 0 0,1-1-1 0 0,0 0 1 0 0,0 1 0 0 0,0-1-1 0 0,0 0 1 0 0,0 0-1 0 0,0 0 1 0 0,0 0 0 0 0,0 0-1 0 0,1 0 1 0 0,-1 0-1 0 0,0 0 1 0 0,1 0 0 0 0,-1-1-1 0 0,0 1 1 0 0,1-1-1 0 0,-1 1 1 0 0,1-1 0 0 0,-1 1-1 0 0,1-1 1 0 0,-1 0-1 0 0,1 1 1 0 0,0-1 0 0 0,-1 0-1 0 0,1 0 1 0 0,-1 0-1 0 0,1-1 1 0 0,1 1 0 0 0,6-3-1488 0 0</inkml:trace>
  <inkml:trace contextRef="#ctx0" brushRef="#br0" timeOffset="1">243 0 13360 0 0,'0'0'4799'0'0,"0"3"-2940"0"0,3 14-705 0 0,-2 1-1 0 0,0 0 1 0 0,-1 0-1 0 0,-3 21 1 0 0,1 18-422 0 0,2-51-685 0 0,3 123 902 0 0,-1-103-1244 0 0,2-1 1 0 0,0 0-1 0 0,9 27 0 0 0,-5-24-1057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5:57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0 137 4608 0 0,'0'0'353'0'0,"1"-4"-218"0"0,1-4 863 0 0,0 0-1 0 0,0 1 1 0 0,1 0 0 0 0,1-1 0 0 0,-1 1-1 0 0,1 0 1 0 0,0 0 0 0 0,1 1 0 0 0,-1 0-1 0 0,1-1 1 0 0,8-6 0 0 0,-10 10-642 0 0,1-1 0 0 0,-1 1 0 0 0,1-1 1 0 0,0 1-1 0 0,0 0 0 0 0,1 1 0 0 0,-1-1 1 0 0,0 1-1 0 0,1 0 0 0 0,0 0 0 0 0,7-3 0 0 0,-2 3 164 0 0,-7 1-326 0 0,0 0 0 0 0,0 1-1 0 0,-1-1 1 0 0,1 1 0 0 0,0-1 0 0 0,0 1 0 0 0,4 0 0 0 0,-6 1-169 0 0,0-1 0 0 0,0 0 0 0 0,-1 0 0 0 0,1 1 0 0 0,0-1-1 0 0,-1 1 1 0 0,1-1 0 0 0,0 0 0 0 0,-1 1 0 0 0,1-1 0 0 0,0 1 0 0 0,-1 0-1 0 0,1-1 1 0 0,-1 1 0 0 0,1-1 0 0 0,-1 1 0 0 0,0 0 0 0 0,1 0 0 0 0,-1-1-1 0 0,0 1 1 0 0,1 0 0 0 0,-1-1 0 0 0,0 1 0 0 0,0 0 0 0 0,0 0-1 0 0,1 0 1 0 0,-1-1 0 0 0,0 1 0 0 0,0 0 0 0 0,0 0 0 0 0,0-1 0 0 0,0 1-1 0 0,-1 1 1 0 0,1 19 63 0 0,-1 0 0 0 0,-1 0 0 0 0,-1 0-1 0 0,-1 0 1 0 0,-12 39 0 0 0,0-18-28 0 0,7-18-60 0 0,1 1 0 0 0,-9 41 0 0 0,14-57 48 0 0,-1 0-915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5:57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1 5064 0 0,'0'0'10796'0'0,"-6"1"-7042"0"0,0 5-3393 0 0,1 1 1 0 0,0-1-1 0 0,0 1 1 0 0,1 0-1 0 0,0 0 0 0 0,0 1 1 0 0,-4 11-1 0 0,-16 61-55 0 0,12-34-190 0 0,9-31-116 0 0,0 0 0 0 0,1 0 0 0 0,0 1 0 0 0,2 21 0 0 0,0-34 0 0 0,0 0 0 0 0,1 0 0 0 0,0 0 0 0 0,-1 0 0 0 0,1 0 0 0 0,1 0 0 0 0,-1 0 0 0 0,2 4 0 0 0,-2-6 0 0 0,-1 0 0 0 0,1-1-1 0 0,-1 1 1 0 0,1 0-1 0 0,-1-1 1 0 0,1 1 0 0 0,0 0-1 0 0,-1-1 1 0 0,1 1 0 0 0,0-1-1 0 0,0 1 1 0 0,-1-1 0 0 0,1 1-1 0 0,0-1 1 0 0,0 0-1 0 0,0 1 1 0 0,0-1 0 0 0,0 0-1 0 0,-1 0 1 0 0,1 0 0 0 0,0 1-1 0 0,0-1 1 0 0,0 0 0 0 0,0 0-1 0 0,0 0 1 0 0,0 0-1 0 0,0-1 1 0 0,-1 1 0 0 0,1 0-1 0 0,2-1 1 0 0,-2 1-6 0 0,7-2-91 0 0,-1 0 0 0 0,1 0 0 0 0,-1-1-1 0 0,1 0 1 0 0,-1-1 0 0 0,0 0 0 0 0,12-8 0 0 0,1-3-1127 0 0,20-21 1 0 0,-21 20-466 0 0,-5 1-4884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5:57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1 110 9296 0 0,'0'0'912'0'0,"5"-3"-816"0"0,3 0-96 0 0,2-2 0 0 0,3-4 792 0 0,-5 3 136 0 0,2-7 24 0 0,-2 6 8 0 0,5-6-408 0 0,-3 2-72 0 0,-2-1-24 0 0,6 4 0 0 0,-9 5-376 0 0,3-2-80 0 0,2-4 0 0 0,-2 6-6392 0 0</inkml:trace>
  <inkml:trace contextRef="#ctx0" brushRef="#br0" timeOffset="1">6 197 12528 0 0,'18'-6'552'0'0,"-15"6"120"0"0,2 0-544 0 0,5-5-128 0 0,-2 1 0 0 0,0-1 0 0 0,2 2 816 0 0,3-5 136 0 0,-4 0 23 0 0,4-4 9 0 0,5 1-416 0 0,-5-6-88 0 0,5 6-8 0 0,-5-1-8 0 0,5 1-464 0 0,-5-2-72 0 0,0 1-24 0 0,2 1-7687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5:58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61 8288 0 0,'0'0'638'0'0,"-5"5"-155"0"0,1-2 504 0 0,0 1-1 0 0,1 0 1 0 0,-1 0-1 0 0,1 0 1 0 0,0 0-1 0 0,-5 9 1 0 0,5-6-353 0 0,1-1-1 0 0,-1 1 1 0 0,1 0 0 0 0,-2 9-1 0 0,1 6-109 0 0,1-1-1 0 0,1 32 1 0 0,1-44-333 0 0,0-1-114 0 0,1-1 0 0 0,0 0 0 0 0,0 1 0 0 0,1-1 1 0 0,-1 0-1 0 0,1 0 0 0 0,1 0 0 0 0,0 0 0 0 0,0 0 1 0 0,0-1-1 0 0,6 9 0 0 0,-7-13-60 0 0,-1 1-1 0 0,1-1 0 0 0,-1 0 1 0 0,1 0-1 0 0,0 0 1 0 0,0 0-1 0 0,0-1 1 0 0,0 1-1 0 0,0 0 1 0 0,0-1-1 0 0,1 0 1 0 0,-1 1-1 0 0,0-1 1 0 0,1 0-1 0 0,-1 0 1 0 0,1 0-1 0 0,-1-1 1 0 0,1 1-1 0 0,-1 0 1 0 0,1-1-1 0 0,0 0 1 0 0,-1 0-1 0 0,1 0 1 0 0,0 0-1 0 0,-1 0 0 0 0,1 0 1 0 0,0-1-1 0 0,-1 1 1 0 0,1-1-1 0 0,-1 1 1 0 0,1-1-1 0 0,-1 0 1 0 0,5-2-1 0 0,1-3 113 0 0,0 1-1 0 0,-1-1 1 0 0,1 0-1 0 0,-1-1 1 0 0,0 0-1 0 0,11-14 1 0 0,-12 14 7 0 0,3-4 34 0 0,-2 0 0 0 0,0 0 0 0 0,0 0 0 0 0,9-22 0 0 0,14-50 510 0 0,-29 78-625 0 0,1-1-1 0 0,-2 1 1 0 0,1 0 0 0 0,0-1 0 0 0,-1 1 0 0 0,0 0 0 0 0,-1-1 0 0 0,1 1 0 0 0,-1 0 0 0 0,0-1 0 0 0,0 1 0 0 0,-1 0 0 0 0,1 0 0 0 0,-1 0 0 0 0,0 0 0 0 0,-1 0 0 0 0,-3-5 0 0 0,5 6-49 0 0,-1 2 1 0 0,0-1-1 0 0,-1 0 0 0 0,1 0 1 0 0,0 1-1 0 0,-1-1 1 0 0,0 1-1 0 0,1 0 1 0 0,-1-1-1 0 0,0 1 0 0 0,0 1 1 0 0,0-1-1 0 0,-1 0 1 0 0,1 1-1 0 0,0-1 1 0 0,-1 1-1 0 0,1 0 0 0 0,0 0 1 0 0,-1 1-1 0 0,0-1 1 0 0,1 1-1 0 0,-1 0 0 0 0,1-1 1 0 0,-1 2-1 0 0,1-1 1 0 0,-7 1-1 0 0,4 1-17 0 0,0-1 0 0 0,1 1-1 0 0,-1 0 1 0 0,0 1 0 0 0,1-1 0 0 0,-1 1-1 0 0,1 0 1 0 0,0 1 0 0 0,0-1 0 0 0,0 1 0 0 0,1 0-1 0 0,-8 7 1 0 0,4-1-851 0 0,0 0 0 0 0,0 1-1 0 0,1 0 1 0 0,-10 21 0 0 0,4-5-7212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5:59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99 6912 0 0,'0'0'528'0'0,"1"-1"-342"0"0,9-16 3596 0 0,-5 6-611 0 0,1 1 0 0 0,9-11 0 0 0,-11 17-2765 0 0,-1 1 0 0 0,0 0 1 0 0,1-1-1 0 0,-1 1 1 0 0,6-3-1 0 0,-5 4-215 0 0,0 0 0 0 0,1 0 0 0 0,-1 0 0 0 0,1 0 1 0 0,-1 1-1 0 0,1-1 0 0 0,0 1 0 0 0,0 0 0 0 0,-1 1 0 0 0,1-1 0 0 0,0 1 0 0 0,0 0 0 0 0,5 1 0 0 0,-10-1-179 0 0,2 0 17 0 0,-1 1 1 0 0,1 0-1 0 0,-1 0 1 0 0,1 0-1 0 0,-1 0 1 0 0,0 0-1 0 0,0 1 0 0 0,1-1 1 0 0,-1 0-1 0 0,0 0 1 0 0,2 4-1 0 0,0 0-8 0 0,-1 0 0 0 0,1 1-1 0 0,-1-1 1 0 0,0 1-1 0 0,0 0 1 0 0,-1 0 0 0 0,0 0-1 0 0,0 0 1 0 0,0 0 0 0 0,-1 0-1 0 0,1 0 1 0 0,-1 0 0 0 0,-1 0-1 0 0,-1 11 1 0 0,-2 0-4 0 0,0-1-1 0 0,0 0 0 0 0,-2 1 1 0 0,-8 16-1 0 0,-1 5-14 0 0,10-23-41 0 0,-2 1 1 0 0,-8 13-1 0 0,-23 37-1257 0 0,37-64 794 0 0,2-11-6270 0 0,3-2-63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5:59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37 1840 0 0,'6'-6'160'0'0,"-3"4"-108"0"0,-3-27 20916 0 0,0 30-20814 0 0,-5 0-353 0 0,2 0 344 0 0,0 0 0 0 0,0 0 0 0 0,0 1-1 0 0,0-1 1 0 0,0 1 0 0 0,0 0-1 0 0,0 0 1 0 0,1 0 0 0 0,-1 0 0 0 0,1 0-1 0 0,-1 0 1 0 0,-2 5 0 0 0,-4 4-50 0 0,-12 21 0 0 0,11-15 9 0 0,-1 0-104 0 0,1 1 0 0 0,1 0 0 0 0,1 1 0 0 0,-6 20 0 0 0,10-24 0 0 0,0-1 0 0 0,1 1 0 0 0,1 0 0 0 0,1-1 0 0 0,0 1 0 0 0,1 0 0 0 0,2 19 0 0 0,-2-32 4 0 0,0 1-1 0 0,1-1 0 0 0,0 0 0 0 0,-1 1 1 0 0,1-1-1 0 0,0 0 0 0 0,0 0 1 0 0,0 0-1 0 0,0 0 0 0 0,1 0 1 0 0,-1 0-1 0 0,1 0 0 0 0,-1 0 1 0 0,1 0-1 0 0,0-1 0 0 0,-1 1 1 0 0,1 0-1 0 0,0-1 0 0 0,0 0 0 0 0,0 1 1 0 0,0-1-1 0 0,0 0 0 0 0,0 0 1 0 0,1 0-1 0 0,-1 0 0 0 0,0-1 1 0 0,1 1-1 0 0,-1-1 0 0 0,0 1 1 0 0,1-1-1 0 0,3 0 0 0 0,3 1-14 0 0,0-1 0 0 0,0-1-1 0 0,-1 0 1 0 0,1 0 0 0 0,0 0 0 0 0,-1-1-1 0 0,14-5 1 0 0,-3-1-27 0 0,0-1 1 0 0,-1-1-1 0 0,28-18 0 0 0,-6-1-3786 0 0,-25 19 735 0 0,17-14-4694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6:03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1 184 9216 0 0,'3'-16'677'0'0,"-1"9"-159"0"0,-1 0-1 0 0,0 0 0 0 0,0-7 0 0 0,0 6 751 0 0,1 1-1 0 0,1-1 1 0 0,-1 1 0 0 0,1 0-1 0 0,0 0 1 0 0,5-8-1 0 0,20-18 1868 0 0,-26 30-2986 0 0,0 0 1 0 0,1 0-1 0 0,-1 0 1 0 0,1 1-1 0 0,-1-1 0 0 0,1 1 1 0 0,0-1-1 0 0,0 1 1 0 0,1 0-1 0 0,-1 0 0 0 0,5-2 1 0 0,4-3 69 0 0,-9 7-229 0 0,0-1-1 0 0,-1 1 1 0 0,1 0 0 0 0,0-1 0 0 0,-1 1 0 0 0,1 0-1 0 0,0 1 1 0 0,0-1 0 0 0,-1 0 0 0 0,1 1-1 0 0,0 0 1 0 0,-1-1 0 0 0,1 1 0 0 0,3 2 0 0 0,-5-3-102 0 0,0 1 0 0 0,-1-1 1 0 0,1 1-1 0 0,0-1 1 0 0,-1 1-1 0 0,1-1 1 0 0,-1 1-1 0 0,1-1 1 0 0,0 1-1 0 0,-1 0 0 0 0,1-1 1 0 0,-1 1-1 0 0,1 0 1 0 0,-1-1-1 0 0,0 1 1 0 0,1 0-1 0 0,-1 0 1 0 0,0-1-1 0 0,1 1 1 0 0,-1 1-1 0 0,1 10-8350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6:03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0 211 13360 0 0,'0'0'1026'0'0,"2"-1"-668"0"0,11-7 863 0 0,0-1 0 0 0,-1 0 0 0 0,0-1 1 0 0,12-12-1 0 0,-19 17-974 0 0,43-42 2597 0 0,-28 22-2536 0 0,-9 10-244 0 0,29-26-2427 0 0,-27 23-5547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33:56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13504 0 0,'-1'6'658'0'0,"0"-3"-497"0"0,0 15 698 0 0,1 3 2585 0 0,1-14-2243 0 0,-1 1-1 0 0,0-1 1 0 0,0 1-1 0 0,-2 8 1 0 0,-2 33 584 0 0,3-34-1522 0 0,0 1 0 0 0,0-1 1 0 0,2 17-1 0 0,1 4-478 0 0,-3-16 258 0 0,1-3 59 0 0,0-1-1 0 0,5 33 0 0 0,-4-42-132 0 0,0 0 1 0 0,0 0-1 0 0,-2 13 0 0 0,1-12 6 0 0,0-1 0 0 0,0 0-1 0 0,2 14 1 0 0,0-9 25 0 0,-1 1 0 0 0,0 0 0 0 0,-1 0 0 0 0,-2 19 0 0 0,0 10 0 0 0,1-3-16 0 0,0-20-10 0 0,1 0 0 0 0,3 27 1 0 0,-2-30-342 0 0,-1 0 1 0 0,0 0-1 0 0,-2 17 1 0 0,-1 21 95 0 0,0-22-533 0 0,1 4-5676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6:03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0 165 10592 0 0,'0'0'818'0'0,"6"-3"-500"0"0,87-46 8955 0 0,-1-6-5476 0 0,-73 42-3369 0 0,-14 9-363 0 0,1 0-1 0 0,-1 0 1 0 0,1 1 0 0 0,0-1 0 0 0,0 1-1 0 0,12-4 1 0 0,20-8-1853 0 0</inkml:trace>
  <inkml:trace contextRef="#ctx0" brushRef="#br0" timeOffset="1">141 134 14192 0 0,'-2'6'10320'0'0,"-8"24"-10358"0"0,8-11 81 0 0,1 0 1 0 0,2 34-1 0 0,0-9-8 0 0,0-37-89 0 0,-1 1 0 0 0,2-1 0 0 0,1 10 0 0 0,2 2-90 0 0,-1-6-560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6:04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0 15488 0 0,'0'0'1407'0'0,"-1"2"-1161"0"0,-3 10 1037 0 0,0 0 0 0 0,1 0 0 0 0,-3 20 0 0 0,-1 41 463 0 0,5-47-1702 0 0,1 0 0 0 0,1 0 0 0 0,2 0 0 0 0,6 35 0 0 0,-1-42-1786 0 0,4-3-6331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6:04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0 143 20847 0 0,'1'-1'472'0'0,"9"-16"9"0"0,0 1-1 0 0,2 1 0 0 0,13-15 1 0 0,-22 26-327 0 0,5-5 437 0 0,1 0-1 0 0,0 1 1 0 0,10-7-1 0 0,-15 12-463 0 0,-1 1-1 0 0,1 0 0 0 0,0 0 0 0 0,0 0 0 0 0,0 0 0 0 0,1 1 0 0 0,-1 0 0 0 0,0 0 0 0 0,0 0 0 0 0,1 0 0 0 0,-1 1 0 0 0,6-1 1 0 0,-7 1-71 0 0,-1 0 1 0 0,1 1 0 0 0,0-1-1 0 0,0 0 1 0 0,0 1-1 0 0,0 0 1 0 0,3 1 0 0 0,-5-2 27 0 0,7 15 61 0 0,-7-11-140 0 0,-1 1 0 0 0,1-1 0 0 0,-1 0-1 0 0,0 1 1 0 0,0-1 0 0 0,0 0 0 0 0,-1 0 0 0 0,1 1-1 0 0,-2 3 1 0 0,-2 3 6 0 0,0-1-1 0 0,-5 12 0 0 0,5-13-9 0 0,0-2-5 0 0,-10 26-232 0 0,-2-2 0 0 0,-21 32 0 0 0,7-25-2633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6:05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0 9672 0 0,'0'0'13669'0'0,"-1"2"-12727"0"0,-16 20 330 0 0,-5 9-786 0 0,11-10-401 0 0,1 1 1 0 0,1-1 0 0 0,-6 28 0 0 0,12-39-87 0 0,1 0-1 0 0,0 0 0 0 0,1 1 0 0 0,0-1 1 0 0,0 0-1 0 0,1 1 0 0 0,1-1 1 0 0,0 1-1 0 0,3 16 0 0 0,-3-23-3 0 0,1-1 0 0 0,-1 1 0 0 0,0 0 0 0 0,1-1 0 0 0,0 1 0 0 0,0-1-1 0 0,0 1 1 0 0,0-1 0 0 0,4 4 0 0 0,-5-5 2 0 0,0-1 1 0 0,0 0-1 0 0,1 0 0 0 0,-1 0 0 0 0,1 0 1 0 0,-1 0-1 0 0,1 0 0 0 0,-1-1 0 0 0,1 1 0 0 0,-1 0 1 0 0,1-1-1 0 0,0 1 0 0 0,-1-1 0 0 0,1 1 1 0 0,0-1-1 0 0,-1 0 0 0 0,1 0 0 0 0,0 0 1 0 0,-1 0-1 0 0,1 0 0 0 0,0 0 0 0 0,-1 0 1 0 0,4-1-1 0 0,9-3-135 0 0,0-1 1 0 0,-1 0-1 0 0,0-1 1 0 0,0 0-1 0 0,13-9 0 0 0,-9 4-1550 0 0,21-19-1 0 0,-20 15 1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6:05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0 161 9672 0 0,'0'0'748'0'0,"4"-8"-464"0"0,-2 4 133 0 0,0-1 1 0 0,0 1-1 0 0,0 0 0 0 0,1 0 1 0 0,-1 0-1 0 0,1 1 1 0 0,0-1-1 0 0,0 0 1 0 0,1 1-1 0 0,3-4 1 0 0,9-6 2773 0 0,17-10 0 0 0,-21 14-2590 0 0,3-1-138 0 0,-9 7-279 0 0,0-1 0 0 0,-1 0 0 0 0,1-1 0 0 0,-1 1 0 0 0,5-7 0 0 0,6-5 595 0 0,-11 12-2727 0 0</inkml:trace>
  <inkml:trace contextRef="#ctx0" brushRef="#br0" timeOffset="1">50 229 10136 0 0,'0'0'777'0'0,"1"-1"-189"0"0,36-16 6745 0 0,1 2-4094 0 0,-23 6-2195 0 0,19-15 0 0 0,-1 2-511 0 0,9-10-2108 0 0,-26 20 535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6:06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91 10592 0 0,'2'-2'818'0'0,"19"-16"2374"0"0,31-18 1 0 0,-44 31-2334 0 0,1 0 0 0 0,0 0 1 0 0,0 1-1 0 0,1 0 1 0 0,-1 1-1 0 0,1 0 0 0 0,11-2 1 0 0,8 4 324 0 0,-28 1-1164 0 0,0 1 1 0 0,0-1 0 0 0,0 0-1 0 0,0 0 1 0 0,0 0-1 0 0,0 1 1 0 0,0-1-1 0 0,0 1 1 0 0,0-1-1 0 0,0 1 1 0 0,0-1 0 0 0,0 1-1 0 0,0-1 1 0 0,0 1-1 0 0,0 0 1 0 0,-1-1-1 0 0,1 1 1 0 0,0 0-1 0 0,0 0 1 0 0,-1 0 0 0 0,1 0-1 0 0,-1 0 1 0 0,1 0-1 0 0,-1-1 1 0 0,1 1-1 0 0,-1 0 1 0 0,1 2 0 0 0,0-1 11 0 0,-1 0 1 0 0,1 0 0 0 0,-1 0 0 0 0,1 0-1 0 0,-1 1 1 0 0,0-1 0 0 0,0 0-1 0 0,0 0 1 0 0,0 0 0 0 0,0 1 0 0 0,-1-1-1 0 0,0 2 1 0 0,-3 16-8 0 0,3-13-13 0 0,-1-1 0 0 0,1 0-1 0 0,-4 8 1 0 0,-7 13-74 0 0,-1 2-343 0 0,-30 50 0 0 0,4-11-607 0 0,14-22 424 0 0,2 5-188 0 0,21-48 700 0 0,-1 1 6 0 0,2 12-225 0 0,2-16 331 0 0,0 1 0 0 0,0-1 0 0 0,0 0 0 0 0,1 1 0 0 0,-1-1 0 0 0,0 0 1 0 0,0 0-1 0 0,0 0 0 0 0,0 0 0 0 0,0 0 0 0 0,0 0 0 0 0,0 0 0 0 0,0 0 0 0 0,0 0 0 0 0,2-1 0 0 0,9-2 22 0 0,0-1-1 0 0,-1 0 1 0 0,1-1 0 0 0,-1 0-1 0 0,0-1 1 0 0,15-11-1 0 0,59-51-60 0 0,-29 22-1867 0 0,-38 31-116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6:06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1 158 14600 0 0,'0'0'664'0'0,"2"-1"-8"0"0,7-2-306 0 0,0-1 1 0 0,-1 0 0 0 0,1 0-1 0 0,-1-1 1 0 0,11-7 0 0 0,16-9 2743 0 0,74-35 978 0 0,-84 45-3487 0 0,17-9-91 0 0,-28 14-430 0 0,-11 6-82 0 0,0-1 0 0 0,0 0 0 0 0,-1 0 0 0 0,1 0 0 0 0,0 0 1 0 0,-1-1-1 0 0,3-1 0 0 0,-3 2-947 0 0</inkml:trace>
  <inkml:trace contextRef="#ctx0" brushRef="#br0" timeOffset="1">258 45 12528 0 0,'-1'0'88'0'0,"0"0"1"0"0,0 0-1 0 0,0 0 1 0 0,0 0-1 0 0,0 1 1 0 0,0-1 0 0 0,0 0-1 0 0,-1 1 1 0 0,1-1-1 0 0,0 1 1 0 0,0-1 0 0 0,0 1-1 0 0,1-1 1 0 0,-1 1-1 0 0,-1 1 1 0 0,1-1-78 0 0,0-1-1 0 0,0 1 1 0 0,0 0 0 0 0,0 0 0 0 0,0-1 0 0 0,-1 1-1 0 0,1-1 1 0 0,0 1 0 0 0,0-1 0 0 0,-2 1 0 0 0,0 0 380 0 0,0 0 0 0 0,0 0 0 0 0,0 0 0 0 0,0 1 1 0 0,1-1-1 0 0,-1 1 0 0 0,0 0 0 0 0,0-1 0 0 0,1 1 0 0 0,-1 1 1 0 0,1-1-1 0 0,0 0 0 0 0,0 1 0 0 0,0-1 0 0 0,0 1 1 0 0,0-1-1 0 0,0 1 0 0 0,1 0 0 0 0,-3 4 0 0 0,4-4-149 0 0,-1 0 0 0 0,0 1 0 0 0,-1-1 0 0 0,1 0 0 0 0,0 0 0 0 0,-1 0 0 0 0,-2 3 0 0 0,2-3-96 0 0,0-1 0 0 0,1 1 0 0 0,-1 0 0 0 0,1 1-1 0 0,-1-1 1 0 0,1 0 0 0 0,0 4 0 0 0,-7 25 669 0 0,5-22-635 0 0,0 0 0 0 0,1 0 0 0 0,-1 19 0 0 0,4-17-169 0 0,-1-11-12 0 0,0 1 0 0 0,1-1 0 0 0,-1 0-1 0 0,0 1 1 0 0,0-1 0 0 0,0 0 0 0 0,0 1 0 0 0,0-1 0 0 0,-1 0-1 0 0,0 3 1 0 0,1-3-142 0 0,0-1 0 0 0,0 1 0 0 0,0 0 1 0 0,0 0-1 0 0,0-1 0 0 0,0 1 0 0 0,0 0 0 0 0,0 0 0 0 0,0-1 0 0 0,0 1 0 0 0,0 0 0 0 0,0 0 0 0 0,1-1 0 0 0,-1 1 0 0 0,0 0 1 0 0,1-1-1 0 0,-1 1 0 0 0,0 0 0 0 0,1-1 0 0 0,-1 1 0 0 0,1 0 0 0 0,-1-1 0 0 0,1 1 0 0 0,-1-1 0 0 0,1 1 0 0 0,0 0 1 0 0,0 0-480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6:07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 18055 0 0,'0'0'2112'0'0,"0"2"-1301"0"0,-4 92 3837 0 0,0 2-3780 0 0,-4 4-550 0 0,2-44-227 0 0,4-27-1533 0 0,5 46 0 0 0,1-54-4516 0 0,5-5-1823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6:16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9672 0 0,'0'0'13139'0'0,"0"2"-12720"0"0,1 13 29 0 0,4 24 0 0 0,2 8-295 0 0,-3-9-131 0 0,2 0-1 0 0,12 41 0 0 0,-17-76-21 0 0,0 0 0 0 0,0 0 0 0 0,1-1 0 0 0,-1 1 0 0 0,1 0 0 0 0,0-1 0 0 0,-1 1 0 0 0,1-1 0 0 0,0 0 0 0 0,5 5 0 0 0,2-3 0 0 0,-8-3 1 0 0,0-1-1 0 0,0 1 1 0 0,0-1-1 0 0,0 0 0 0 0,0 1 1 0 0,-1-1-1 0 0,1 0 1 0 0,0 0-1 0 0,0 0 0 0 0,0 0 1 0 0,0 0-1 0 0,0 0 1 0 0,0 0-1 0 0,0 0 1 0 0,0 0-1 0 0,0 0 0 0 0,0-1 1 0 0,0 1-1 0 0,0 0 1 0 0,0-1-1 0 0,0 1 1 0 0,0-1-1 0 0,1 0 0 0 0,-1 0 3 0 0,0-1-1 0 0,1 0 1 0 0,-1 0 0 0 0,0 0-1 0 0,0 1 1 0 0,0-1-1 0 0,0 0 1 0 0,1-3-1 0 0,8-14 19 0 0,0 3-29 0 0,0 0 0 0 0,-1-1 0 0 0,-1 0 1 0 0,7-25-1 0 0,-1 8-109 0 0,-6 11 45 0 0,-5 14 53 0 0,1 0-1 0 0,6-13 1 0 0,-6 14 19 0 0,0 0 0 0 0,4-17 0 0 0,3-4 0 0 0,-7 16 0 0 0,-2 5 0 0 0,-1 8-1 0 0,-1-1 0 0 0,0 1 0 0 0,0 0 1 0 0,1 0-1 0 0,-1 0 0 0 0,0-1 0 0 0,1 1 0 0 0,-1 0 0 0 0,0 0 0 0 0,1 0 0 0 0,-1 0 0 0 0,0 0 0 0 0,1 0 0 0 0,-1 0 0 0 0,0 0 0 0 0,1 0 1 0 0,-1 0-1 0 0,0 0 0 0 0,1 0 0 0 0,-1 0 0 0 0,0 0 0 0 0,1 0 0 0 0,-1 0 0 0 0,0 0 0 0 0,1 0 0 0 0,2 2-28 0 0,-1-1-1 0 0,0 1 0 0 0,1 0 1 0 0,-1 0-1 0 0,0-1 0 0 0,0 2 1 0 0,0-1-1 0 0,0 0 1 0 0,2 4-1 0 0,16 24-247 0 0,-12-12 272 0 0,-1-1-1 0 0,0 1 1 0 0,-1 1 0 0 0,4 23 0 0 0,-9-41 4 0 0,21 113 16 0 0,-17-92 65 0 0,-1 1 1 0 0,-1 1-1 0 0,-1-1 0 0 0,-1 0 1 0 0,-1 1-1 0 0,-6 43 1 0 0,1-26 71 0 0,-6 31 138 0 0,8-59-241 0 0,0-1 1 0 0,-1 0-1 0 0,0 0 0 0 0,0 0 0 0 0,-1 0 0 0 0,-1-1 1 0 0,0 0-1 0 0,-1 0 0 0 0,-10 14 0 0 0,8-14-6 0 0,1-2 31 0 0,1 0 1 0 0,-2 0 0 0 0,-9 7-1 0 0,15-13-59 0 0,0-1-1 0 0,0 0 1 0 0,-1 0-1 0 0,1 0 1 0 0,0 0-1 0 0,-1-1 1 0 0,0 1-1 0 0,1-1 1 0 0,-1 0-1 0 0,0 0 1 0 0,0 0-1 0 0,0-1 1 0 0,-6 1-1 0 0,8-1-30 0 0,0 0 0 0 0,1 0 0 0 0,-1 0 0 0 0,0 0 0 0 0,0 0 0 0 0,1-1 0 0 0,-1 1 0 0 0,0-1 0 0 0,0 1 0 0 0,1-1 0 0 0,-1 1 0 0 0,1-1 0 0 0,-1 0 0 0 0,1 0 0 0 0,-1 0 0 0 0,1 0 0 0 0,-1 0 0 0 0,1 0 0 0 0,0 0 0 0 0,-1 0 0 0 0,1-1 0 0 0,0 1 0 0 0,0-1 0 0 0,0 1 0 0 0,0 0 0 0 0,0-1 0 0 0,0 0 0 0 0,1 1 0 0 0,-1-1 0 0 0,0 1 0 0 0,0-4 0 0 0,-2-4-404 0 0,1-1-1 0 0,0 1 1 0 0,0-1-1 0 0,1 1 1 0 0,0-19-1 0 0,3-24-6403 0 0,-1 17 52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6:16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0 100 14336 0 0,'0'0'661'0'0,"2"-1"-17"0"0,3-3-373 0 0,0-1 1 0 0,1 1-1 0 0,0 0 1 0 0,10-4-1 0 0,-9 4 469 0 0,0 0-1 0 0,0-1 1 0 0,12-9 0 0 0,-14 10-538 0 0,2-3-94 0 0,1 0 0 0 0,-1 1 0 0 0,1 0 0 0 0,10-6 0 0 0,-9 7-728 0 0</inkml:trace>
  <inkml:trace contextRef="#ctx0" brushRef="#br0" timeOffset="1">48 297 9672 0 0,'0'0'1277'0'0,"2"0"167"0"0,1 0-960 0 0,0-1 0 0 0,0 0 0 0 0,-1 0 0 0 0,1-1 0 0 0,-1 1 0 0 0,1 0 0 0 0,-1-1 0 0 0,1 1 0 0 0,-1-1 0 0 0,0 0 0 0 0,0 0 0 0 0,0 0 0 0 0,0 0 0 0 0,3-4 0 0 0,13-11 661 0 0,-15 14-992 0 0,0 1 1 0 0,0-1-1 0 0,0 0 1 0 0,0 0-1 0 0,0-1 0 0 0,4-6 1 0 0,-5 6-97 0 0,1 0 1 0 0,0 0-1 0 0,1 0 1 0 0,3-4-1 0 0,9-5-5 0 0,17-17-1729 0 0,-20 18-3359 0 0,1 5-1630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33:56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11976 0 0,'1'2'546'0'0,"0"4"-450"0"0,0-1 0 0 0,0 0-1 0 0,0 0 1 0 0,0 1 0 0 0,-1-1-1 0 0,0 8 1 0 0,3 22 1277 0 0,-2-23 231 0 0,0 0-1 0 0,0-1 1 0 0,-2 22 0 0 0,0-1 635 0 0,0-17-1617 0 0,1-6-375 0 0,0 1-1 0 0,0-1 1 0 0,1 1-1 0 0,0-1 1 0 0,1 1 0 0 0,3 13-1 0 0,-3-20-226 0 0,0 1 0 0 0,-1 0 1 0 0,0 0-1 0 0,0 0 0 0 0,0-1 0 0 0,0 1 0 0 0,-1 0 0 0 0,0 0 0 0 0,1 0 0 0 0,-1 0 0 0 0,-1 0 0 0 0,0 5 1 0 0,0 4 150 0 0,-1 0 1 0 0,2 0 0 0 0,0 0-1 0 0,1 1 1 0 0,2 14 0 0 0,1 28 84 0 0,-4 24 45 0 0,1 18-2347 0 0,-2-32-7339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6:16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 20239 0 0,'0'0'1540'0'0,"-1"1"-1045"0"0,-11 16-308 0 0,-7 10 339 0 0,13-16-165 0 0,0 1 0 0 0,1 1 0 0 0,0-1 0 0 0,1 1 0 0 0,1-1 0 0 0,0 1 0 0 0,0 0 1 0 0,-1 27-1 0 0,4-38-367 0 0,1-1 0 0 0,-1 1 0 0 0,0 0 0 0 0,0 0 0 0 0,1-1 0 0 0,-1 1 0 0 0,1 0 0 0 0,0-1 0 0 0,-1 1 0 0 0,1-1 0 0 0,0 1 0 0 0,0-1 0 0 0,0 1 0 0 0,0-1 0 0 0,0 0 0 0 0,0 1 0 0 0,1-1 0 0 0,-1 0 0 0 0,0 0 0 0 0,1 0 0 0 0,-1 0 0 0 0,1 0 0 0 0,-1 0 0 0 0,1 0 0 0 0,-1 0 0 0 0,1-1 0 0 0,-1 1 0 0 0,1-1 1 0 0,0 1-1 0 0,-1-1 0 0 0,1 0 0 0 0,0 1 0 0 0,0-1 0 0 0,-1 0 0 0 0,1 0 0 0 0,0 0 0 0 0,0 0 0 0 0,-1-1 0 0 0,4 0 0 0 0,3-1-357 0 0,0-1 0 0 0,0 0 0 0 0,0-1 1 0 0,0 0-1 0 0,8-6 0 0 0,19-16-7673 0 0,-18 8 1219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6:17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51 123 3224 0 0,'-1'2'696'0'0,"-11"11"7667"0"0,2 2-3768 0 0,7-9-3719 0 0,0 1 1 0 0,0-1-1 0 0,1 1 0 0 0,0 0 0 0 0,-2 13 0 0 0,0-1-26 0 0,2-10-538 0 0,1 0 0 0 0,-1 0-1 0 0,1 0 1 0 0,1 0 0 0 0,0 14-1 0 0,1-13-151 0 0,-1-8-108 0 0,0 0-1 0 0,0 0 1 0 0,0-1-1 0 0,1 1 1 0 0,-1 0-1 0 0,0 0 1 0 0,1 0-1 0 0,-1-1 1 0 0,1 1-1 0 0,0 0 1 0 0,0 0-1 0 0,-1-1 1 0 0,1 1-1 0 0,0-1 1 0 0,2 3-1 0 0,0 0-4 0 0,13 13 282 0 0,-15-17-321 0 0,0 1 1 0 0,0-1 0 0 0,0 1 0 0 0,0-1-1 0 0,0 1 1 0 0,0-1 0 0 0,0 0 0 0 0,0 0-1 0 0,0 1 1 0 0,0-1 0 0 0,0 0 0 0 0,1 0-1 0 0,-1 0 1 0 0,0 0 0 0 0,0 0 0 0 0,0 0-1 0 0,0 0 1 0 0,0-1 0 0 0,0 1 0 0 0,0 0-1 0 0,1-1 1 0 0,4-2 3 0 0,0 0-1 0 0,-1 0 1 0 0,1 0 0 0 0,-1-1-1 0 0,0 0 1 0 0,0 0 0 0 0,0 0-1 0 0,0 0 1 0 0,-1-1 0 0 0,6-8-1 0 0,-6 9-1 0 0,-1-1 0 0 0,0 1 0 0 0,0-1 0 0 0,-1 0-1 0 0,0 0 1 0 0,0 0 0 0 0,0 0 0 0 0,0-1 0 0 0,-1 1 0 0 0,1 0-1 0 0,-2-1 1 0 0,2-6 0 0 0,-3 9-26 0 0,1 0-1 0 0,0 0 1 0 0,-1 0-1 0 0,0 0 1 0 0,0 0-1 0 0,0 0 1 0 0,0 0-1 0 0,0 0 1 0 0,0 1-1 0 0,-1-1 1 0 0,1 0-1 0 0,-1 1 1 0 0,-2-3 0 0 0,-4-4-368 0 0,0 0 0 0 0,-9-7 0 0 0,13 12 137 0 0,-2 0-549 0 0,0-1-1 0 0,0 1 1 0 0,-7-3 0 0 0,6 3-4093 0 0,15-1-1026 0 0,-5 5 6547 0 0,0 0 0 0 0,6 1-1 0 0,2 0 1270 0 0,4-2 600 0 0,-1 0 0 0 0,29-5 0 0 0,-27 2-1684 0 0,-1-1 0 0 0,1 0 1 0 0,-2-1-1 0 0,27-14 0 0 0,-12 5-253 0 0,-15 8-545 0 0,0 0-1 0 0,0-1 1 0 0,15-13 0 0 0,-19 13-1460 0 0,-1 1-4756 0 0,0 1-2154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6:17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62 214 13448 0 0,'-1'0'46'0'0,"1"1"1"0"0,-1-1 0 0 0,0 1-1 0 0,0 0 1 0 0,0-1 0 0 0,0 1 0 0 0,0-1-1 0 0,1 1 1 0 0,-1 0 0 0 0,0 0-1 0 0,1 0 1 0 0,-1-1 0 0 0,1 1-1 0 0,-1 0 1 0 0,0 0 0 0 0,1 0 0 0 0,0 0-1 0 0,-1 0 1 0 0,1 0 0 0 0,0 0-1 0 0,-1 0 1 0 0,1 0 0 0 0,0 0-1 0 0,0 0 1 0 0,0 2 0 0 0,-3 10 195 0 0,-3 27 2476 0 0,-14 54 2920 0 0,11-43-4445 0 0,5-24-1049 0 0,0-1 1 0 0,2 52 0 0 0,2-74-176 0 0,1 1 0 0 0,0-1 1 0 0,0 1-1 0 0,0-1 0 0 0,1 0 0 0 0,2 7 0 0 0,4 8-113 0 0,-8-18 74 0 0,0-1 0 0 0,0 1-1 0 0,0-1 1 0 0,1 0 0 0 0,-1 1-1 0 0,0-1 1 0 0,1 0 0 0 0,-1 1-1 0 0,0-1 1 0 0,1 0 0 0 0,-1 1-1 0 0,1-1 1 0 0,-1 0 0 0 0,0 0-1 0 0,1 1 1 0 0,-1-1 0 0 0,1 0-1 0 0,-1 0 1 0 0,1 0 0 0 0,-1 0-1 0 0,1 1 1 0 0,1-1-299 0 0,6 3-1611 0 0</inkml:trace>
  <inkml:trace contextRef="#ctx0" brushRef="#br0" timeOffset="1">312 1 8752 0 0,'0'2'398'0'0,"-9"55"530"0"0,-5 24 7083 0 0,-4-1-3896 0 0,-7 35-1821 0 0,23-107-2212 0 0,-4 26 616 0 0,-4 60-1 0 0,10-82-592 0 0,1 1 0 0 0,0-1-1 0 0,0 1 1 0 0,1-1 0 0 0,1 0 0 0 0,0 0-1 0 0,1 0 1 0 0,7 16 0 0 0,-10-25-167 0 0,5 9 127 0 0,0 0 0 0 0,0-1 0 0 0,9 13 0 0 0,-13-22-211 0 0,-1 0-1 0 0,1 0 1 0 0,-1 0-1 0 0,1 0 1 0 0,0 0-1 0 0,-1-1 1 0 0,1 1-1 0 0,0 0 1 0 0,0-1-1 0 0,0 0 1 0 0,1 1-1 0 0,-1-1 1 0 0,0 0-1 0 0,0 0 1 0 0,1 0-1 0 0,-1-1 1 0 0,0 1-1 0 0,1 0 1 0 0,-1-1 0 0 0,1 0-1 0 0,-1 1 1 0 0,1-1-1 0 0,4-1 1 0 0,6-3-1488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6:18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8 9216 0 0,'1'0'8685'0'0,"4"-2"-7895"0"0,0 1 0 0 0,0 0-1 0 0,0 1 1 0 0,-1-1 0 0 0,9 1 0 0 0,17-2 1391 0 0,-28 2-2032 0 0,0 0 0 0 0,0 0 0 0 0,0 0 0 0 0,0 0 1 0 0,0 0-1 0 0,0 0 0 0 0,3 2 0 0 0,10 0 499 0 0,10 1 137 0 0,-22-3-424 0 0,1 8 125 0 0,-1-6-413 0 0,-3-2-55 0 0,1 1 1 0 0,-1-1 0 0 0,1 0-1 0 0,-1 1 1 0 0,1-1 0 0 0,-1 1-1 0 0,0-1 1 0 0,1 1 0 0 0,-1-1-1 0 0,0 1 1 0 0,1 0 0 0 0,-1-1 0 0 0,0 1-1 0 0,1-1 1 0 0,-1 1 0 0 0,0 0-1 0 0,0-1 1 0 0,0 1 0 0 0,0-1-1 0 0,0 1 1 0 0,0 0 0 0 0,0 0-1 0 0,6 16 42 0 0,-5-15-56 0 0,0 0 0 0 0,0-1 0 0 0,-1 1-1 0 0,1 0 1 0 0,0 0 0 0 0,-1 0 0 0 0,0-1-1 0 0,1 1 1 0 0,-1 0 0 0 0,0 0 0 0 0,0 0-1 0 0,0 0 1 0 0,0 0 0 0 0,0 0 0 0 0,-1 2-1 0 0,-2 3 1 0 0,0 1-1 0 0,-1-1 0 0 0,0 0 0 0 0,0 0 0 0 0,-11 12 0 0 0,-31 30-68 0 0,33-37-5 0 0,5-4-1 0 0,-1-1 0 0 0,-9 6-1 0 0,-14 12-467 0 0,26-20-96 0 0,-1 0 1 0 0,0 0-1 0 0,0-1 1 0 0,-9 5-1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6:18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155 400 16783 0 0,'-1'1'4407'0'0,"-7"12"-3223"0"0,0-1 0 0 0,-1 0 0 0 0,-17 17 0 0 0,20-21-906 0 0,-1 0 1 0 0,-10 17-1 0 0,-7 9-25 0 0,18-26-159 0 0,0 0 1 0 0,1 1-1 0 0,0-1 0 0 0,1 1 1 0 0,-1 1-1 0 0,2-1 1 0 0,-1 1-1 0 0,1-1 0 0 0,-2 12 1 0 0,3-14-32 0 0,1-1-4 0 0,6 14 77 0 0,-5-19-135 0 0,1 0 0 0 0,-1 1-1 0 0,0-1 1 0 0,1 0-1 0 0,-1 0 1 0 0,1 0-1 0 0,0 0 1 0 0,-1 0-1 0 0,1 0 1 0 0,0 0-1 0 0,0 0 1 0 0,-1 0 0 0 0,1 0-1 0 0,0 0 1 0 0,0 0-1 0 0,0-1 1 0 0,0 1-1 0 0,0 0 1 0 0,0-1-1 0 0,1 1 1 0 0,-1 0-1 0 0,0-1 1 0 0,0 0 0 0 0,0 1-1 0 0,0-1 1 0 0,1 0-1 0 0,-1 1 1 0 0,0-1-1 0 0,0 0 1 0 0,1 0-1 0 0,-1 0 1 0 0,2 0-1 0 0,5-1-3 0 0,-1 0 0 0 0,0-1 0 0 0,-1 0-1 0 0,12-3 1 0 0,-7 1-16 0 0,7-2-84 0 0,-1-1 1 0 0,1-1-1 0 0,-1 0 0 0 0,18-13 1 0 0,13-12-1813 0 0,-2-2-5411 0 0,-23 20-623 0 0</inkml:trace>
  <inkml:trace contextRef="#ctx0" brushRef="#br0" timeOffset="1">542 1 13360 0 0,'0'0'1026'0'0,"3"0"-471"0"0,0 0-155 0 0,0 1 0 0 0,1-1 0 0 0,-1 1 0 0 0,1 0 0 0 0,-1 0 0 0 0,0 0 0 0 0,0 0 0 0 0,1 1 0 0 0,-1-1 0 0 0,0 1-1 0 0,0 0 1 0 0,-1 0 0 0 0,1 0 0 0 0,0 0 0 0 0,0 0 0 0 0,-1 1 0 0 0,4 4 0 0 0,-2-2-21 0 0,0 0 1 0 0,-1 0-1 0 0,1 0 0 0 0,-1 1 0 0 0,0 0 1 0 0,-1-1-1 0 0,0 1 0 0 0,0 0 0 0 0,3 10 1 0 0,0 10 357 0 0,-2-16-477 0 0,-1 0 0 0 0,0 0 0 0 0,0 17 0 0 0,-2-16-96 0 0,1 14 99 0 0,-2-1 0 0 0,0 0 0 0 0,-2 0 1 0 0,-8 40-1 0 0,-6 1-143 0 0,7-29-11 0 0,-24 65-1 0 0,16-60-764 0 0,-2-1 0 0 0,-2-1 0 0 0,-2-1 0 0 0,-54 67 0 0 0,15-32-1002 0 0,-5-10-20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7:22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53 7280 0 0,'0'0'332'0'0,"-4"-8"114"0"0,5 6-405 0 0,-1 1 0 0 0,1-1 0 0 0,-1 1 0 0 0,1-1 0 0 0,0 0 0 0 0,0 1 0 0 0,0 0 0 0 0,-1-1 0 0 0,1 1 0 0 0,1-1 0 0 0,-1 1 0 0 0,0 0 0 0 0,0 0 0 0 0,2-1 0 0 0,-2 0 280 0 0,0-2 1240 0 0,-1 4-1521 0 0,0 0 0 0 0,0 0 0 0 0,0 0 0 0 0,0 0 0 0 0,-1-1 0 0 0,1 1 0 0 0,0 0 0 0 0,0 0 0 0 0,0 0 0 0 0,0 0 0 0 0,0 0 0 0 0,0 0 0 0 0,0-1 0 0 0,0 1 0 0 0,0 0 0 0 0,0 0 0 0 0,0 0 0 0 0,0 0 0 0 0,0 0 0 0 0,1-1 0 0 0,-1 1 0 0 0,0 0 0 0 0,0 0 0 0 0,0 0-1 0 0,0 0 1 0 0,0 0 0 0 0,0 0 0 0 0,0-1 0 0 0,0 1 0 0 0,0 0 0 0 0,0 0 0 0 0,0 0 0 0 0,1 0 0 0 0,-1 0 0 0 0,0 0 0 0 0,0 0 0 0 0,0 0 0 0 0,0 0 0 0 0,1-1 0 0 0,10-10 6723 0 0,-6 19-8935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7:32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1369 9184 0 0,'0'-16'917'0'0,"-1"14"-886"0"0,0 0-28 0 0,4-9 100 0 0,-2 8-110 0 0,-1 2 72 0 0,0 1 0 0 0,0 0 0 0 0,0-1-1 0 0,0 1 1 0 0,1-1 0 0 0,-1 1 0 0 0,0 0 0 0 0,0-1 0 0 0,0 1 0 0 0,0-1 0 0 0,0 1 0 0 0,0 0 0 0 0,0-1 0 0 0,0 1 0 0 0,0-1 0 0 0,0 1 0 0 0,0 0 0 0 0,-1-1 0 0 0,1 1 0 0 0,0-1 0 0 0,0 1 0 0 0,0 0 0 0 0,0-1 0 0 0,-1 1 0 0 0,1 0 0 0 0,0-1 0 0 0,-1 0 574 0 0,6-17 2279 0 0,-5 17-2809 0 0,0-1-1 0 0,0 1 1 0 0,1-1-1 0 0,-1 1 0 0 0,1-1 1 0 0,-1 1-1 0 0,1-1 1 0 0,0 1-1 0 0,1-3 1 0 0,5-14 858 0 0,-6 15-844 0 0,1 0 0 0 0,-1 0 0 0 0,0 0-1 0 0,1 0 1 0 0,0 0 0 0 0,0 0 0 0 0,0 1 0 0 0,0-1-1 0 0,4-3 1 0 0,5-8 197 0 0,12-13 282 0 0,-8 11-363 0 0,9-6-4 0 0,-2 4-102 0 0,-14 10-253 0 0,0 1 1 0 0,17-12-1 0 0,-17 14 40 0 0,-1 0 0 0 0,0 0 0 0 0,-1-1 0 0 0,1 0-1 0 0,9-12 1 0 0,-9 10 171 0 0,0 1-1 0 0,0 0 0 0 0,0 1 0 0 0,1 0 0 0 0,0 0 0 0 0,1 0 1 0 0,-1 1-1 0 0,1 0 0 0 0,0 1 0 0 0,18-7 0 0 0,-16 6-90 0 0,1 0 0 0 0,-2-1 0 0 0,1-1 0 0 0,-1 0 0 0 0,11-9 0 0 0,-7 5 0 0 0,27-15 0 0 0,34-19-577 0 0,-13 7 874 0 0,-26 16-157 0 0,47-39 0 0 0,10-7 371 0 0,-63 47-288 0 0,8-5-1373 0 0,-12 10 538 0 0,-20 12 613 0 0,0 0 0 0 0,1 0 0 0 0,-1 0 0 0 0,9-2-1 0 0,15-7-4 0 0,-20 9 76 0 0,-1 0-1 0 0,17-4 1 0 0,-14 5 257 0 0,0-1 0 0 0,19-8 0 0 0,-22 7-209 0 0,2 1-1 0 0,-1 0 1 0 0,0 1 0 0 0,13-2-1 0 0,-18 4-156 0 0,1-1 0 0 0,-1 0 0 0 0,0 0 0 0 0,1 0-1 0 0,7-5 1 0 0,11-4 166 0 0,-3 3-112 0 0,-12 4 25 0 0,0 1 1 0 0,-1 0-1 0 0,18-3 0 0 0,-18 4-29 0 0,0 0 0 0 0,-1 0 0 0 0,0-1-1 0 0,1 0 1 0 0,9-6 0 0 0,3-1-10 0 0,12-8-3 0 0,-16 8 0 0 0,28-17 0 0 0,-22 16 0 0 0,-14 6 0 0 0,0 0 0 0 0,0 1 0 0 0,1 1 0 0 0,-1-1 0 0 0,18-3 0 0 0,-20 6 0 0 0,1-1 0 0 0,29-18 0 0 0,-29 16 0 0 0,-4 3 0 0 0,1-1 0 0 0,-1 0 0 0 0,0 0 0 0 0,-1 0 0 0 0,1 0 0 0 0,4-4 0 0 0,4-2 127 0 0,1 1-1 0 0,1 0 0 0 0,-1 1 0 0 0,1 0 1 0 0,22-6-1 0 0,-33 11-116 0 0,55-15-87 0 0,-34 9 164 0 0,25-7-121 0 0,-42 13 25 0 0,1-1-1 0 0,-1-1 0 0 0,0 1 1 0 0,0-1-1 0 0,0 0 0 0 0,7-5 1 0 0,-5 3 10 0 0,1 0 0 0 0,13-5 0 0 0,53-26 167 0 0,-41 26 126 0 0,-27 8-254 0 0,-1 1 0 0 0,1-2 0 0 0,11-4 0 0 0,-3 0-22 0 0,55-22 114 0 0,-4 13 336 0 0,-58 15-362 0 0,1 0 0 0 0,0 0 0 0 0,0 1 0 0 0,15 2-1 0 0,0-1 38 0 0,119-1-320 0 0,-132-1 199 0 0,1 0-1 0 0,21-5 1 0 0,-13 2 69 0 0,9-6-175 0 0,-25 9 68 0 0,1-1 0 0 0,0 0 1 0 0,-1 1-1 0 0,1 0 0 0 0,0 0 0 0 0,9-1 0 0 0,88-6 551 0 0,-44 5-318 0 0,-54 3-217 0 0,14-4 0 0 0,-9 2 23 0 0,1 0 0 0 0,0 1 0 0 0,0 0 0 0 0,0 1 0 0 0,13 1 0 0 0,-1 0-14 0 0,40 7 44 0 0,-58-9-53 0 0,17 3 11 0 0,-15-2 0 0 0,1 1-1 0 0,-1-1 1 0 0,1 1 0 0 0,-1-2-1 0 0,11 0 1 0 0,-10 0 11 0 0,1 1 0 0 0,-1 0 0 0 0,11 2-1 0 0,4-1 17 0 0,2 0-6 0 0,41 6 0 0 0,14 6-32 0 0,-34-2 0 0 0,-33-8 0 0 0,12 2 0 0 0,-15-5 0 0 0,-1 1 0 0 0,1 0 0 0 0,13 5 0 0 0,16 2 0 0 0,47 6 48 0 0,7 0 22 0 0,5 0-60 0 0,-48-6-34 0 0,-34-5 11 0 0,1 0 0 0 0,24 0-1 0 0,-28-2 14 0 0,0 0 0 0 0,22 5-1 0 0,-22-3 5 0 0,-1-1 0 0 0,24 2 0 0 0,-16-4 22 0 0,1 2-1 0 0,-1 1 1 0 0,0 0-1 0 0,24 8 1 0 0,-22-7 18 0 0,-13-2 13 0 0,1 0-1 0 0,15 6 0 0 0,47 18 35 0 0,-57-19 42 0 0,2-1 1 0 0,27 6-1 0 0,7 4 80 0 0,-26-8-259 0 0,41 11-1 0 0,-42-14 43 0 0,-1 2 0 0 0,0 0 1 0 0,0 1-1 0 0,24 13 0 0 0,24 7 136 0 0,-44-17-48 0 0,33 9-1 0 0,66 19 98 0 0,-78-19-105 0 0,21 0 17 0 0,-19-4-8 0 0,-14-4-54 0 0,-17-5-9 0 0,26 5-1 0 0,-31-8 10 0 0,-1 0-1 0 0,0 1 1 0 0,0 0-1 0 0,14 9 1 0 0,24 10 68 0 0,-39-19-50 0 0,0 0 0 0 0,12 9 0 0 0,-13-8 29 0 0,1 0 0 0 0,18 9 0 0 0,-22-13-58 0 0,-1 0 0 0 0,0 0 0 0 0,-1 1 0 0 0,1 0 0 0 0,0 1-1 0 0,-1-1 1 0 0,10 8 0 0 0,20 9 55 0 0,-32-18-67 0 0,0 0-1 0 0,0 0 1 0 0,0-1 0 0 0,0 1-1 0 0,5 1 1 0 0,22 10 124 0 0,-27-12-124 0 0,0-1-6 0 0,13 7 10 0 0,11 12 53 0 0,13 8 48 0 0,-9-6-38 0 0,38 18 53 0 0,-40-19-64 0 0,-28-19-61 0 0,1 0-1 0 0,-1-1 0 0 0,1 1 1 0 0,-1 0-1 0 0,1 0 1 0 0,-1 1-1 0 0,0-1 0 0 0,1 0 1 0 0,-1 0-1 0 0,2 3 1 0 0,2 2 23 0 0,6 3-13 0 0,-10-5-13 0 0,0-1-2 0 0,17 24 66 0 0,-8-19-64 0 0,-3-5 0 0 0,-5-2 0 0 0,1 0 0 0 0,0 1 0 0 0,-1 0 0 0 0,0-1 0 0 0,1 1 0 0 0,-1 0 0 0 0,0 0 0 0 0,0 0 0 0 0,0 0 0 0 0,3 5 0 0 0,9 7 0 0 0,-11-11 0 0 0,1 0 0 0 0,-1 0 0 0 0,0 0 0 0 0,0 1 0 0 0,0 0 0 0 0,3 6 0 0 0,-5-7 0 0 0,3 2 0 0 0,4 3 0 0 0,-7-5 0 0 0,8 9 0 0 0,4 2 10 0 0,-3-3 8 0 0,0 0 0 0 0,13 21 0 0 0,14 24 46 0 0,-7-20-64 0 0,-22-28 0 0 0,-1 0 0 0 0,0 1 0 0 0,-1 0 0 0 0,6 11 0 0 0,-9-17 24 0 0,-1 1 0 0 0,1 0-1 0 0,0 0 1 0 0,0-1 0 0 0,0 0-1 0 0,6 5 1 0 0,-5-4-20 0 0,0-1 0 0 0,-1 1 0 0 0,1 0 1 0 0,4 7-1 0 0,1 2-33 0 0,1 0 0 0 0,0-1 1 0 0,13 12-1 0 0,-18-20 29 0 0,-4-2 0 0 0,1-1 0 0 0,-1 1 0 0 0,1-1 0 0 0,-1 1 0 0 0,1 0 0 0 0,-1 0 0 0 0,0 0 0 0 0,0 0 0 0 0,1 2 0 0 0,0 0 0 0 0,1 0 0 0 0,-1 0 0 0 0,1 0 0 0 0,0 0 0 0 0,3 3 0 0 0,6 9 0 0 0,-10-14 0 0 0,-1 0 0 0 0,1 0 0 0 0,0 0 0 0 0,0 0 0 0 0,-1-1 0 0 0,5 3 0 0 0,9 10 0 0 0,0 7 0 0 0,32 32 0 0 0,-14-17 0 0 0,11 8 0 0 0,-40-40-117 0 0,1 0-1 0 0,0-1 1 0 0,0 0-1 0 0,1 0 1 0 0,9 5-1 0 0,-4-3-89 0 0,-10-4 247 0 0,0-1 0 0 0,0 1 0 0 0,0 0 0 0 0,0 0 0 0 0,0 0 0 0 0,0 0 0 0 0,0 0 0 0 0,-1 0 0 0 0,1 0 0 0 0,1 1 0 0 0,2 4 129 0 0,13 7-25 0 0,28 16 0 0 0,-4-3-97 0 0,-14-14-275 0 0,-23-10 143 0 0,1 0 0 0 0,0 0 1 0 0,-1 1-1 0 0,1-1 1 0 0,6 6-1 0 0,-8-6 81 0 0,0 1 0 0 0,1-1-1 0 0,-1 0 1 0 0,0 0 0 0 0,5 1 0 0 0,9 6 430 0 0,40 18-155 0 0,-56-26-271 0 0,1 1 0 0 0,-1-1 0 0 0,1 0 0 0 0,0 0 0 0 0,0 0 0 0 0,0-1 0 0 0,-1 1 0 0 0,1 0 0 0 0,0-1 0 0 0,3 1 0 0 0,4 2 0 0 0,8 6 0 0 0,0 0 0 0 0,28 9 0 0 0,-40-17 0 0 0,0 1 0 0 0,0 0 0 0 0,0 0 0 0 0,6 4 0 0 0,2 0 0 0 0,69 30 0 0 0,-25-13 0 0 0,-38-15 0 0 0,-14-5 0 0 0,1-1 0 0 0,-1 0 0 0 0,1 0 0 0 0,-1-1 0 0 0,7 2 0 0 0,-10-3 0 0 0,0 1 0 0 0,1-1 0 0 0,-1 1 0 0 0,0 0 0 0 0,0 0 0 0 0,1 0 0 0 0,2 3 0 0 0,-2-3 0 0 0,-1 0 0 0 0,0 1 0 0 0,1-1 0 0 0,0 0 0 0 0,-1 0 0 0 0,1 0 0 0 0,3 0 0 0 0,24 9 0 0 0,-24-8 0 0 0,1 1 0 0 0,0-1 0 0 0,10 2 0 0 0,-6-2 15 0 0,0 1 0 0 0,20 8 0 0 0,0 0 4 0 0,66 25-19 0 0,-70-25 0 0 0,-25-9 0 0 0,1-1 0 0 0,0 0 0 0 0,0 0 0 0 0,0 0 0 0 0,0 0 0 0 0,1 0 0 0 0,-1 0 0 0 0,4-1 0 0 0,19 7 0 0 0,26 12 0 0 0,-32-12 0 0 0,0 1 0 0 0,25 13 0 0 0,-40-19 0 0 0,1 2 0 0 0,0-1 0 0 0,-1 0 0 0 0,2-1 0 0 0,8 4 0 0 0,-11-7 0 0 0,11 10 0 0 0,-5-4 0 0 0,0 0 0 0 0,0 0 0 0 0,1 0 0 0 0,-1-2 0 0 0,1 1 0 0 0,12 1 0 0 0,-10-2 0 0 0,-10-2 0 0 0,1-1 0 0 0,-1 1 0 0 0,0 0 0 0 0,0 0 0 0 0,0 0 0 0 0,0 0 0 0 0,0 1 0 0 0,0-1 0 0 0,0 1 0 0 0,4 3 0 0 0,8 4 0 0 0,7 6 17 0 0,-13-8-1 0 0,0-1 0 0 0,17 8-1 0 0,-23-12 10 0 0,0-1-1 0 0,-1 0 1 0 0,1 0 0 0 0,0 0-1 0 0,0 0 1 0 0,0-1-1 0 0,0 1 1 0 0,4-1-1 0 0,-7 0-3 0 0,1 0-1 0 0,-1 1 1 0 0,1-1-1 0 0,-1 0 1 0 0,1 0-1 0 0,-1 0 1 0 0,1 1-1 0 0,-1-1 1 0 0,1 0-1 0 0,-1 0 1 0 0,1 1-1 0 0,-1-1 1 0 0,1 0-1 0 0,-1 1 1 0 0,1-1-1 0 0,-1 1 1 0 0,3 2 49 0 0,14 5-1 0 0,1-1 1 0 0,23 6-1 0 0,-24-7-408 0 0,27 14 1 0 0,-22-10 223 0 0,34 17 115 0 0,-29-12 0 0 0,-21-12 0 0 0,0 1 0 0 0,-1-1 0 0 0,1 0 0 0 0,1-1 0 0 0,-1 0 0 0 0,8 2 0 0 0,-11-2 0 0 0,13 3 0 0 0,1-1 0 0 0,0-1 0 0 0,32 3 0 0 0,-16 1 0 0 0,50 5 0 0 0,-49-3 193 0 0,16 10 101 0 0,35 1 11 0 0,-78-18-349 0 0,1 0 1 0 0,-1 0-1 0 0,7 3 0 0 0,7 1-278 0 0,0 0 113 0 0,8 3 219 0 0,3-1-10 0 0,-15-4 0 0 0,-1 0 0 0 0,25 10 0 0 0,-38-12 0 0 0,12 2 0 0 0,-4-1 0 0 0,0 2 0 0 0,12 6 0 0 0,-6-3 0 0 0,-4-2 0 0 0,23 7 0 0 0,17 0 0 0 0,-44-10 0 0 0,0 1 0 0 0,-7-3 0 0 0,-1-1 0 0 0,0 1 0 0 0,0 0 0 0 0,0-1 0 0 0,0 1 0 0 0,0-1 0 0 0,1 0 0 0 0,-1 1 0 0 0,0-1 0 0 0,0 0 0 0 0,1 0 0 0 0,-1 0 0 0 0,0 0 0 0 0,1 0 0 0 0,0 0 0 0 0,0 0 0 0 0,-1 0 0 0 0,1 0 0 0 0,0 0 0 0 0,-1 0 0 0 0,1 0 0 0 0,0 1 0 0 0,-1-1 0 0 0,1 0 0 0 0,-1 1 0 0 0,1-1 0 0 0,-1 1 0 0 0,1 0 0 0 0,-1 0 0 0 0,0-1 0 0 0,3 3 0 0 0,9 3 0 0 0,1-1 0 0 0,0 0 0 0 0,1-1 0 0 0,23 3 0 0 0,-26-4 0 0 0,-1-2 11 0 0,15 8 25 0 0,4-3-19 0 0,28 6-17 0 0,-49-10 0 0 0,1-1 0 0 0,0 1 0 0 0,-1-2 0 0 0,1 1 0 0 0,16-3 0 0 0,3 1 0 0 0,42-2 64 0 0,26-5 0 0 0,-58 6-64 0 0,-1-2 0 0 0,41-10 0 0 0,138-29 75 0 0,-30-5 42 0 0,-147 37-93 0 0,41-17-1 0 0,-25 9 5 0 0,-40 12-1 0 0,30-15 1 0 0,-30 13-2 0 0,22-8-1 0 0,25-11 0 0 0,-10 4 25 0 0,-26 11 172 0 0,40-24 0 0 0,16-9-378 0 0,52-21 43 0 0,-93 45 106 0 0,44-28 7 0 0,-52 29 0 0 0,70-32 0 0 0,-88 46-2 0 0,0-2 0 0 0,17-11 0 0 0,-16 9 18 0 0,25-11-1 0 0,73-38 369 0 0,-71 35-646 0 0,-28 15 250 0 0,30-24 0 0 0,-31 22 15 0 0,28-17-1 0 0,-37 25 3 0 0,1-1-1 0 0,-1 0 1 0 0,6-5 0 0 0,-6 5 3 0 0,0 0 1 0 0,0 0 0 0 0,7-4-1 0 0,1 0-5 0 0,0-1 0 0 0,-1 0-1 0 0,0-1 1 0 0,13-14 0 0 0,-13 11-4 0 0,1 2 0 0 0,0 0 1 0 0,16-11-1 0 0,1-1 1 0 0,-25 19 0 0 0,0 0 0 0 0,0 0 0 0 0,0 1 0 0 0,0 0 0 0 0,9-4 0 0 0,-6 4 0 0 0,7-3 0 0 0,-1 0 0 0 0,1 0 0 0 0,20-16 0 0 0,6-5 144 0 0,-10 7-145 0 0,-13 9-28 0 0,-1-1 0 0 0,19-16 0 0 0,-25 19 29 0 0,0 1 0 0 0,16-9 0 0 0,12-8 0 0 0,-18 11 0 0 0,-17 12 0 0 0,0 0 0 0 0,0 0 0 0 0,0-1 0 0 0,7-7 0 0 0,-9 8 0 0 0,0 1 0 0 0,0-1 0 0 0,0 1 0 0 0,6-4 0 0 0,10-6 0 0 0,-8 3 0 0 0,1 0 0 0 0,22-12 0 0 0,3-2 0 0 0,-22 11 0 0 0,13-8 0 0 0,-12 8 0 0 0,-15 10 0 0 0,0 1 0 0 0,0 0 0 0 0,1 0 0 0 0,-1 0 0 0 0,0-1 0 0 0,1 1 0 0 0,-1 0 0 0 0,1 1 0 0 0,2-2 0 0 0,40-22 0 0 0,8-7 0 0 0,-7 6 0 0 0,-14 5 0 0 0,-4 3 84 0 0,-21 12-51 0 0,0 1 0 0 0,0 0 0 0 0,11-5 0 0 0,42-22-138 0 0,-27 14 26 0 0,2 1 79 0 0,50-18 0 0 0,-76 30 0 0 0,1 0 0 0 0,-1 0 0 0 0,0-1 0 0 0,0 0 0 0 0,-1 0 0 0 0,13-12 0 0 0,11-3 0 0 0,-25 15 0 0 0,1 0 0 0 0,0 1 0 0 0,0-1 0 0 0,11-3 0 0 0,12-8 0 0 0,67-42 0 0 0,-83 51 0 0 0,29-11 0 0 0,-30 14 0 0 0,0-1 0 0 0,-1-1 0 0 0,13-7 0 0 0,76-42 8 0 0,-47 27-16 0 0,-50 26 8 0 0,18-10 0 0 0,24-9 0 0 0,47-14 0 0 0,-57 15 0 0 0,22-7 0 0 0,-49 23 0 0 0,0 0 0 0 0,1-1 0 0 0,10-7 0 0 0,16-7 0 0 0,93-45 0 0 0,-101 50 5 0 0,-11 4 76 0 0,1 2 0 0 0,26-10 0 0 0,0-1-79 0 0,-14 6-20 0 0,78-35-214 0 0,-46 21 232 0 0,-41 17 32 0 0,20-13 0 0 0,-2-2-32 0 0,-14 10 0 0 0,12-5 0 0 0,-2 3 11 0 0,-7 5 42 0 0,-27 11-53 0 0,0 1 0 0 0,0 0 0 0 0,0 0 0 0 0,0-1 0 0 0,0 1 0 0 0,0 0 0 0 0,0-1 0 0 0,0 1 0 0 0,0-1 0 0 0,0 1 0 0 0,0-1 0 0 0,0 1 0 0 0,0-1 0 0 0,-1 0 0 0 0,1 0 0 0 0,0 1 0 0 0,0-1 0 0 0,-1 0 0 0 0,2-1 0 0 0,1-2 0 0 0,28-12 64 0 0,4 5-11 0 0,-25 6-77 0 0,-8 3 21 0 0,0 1 1 0 0,0 0-1 0 0,0 0 0 0 0,0 0 0 0 0,0 1 0 0 0,0-1 0 0 0,0 0 0 0 0,0 1 0 0 0,5-1 0 0 0,-3 1 3 0 0,14-9 0 0 0,-16 8 0 0 0,22-7 15 0 0,-22 7 54 0 0,10-5 52 0 0,-7 5-109 0 0,-3 0-12 0 0,0 1 0 0 0,0-1 0 0 0,0 1 0 0 0,0-1 0 0 0,0 0 0 0 0,-1 0 0 0 0,1 0 0 0 0,0 0-1 0 0,-1 0 1 0 0,1 0 0 0 0,2-2 0 0 0,-2 2-9 0 0,0-1 1 0 0,0 1-1 0 0,1-1 0 0 0,-1 1 0 0 0,1 0 0 0 0,-1 0 1 0 0,1 0-1 0 0,-1 1 0 0 0,1-1 0 0 0,0 1 1 0 0,4-1-1 0 0,12-8-70 0 0,0 5 79 0 0,-2-3 0 0 0,51-8 64 0 0,-57 13-64 0 0,10-4 28 0 0,6 1 8 0 0,-23 5-34 0 0,15-8 49 0 0,-17 8-49 0 0,-1-1-1 0 0,1 0 0 0 0,-1 1 0 0 0,1-1 0 0 0,-1 1 0 0 0,1 0 0 0 0,-1 0 0 0 0,1-1 0 0 0,-1 1 1 0 0,1 0-1 0 0,1 0 0 0 0,2 0-2 0 0,0 0 1 0 0,0 0-1 0 0,0-1 1 0 0,9-1-1 0 0,8-3 1 0 0,-10 4 0 0 0,-1 0 0 0 0,18 0 0 0 0,0 4 0 0 0,6 3 0 0 0,-30-5 0 0 0,16 1 0 0 0,32 1 0 0 0,-50-3 0 0 0,0 0 0 0 0,-1 0 0 0 0,1 0 0 0 0,0 1 0 0 0,0-1 0 0 0,-1 1 0 0 0,1-1 0 0 0,4 3 0 0 0,3 0 0 0 0,35 5 0 0 0,-30-6 0 0 0,25 7 0 0 0,3 0 0 0 0,60 8 0 0 0,-35-5 0 0 0,-24-2 0 0 0,-15-6 0 0 0,31 9 0 0 0,-6-2 0 0 0,5 6 11 0 0,28 2 42 0 0,-65-15-21 0 0,33 11 0 0 0,22 2 32 0 0,147 27-33 0 0,-116-25-9 0 0,-46-5 19 0 0,15 3-7 0 0,-66-15-33 0 0,78 15 33 0 0,-74-14-28 0 0,-1 2 0 0 0,1 0-1 0 0,-1 1 1 0 0,14 7 0 0 0,-18-8 5 0 0,-1-1 0 0 0,21 5 0 0 0,-19-6-1 0 0,0 1 1 0 0,15 7-1 0 0,-11-4-10 0 0,20 6 0 0 0,-24-9 0 0 0,-1-1 0 0 0,0 2 0 0 0,0-1 0 0 0,16 11 0 0 0,-3-3 0 0 0,-19-10 0 0 0,0 0 0 0 0,1 0 0 0 0,-1 1 0 0 0,7 4 0 0 0,47 40 64 0 0,-53-43-64 0 0,0 0-1 0 0,0-1 1 0 0,8 4-1 0 0,4 3 14 0 0,72 40 42 0 0,-30-18-57 0 0,-35-20 54 0 0,52 18 0 0 0,-70-28-39 0 0,11 4 6 0 0,-8-3 3 0 0,0 0 0 0 0,0 0-1 0 0,0 1 1 0 0,14 9 0 0 0,15 9-8 0 0,-6-6-17 0 0,-17-6 3 0 0,24 8 0 0 0,-10-4 0 0 0,2 5 0 0 0,-12-7 0 0 0,-14-9 0 0 0,-1 0 0 0 0,1-1 0 0 0,0 1 0 0 0,6 1 0 0 0,-4-1 0 0 0,0 0 0 0 0,0 1 0 0 0,0-1 0 0 0,0 1 0 0 0,10 9 0 0 0,13 8 0 0 0,44 24 0 0 0,-65-39 0 0 0,1 0 0 0 0,14 14 0 0 0,4 2 0 0 0,39 21 64 0 0,9 10-64 0 0,-49-34 0 0 0,-16-12 10 0 0,-1 0 0 0 0,1 0 1 0 0,17 17-1 0 0,13 10 13 0 0,-17-15-23 0 0,-16-13 0 0 0,0 1 0 0 0,14 7 0 0 0,-13-8 0 0 0,0 0 0 0 0,16 14 0 0 0,-16-13 0 0 0,20 14 0 0 0,15 8 64 0 0,-29-19-64 0 0,19 16 0 0 0,-16-12 0 0 0,-8-5 0 0 0,1 1 0 0 0,12 16 0 0 0,-11-13 0 0 0,17 16 0 0 0,8 7 0 0 0,-22-21 0 0 0,26 21 0 0 0,-11-11 0 0 0,-21-17 0 0 0,-1-1 0 0 0,1 0 0 0 0,13 9 0 0 0,3-1 3 0 0,-1 1-1 0 0,0 2 1 0 0,37 35 0 0 0,-34-32 44 0 0,-21-17-63 0 0,1 0 1 0 0,-1 1 0 0 0,6 6 0 0 0,17 16-14 0 0,1-1 0 0 0,1-1-1 0 0,44 26 1 0 0,44 36 133 0 0,1 0 0 0 0,-78-60-104 0 0,61 28 0 0 0,-36-21-70 0 0,-45-21 30 0 0,1-2-1 0 0,27 10 0 0 0,23 10 222 0 0,-14-5-42 0 0,-46-21-190 0 0,22 14-1 0 0,-24-13 28 0 0,0 0-1 0 0,22 8 1 0 0,34 14 224 0 0,-36-12-200 0 0,1-4 21 0 0,-22-8-10 0 0,-1 0 0 0 0,2 0-1 0 0,19 4 1 0 0,-12-1-11 0 0,3 1 11 0 0,7 4 42 0 0,28 7 28 0 0,-54-18 110 0 0,-1 0-87 0 0,6 5-39 0 0,11 5-338 0 0,-10-10 278 0 0,-6-1 205 0 0,9 7-134 0 0,-9-5-179 0 0,-1-2-4 0 0,7 3 26 0 0,11 4 63 0 0,-16-6 21 0 0,10 6-4 0 0,-4-5 1 0 0,0 0 0 0 0,0-1 0 0 0,1 3 0 0 0,4 1 0 0 0,-13-6 0 0 0,-1 1 0 0 0,0 0 0 0 0,0 0 0 0 0,0 0 0 0 0,1 0 0 0 0,-1 0 0 0 0,0 0 0 0 0,0 0 0 0 0,0 1 0 0 0,0-1 0 0 0,0 0 0 0 0,0 0 0 0 0,0 0 0 0 0,0 0 0 0 0,0 0 0 0 0,0 0 0 0 0,0 0 0 0 0,0 0 0 0 0,0 0 0 0 0,1 0 0 0 0,-1 0 0 0 0,0 0 0 0 0,0 0 0 0 0,0 0 0 0 0,0 0 0 0 0,0 0 0 0 0,0 0 0 0 0,0 0 0 0 0,0 0 0 0 0,0 0 0 0 0,0 0 0 0 0,0 0 0 0 0,1 0 0 0 0,-1 0 0 0 0,0 0 0 0 0,0-1 0 0 0,0 1 0 0 0,0 0 0 0 0,0 0 0 0 0,0 0 0 0 0,0 0 0 0 0,0 0 0 0 0,0 0 0 0 0,0 0 0 0 0,0 0 0 0 0,0 0 0 0 0,0 0 0 0 0,0 0 0 0 0,0 0 0 0 0,0 0 0 0 0,0 0 0 0 0,0-1 0 0 0,0 1 0 0 0,0 0 0 0 0,0 0 0 0 0,0 0 0 0 0,0 0 0 0 0,0 0 0 0 0,0 0 0 0 0,0 0 0 0 0,0 0 0 0 0,0 0 0 0 0,0 0 0 0 0,0 0 0 0 0,34 8 0 0 0,-25-6 0 0 0,15 0 0 0 0,-2 2 0 0 0,17 0 0 0 0,-28-3 0 0 0,-9-1 0 0 0,-1 0 0 0 0,0 1 0 0 0,0-1 0 0 0,1 0 0 0 0,-1 1 0 0 0,0-1 0 0 0,1 1 0 0 0,-1-1 0 0 0,0 1 0 0 0,0 0 0 0 0,0-1 0 0 0,2 2 0 0 0,3 1 0 0 0,29 7 0 0 0,-33-10 0 0 0,-1 0 0 0 0,0 0 0 0 0,1 0 0 0 0,-1 1 0 0 0,0-1 0 0 0,1 0 0 0 0,-1 1 0 0 0,0-1 0 0 0,1 1 0 0 0,-1 0 0 0 0,0-1 0 0 0,0 1 0 0 0,2 1 0 0 0,4 1 0 0 0,38 5 0 0 0,-43-8 0 0 0,1-1 0 0 0,12 3 0 0 0,-14-1 0 0 0,1-1 0 0 0,-1 0 0 0 0,0 0 0 0 0,0 0 0 0 0,0 1 0 0 0,0-1 0 0 0,0 0 0 0 0,0 1 0 0 0,1-1 0 0 0,-1 1 0 0 0,0 0 0 0 0,0-1 0 0 0,1 2 0 0 0,7 2 0 0 0,1-2 0 0 0,8 0 0 0 0,0 2 0 0 0,-1 0 0 0 0,33 13 0 0 0,-47-16 0 0 0,1 1 0 0 0,0-1 0 0 0,0 0 0 0 0,0 0 0 0 0,0 0 0 0 0,0-1 0 0 0,0 1 0 0 0,6-1 0 0 0,20 4 0 0 0,-27-4 0 0 0,4 2 0 0 0,-1 0 0 0 0,1-1 0 0 0,0 0 0 0 0,0 0 0 0 0,12-1 0 0 0,-25 0 0 0 0,4 0 0 0 0,8 0 0 0 0,22 2 0 0 0,-18 0 0 0 0,-14-1 0 0 0,-59-1 0 0 0,54 2 0 0 0,15-1 0 0 0,-2-1 0 0 0,-8 0 0 0 0,-28 0 0 0 0,31 0 0 0 0,3 1 0 0 0,8 1 0 0 0,9 3 0 0 0,-37-5 0 0 0,16 1 0 0 0,6-1 0 0 0,3 2 0 0 0,-23-1 0 0 0,5 0 0 0 0,7 0 0 0 0,6 1 0 0 0,2 0 0 0 0,5 3 0 0 0,-10-5 0 0 0,-14 1 0 0 0,13 3 0 0 0,-21 8 0 0 0,12-9 0 0 0,7 1 0 0 0,-14-3 0 0 0,15 0 0 0 0,5 0 0 0 0,3 1 0 0 0,-6-1 0 0 0,1 0 0 0 0,-1 0 0 0 0,1-1 0 0 0,-1 1 0 0 0,0 0 0 0 0,1-1 0 0 0,-1 1 0 0 0,0 0 0 0 0,0-1 0 0 0,0 1 0 0 0,1-1 0 0 0,-1 0 0 0 0,0 1 0 0 0,0-1 0 0 0,0 0 0 0 0,-1 1 0 0 0,0-1 0 0 0,-1 0 0 0 0,5 1 0 0 0,3 2 0 0 0,-5-2 0 0 0,-7 2 0 0 0,4-2 0 0 0,8-1 0 0 0,4 1 0 0 0,7 4 0 0 0,-15-4 0 0 0,1-1 0 0 0,-1 1 0 0 0,1-1 0 0 0,-1 0 0 0 0,1 0 0 0 0,0 0 0 0 0,-1 1 0 0 0,1-1 0 0 0,-1-1 0 0 0,3 1 0 0 0,5 1 0 0 0,-2 0 12 0 0,21 0 40 0 0,-21 1-52 0 0,-5-1 0 0 0,1-1 0 0 0,-1 1 0 0 0,0 0 0 0 0,0-1 0 0 0,1 1 0 0 0,-1-1 0 0 0,0 0 0 0 0,1 0 0 0 0,-1 0 0 0 0,0 0 0 0 0,4-1 0 0 0,1 1 0 0 0,0 0 0 0 0,-10 1 0 0 0,11 1 11 0 0,-3-2 31 0 0,8 0-31 0 0,-2-1-11 0 0,-8-3 0 0 0,-7-1 0 0 0,4 5 0 0 0,-1-1 0 0 0,1 0 0 0 0,-1 0 0 0 0,1 0 0 0 0,-1 1 0 0 0,1-1 0 0 0,0 0 0 0 0,-1 0 0 0 0,1 0 0 0 0,0 0 0 0 0,0 0 0 0 0,-1-2 0 0 0,1 3 0 0 0,1 0 0 0 0,-1 0 0 0 0,0-1 0 0 0,0 1 0 0 0,0 0 0 0 0,0-1 0 0 0,0 1 0 0 0,0 0 0 0 0,0 0 0 0 0,1-1 0 0 0,-1 1 0 0 0,0 0 0 0 0,0 0 0 0 0,0 0 0 0 0,0-1 0 0 0,1 1 0 0 0,-1 0 0 0 0,0 0 0 0 0,0 0 0 0 0,1-1 0 0 0,-1 1 0 0 0,0 0 0 0 0,0 0 0 0 0,1 0 0 0 0,-1 0 0 0 0,3-1 0 0 0,-1 1 0 0 0,0 0 0 0 0,0 0 0 0 0,1 0 0 0 0,-1 0 0 0 0,0 0 0 0 0,3 1 0 0 0,-1-1 0 0 0,1-1 0 0 0,-6-1 0 0 0,1 1 0 0 0,-1 1 0 0 0,1 0 1 0 0,0 0-1 0 0,0 0 0 0 0,0 0 0 0 0,0 0 1 0 0,0 0-1 0 0,-1 0 0 0 0,1 0 0 0 0,0 0 1 0 0,0 0-1 0 0,0 0 0 0 0,0 0 0 0 0,0-1 0 0 0,0 1 1 0 0,0 0-1 0 0,-1 0 0 0 0,1 0 0 0 0,0 0 1 0 0,0 0-1 0 0,0 0 0 0 0,0-1 0 0 0,0 1 1 0 0,0 0-1 0 0,0 0 0 0 0,0 0 0 0 0,0 0 1 0 0,0 0-1 0 0,0-1 0 0 0,0 1 0 0 0,0 0 1 0 0,0 0-1 0 0,0 0 0 0 0,0 0 0 0 0,0 0 1 0 0,0-1-1 0 0,0 1 0 0 0,0 0 0 0 0,0 0 1 0 0,0 0-1 0 0,0 0 0 0 0,0 0 0 0 0,0-1 1 0 0,0 1-1 0 0,1 0 0 0 0,-1 0 0 0 0,0 0 1 0 0,0 0-1 0 0,0 0 0 0 0,0 0 0 0 0,0 0 1 0 0,0-1-1 0 0,0 1 0 0 0,0 0 0 0 0,1 0 1 0 0,-1 0-1 0 0,0 0 0 0 0,0 0 0 0 0,0 0 1 0 0,0 0-1 0 0,0 0 0 0 0,1 0 0 0 0,-1 0 1 0 0,0 0-1 0 0,0 0 0 0 0,0 0 0 0 0,0 0 1 0 0,0 0-1 0 0,1 0 0 0 0,-1 0 0 0 0,13-1 32 0 0,-10 1-21 0 0,-7 0-7 0 0,34-11-4 0 0,-42 11-11 0 0,10 0-45 0 0,3 0-768 0 0,10 4 811 0 0,-9-1 10 0 0,-2-3 3 0 0,0 1 0 0 0,1 0 0 0 0,-1-1 0 0 0,0 1 0 0 0,1-1 1 0 0,-1 1-1 0 0,1-1 0 0 0,-1 1 0 0 0,1-1 0 0 0,-1 1 0 0 0,1-1 1 0 0,-1 0-1 0 0,1 1 0 0 0,0-1 0 0 0,-1 0 0 0 0,1 1 0 0 0,0-1 0 0 0,-1 0 1 0 0,1 0-1 0 0,-1 0 0 0 0,2 1 0 0 0,26 12 0 0 0,-10-7 0 0 0,-10-3 1 0 0,1 0 1 0 0,0-1-1 0 0,0 0 0 0 0,0-1 1 0 0,0 0-1 0 0,0-1 0 0 0,12 0 1 0 0,-14 0 51 0 0,49 3-53 0 0,-51-3-10 0 0,-1 1 0 0 0,1-1 0 0 0,0 1 0 0 0,6 1 0 0 0,12 2-4 0 0,-11-2 14 0 0,20 4 0 0 0,-27-5 0 0 0,0 0 0 0 0,-1-1 0 0 0,1 0 0 0 0,0 0 0 0 0,8-1 0 0 0,-9 1 0 0 0,1 0 0 0 0,-1-1 0 0 0,0 1 0 0 0,0 1 0 0 0,0-1 0 0 0,0 0 0 0 0,0 1 0 0 0,5 1 0 0 0,0 1-9 0 0,-1 0 0 0 0,1-1 0 0 0,-1 0-1 0 0,1-1 1 0 0,-1 0 0 0 0,10 0 0 0 0,70-6-55 0 0,-72 4 65 0 0,0 0 1 0 0,-1-2-1 0 0,18-4 0 0 0,20-3-59 0 0,111-4-84 0 0,-111 9 86 0 0,80-9 35 0 0,-105 11 21 0 0,22-6 0 0 0,50-11 0 0 0,-85 17-10 0 0,0-1-1 0 0,0 0 1 0 0,21-10 0 0 0,16-4-13 0 0,4 0 23 0 0,-35 10 0 0 0,22-5 0 0 0,-33 11 0 0 0,-1 0 0 0 0,1-1 0 0 0,-1-1 0 0 0,0 1 0 0 0,11-7 0 0 0,-13 6 0 0 0,0 1 0 0 0,0 0 0 0 0,0 0 0 0 0,8-1 0 0 0,-6 1 0 0 0,0 0 0 0 0,11-5 0 0 0,-11 3 0 0 0,0 2 0 0 0,17-5 0 0 0,-16 5 0 0 0,-1 0 0 0 0,16-7 0 0 0,-2 0 0 0 0,26-10 0 0 0,-5 3 0 0 0,0-4 0 0 0,-28 12 0 0 0,1 1 0 0 0,17-5 0 0 0,-19 7 0 0 0,23-12 0 0 0,-28 13 0 0 0,7-4 0 0 0,-7 4 0 0 0,0 0 0 0 0,18-6 0 0 0,26-10 0 0 0,24-15 0 0 0,4-3 0 0 0,-39 15 72 0 0,7-2-72 0 0,-33 17 0 0 0,29-16 0 0 0,-28 14 0 0 0,21-9 0 0 0,-27 14 0 0 0,0-1 0 0 0,-1-1 0 0 0,16-12 0 0 0,13-8 0 0 0,-25 20 0 0 0,-12 7 0 0 0,0-1 0 0 0,0 1 0 0 0,0-1 0 0 0,0 0 0 0 0,0 0 0 0 0,0 0 0 0 0,-1 0 0 0 0,5-5 0 0 0,2 0 0 0 0,-8 6 0 0 0,17-8 0 0 0,20-14 0 0 0,10-8 0 0 0,-46 30 0 0 0,-1-1 0 0 0,10-7 0 0 0,19-10 53 0 0,-28 18-50 0 0,2-3 5 0 0,17-8 3 0 0,3 0 15 0 0,-18 9-22 0 0,-1 0 1 0 0,1 0-1 0 0,-1 0 1 0 0,1-1 0 0 0,4-3-1 0 0,-6 3-4 0 0,0 2 0 0 0,0-1 0 0 0,0 0 0 0 0,8-3 0 0 0,5-3 0 0 0,-9 4 0 0 0,-1-1 0 0 0,0 0 0 0 0,7-8 0 0 0,4-3 0 0 0,9-6 0 0 0,-24 23 0 0 0,-3 0 0 0 0,1-1 0 0 0,-1 1 0 0 0,1 0 0 0 0,-1 0 0 0 0,1 0 0 0 0,-1 0 0 0 0,1-1 0 0 0,-1 1 0 0 0,1 0 0 0 0,-1 0 0 0 0,0-1 0 0 0,1 1 0 0 0,-1 0 0 0 0,1-1 0 0 0,-1 1 0 0 0,0-1 0 0 0,1 1 0 0 0,-1 0 0 0 0,0-1 0 0 0,0 1 0 0 0,1-1 0 0 0,-1 1 0 0 0,0-1 0 0 0,0 1 0 0 0,1-1 0 0 0,-1 0 0 0 0,1-1 0 0 0,0 1 0 0 0,0 0 0 0 0,0 0 0 0 0,0 0 0 0 0,0 0 0 0 0,0 0 0 0 0,0 0 0 0 0,0 0 0 0 0,2-2 0 0 0,10-6 0 0 0,-4 0 17 0 0,3-1 57 0 0,-11 10-65 0 0,0 0 0 0 0,-1-1 0 0 0,1 1 0 0 0,0-1 0 0 0,-1 1 0 0 0,1-1 0 0 0,0 1 0 0 0,-1-1 0 0 0,1 1 0 0 0,-1-1 0 0 0,1 0 0 0 0,-1 1 0 0 0,1-2 0 0 0,11-11 62 0 0,8-6-71 0 0,-18 17 0 0 0,0 1 0 0 0,-1-1 0 0 0,1 1 0 0 0,-1-1 0 0 0,0 0 0 0 0,0 1 0 0 0,0-1 0 0 0,1 0 0 0 0,-2 0 0 0 0,1 0 0 0 0,0 0 0 0 0,1-3 0 0 0,5-12 0 0 0,1 8 0 0 0,1 2 0 0 0,-7 3 0 0 0,1 0 0 0 0,-1 0 0 0 0,1 0 0 0 0,0 0 0 0 0,0 1 0 0 0,1-1 0 0 0,-1 1 0 0 0,1 0 0 0 0,4-3 0 0 0,-5 4 0 0 0,-1-1 0 0 0,1 1 0 0 0,-1 0 0 0 0,1-1 0 0 0,-1 1 0 0 0,0-1 0 0 0,4-5 0 0 0,8-20 0 0 0,-13 26-13 0 0,0 0-30 0 0,0 0-1 0 0,0 0 0 0 0,0 0 0 0 0,0 0 1 0 0,0 0-1 0 0,-1 0 0 0 0,1-5 0 0 0,0-5-2797 0 0,-1 10 2325 0 0,0-1 0 0 0,0 0 1 0 0,0 0-1 0 0,0 1 0 0 0,0-1 0 0 0,-2-5 1 0 0,-2 0-1591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7:53.5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2760 0 0,'6'8'11485'0'0,"-3"6"-8348"0"0,2 27 0 0 0,-8-22-2056 0 0,2-16-1020 0 0,1-1 0 0 0,0 1 0 0 0,-1-1 0 0 0,1 1 0 0 0,0-1 0 0 0,0 1-1 0 0,0 2 1 0 0,1 20 354 0 0,-1-21-369 0 0,0 1-1 0 0,0 0 1 0 0,1 0-1 0 0,-1-1 1 0 0,3 8-1 0 0,-2-6-19 0 0,0 0-1 0 0,0 0 1 0 0,0 0-1 0 0,0 10 1 0 0,2 19-11 0 0,-1-21-259 0 0,0-1 1 0 0,0 21-1 0 0,1 10-2334 0 0,-2-27 1176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7:54.0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1 5528 0 0,'-2'2'51'0'0,"1"0"0"0"0,0 0 0 0 0,-1 0 0 0 0,1 0 1 0 0,0 1-1 0 0,0-1 0 0 0,0 0 0 0 0,0 1 0 0 0,0-1 0 0 0,1 1 0 0 0,-1-1 0 0 0,1 1 1 0 0,0-1-1 0 0,0 1 0 0 0,0-1 0 0 0,-4 9 9156 0 0,2-1-8518 0 0,2-8-185 0 0,-7 18 2371 0 0,5-18-2587 0 0,1 1 1 0 0,0 0-1 0 0,0-1 0 0 0,0 1 0 0 0,-1 5 0 0 0,-9 42 904 0 0,10-41-1089 0 0,0 1-1 0 0,-1-1 1 0 0,0 0 0 0 0,-1 1-1 0 0,-4 11 1 0 0,5-18-90 0 0,1 0 1 0 0,0 0-1 0 0,1 0 1 0 0,-1 1-1 0 0,0-1 0 0 0,1 0 1 0 0,0 4-1 0 0,-4 15 25 0 0,3-11-30 0 0,-1 0-1 0 0,1 1 1 0 0,1-1-1 0 0,0 0 1 0 0,1 0-1 0 0,3 21 0 0 0,1 6 5 0 0,10 61 19 0 0,-13-86-1293 0 0,0 1 0 0 0,0-1 1 0 0,2 0-1 0 0,-1 0 0 0 0,8 15 1 0 0,-6-16-4615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7:54.7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 11664 0 0,'0'0'119'0'0,"0"1"1"0"0,-1 0 0 0 0,1 0-1 0 0,0 0 1 0 0,0 0 0 0 0,0 0 0 0 0,0-1-1 0 0,-1 1 1 0 0,1 0 0 0 0,0 0-1 0 0,-1-1 1 0 0,1 1 0 0 0,-1 0-1 0 0,1 0 1 0 0,-1-1 0 0 0,1 1 0 0 0,-1 0-1 0 0,1-1 1 0 0,-2 2 0 0 0,2-2 37 0 0,-1 0 0 0 0,1 1 1 0 0,-1-1-1 0 0,1 1 0 0 0,-1-1 1 0 0,1 1-1 0 0,0-1 1 0 0,-1 1-1 0 0,1-1 0 0 0,0 1 1 0 0,0-1-1 0 0,-1 1 0 0 0,1-1 1 0 0,0 1-1 0 0,0-1 0 0 0,0 1 1 0 0,0-1-1 0 0,-1 2 0 0 0,-1 7 1222 0 0,2-9-1359 0 0,-1 0 0 0 0,1 1 0 0 0,0-1 0 0 0,0 1 0 0 0,0-1 1 0 0,-1 0-1 0 0,1 1 0 0 0,0-1 0 0 0,0 1 0 0 0,0-1 0 0 0,0 0 0 0 0,0 1 0 0 0,0-1 0 0 0,0 1 0 0 0,0-1 0 0 0,0 1 0 0 0,0-1 0 0 0,0 1 0 0 0,4 19 991 0 0,2 28-1 0 0,-4-31-881 0 0,0 1 0 0 0,6 21 0 0 0,-6-31-66 0 0,0 1 0 0 0,0 16 0 0 0,0-4-396 0 0,3 35-1240 0 0,-4-44 1080 0 0,0-1 1 0 0,-1 1-1 0 0,0 13 0 0 0,-1 3-596 0 0,1-13-5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33:58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5528 0 0,'0'0'12557'0'0,"10"17"-9211"0"0,-9-15-3250 0 0,0 0 0 0 0,0 0 0 0 0,1 0 0 0 0,-1 0 0 0 0,0 0 0 0 0,-1 0 0 0 0,1 0-1 0 0,0 0 1 0 0,-1 0 0 0 0,1 0 0 0 0,-1 0 0 0 0,1 1 0 0 0,-1-1 0 0 0,0 0 0 0 0,0 3-1 0 0,-2 41 278 0 0,1-38-260 0 0,-18 154 115 0 0,14-113-235 0 0,1-22-29 0 0,2 0 0 0 0,0 0 0 0 0,2 0 0 0 0,5 40 1 0 0,9-11-3025 0 0,-11-44 1314 0 0,2-1-70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7:55.1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 10768 0 0,'0'0'496'0'0,"0"8"157"0"0,-6 13-634 0 0,5-18 365 0 0,-1 1 0 0 0,1 0-1 0 0,0-1 1 0 0,1 1 0 0 0,-2 7-1 0 0,3 42 3538 0 0,-4 117-2163 0 0,4-81-1787 0 0,0-34-274 0 0,0-43 33 0 0,3 24 0 0 0,1 7-366 0 0,3 60-2431 0 0,-8-79 2197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7:55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3224 0 0,'1'15'286'0'0,"-1"6"2089"0"0,-1-17-1208 0 0,1 0 1 0 0,0 0-1 0 0,0 0 0 0 0,0 0 1 0 0,0 0-1 0 0,2 5 0 0 0,1 14 1199 0 0,1 5-709 0 0,-3-24-1450 0 0,0 1 1 0 0,0 0 0 0 0,-1-1 0 0 0,0 1 0 0 0,0 6 0 0 0,-3 99 1363 0 0,0 1-1485 0 0,2-104-96 0 0,1-1 0 0 0,0 1 0 0 0,2 9 0 0 0,-1-10-14 0 0,0 1 0 0 0,-1-1-1 0 0,0 10 1 0 0,-2 0-277 0 0,1 0-1 0 0,1 0 1 0 0,3 26 0 0 0,-2-33-43 0 0,-1-1 1 0 0,0 1 0 0 0,-1 0-1 0 0,-1 9 1 0 0,1-6-863 0 0,0 10-4896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7:55.9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4608 0 0,'1'39'590'0'0,"-1"-17"3788"0"0,-2 38 0 0 0,1-53-3881 0 0,0-1-1 0 0,1 1 0 0 0,0-1 1 0 0,0 1-1 0 0,0-1 0 0 0,2 10 1 0 0,-1-10-146 0 0,0 0 0 0 0,0-1 0 0 0,-1 1 0 0 0,0 0 0 0 0,-2 11 0 0 0,1 17 721 0 0,3 42-320 0 0,-1-14-944 0 0,1-38 192 0 0,2 27 0 0 0,-3-40 0 0 0,0 1 0 0 0,-1-1 0 0 0,-1 17 0 0 0,1 21 0 0 0,7 143-1600 0 0,-7-186 1177 0 0,0 0 0 0 0,0 0 0 0 0,-1 0 0 0 0,-1 10-1 0 0,-3 4-1331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7:56.3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 16064 0 0,'0'0'365'0'0,"0"3"56"0"0,0 26 434 0 0,0 34-605 0 0,1-53 212 0 0,0-1-1 0 0,-1 1 0 0 0,0-1 1 0 0,-1 0-1 0 0,0 1 0 0 0,-3 11 1 0 0,3-18-405 0 0,0 0 1 0 0,0 0 0 0 0,0 0-1 0 0,0 0 1 0 0,1 1-1 0 0,-1-1 1 0 0,1 0 0 0 0,0 0-1 0 0,0 1 1 0 0,0-1 0 0 0,0 0-1 0 0,0 0 1 0 0,1 0-1 0 0,0 0 1 0 0,0 1 0 0 0,-1-1-1 0 0,3 3 1 0 0,-1 3 7 0 0,0 0-1 0 0,0 0 1 0 0,-1 0 0 0 0,-1 0-1 0 0,0 0 1 0 0,0 11-1 0 0,-1 5 13 0 0,1-19-63 0 0,1-1-1 0 0,0 0 1 0 0,0 1 0 0 0,3 9-1 0 0,-2-9-12 0 0,0 0-1 0 0,-1 0 1 0 0,1 0 0 0 0,-2 0 0 0 0,1 6-1 0 0,-1 9 1 0 0,-1-10-71 0 0,1 1 0 0 0,3 19 0 0 0,-2-17-115 0 0,0 0 0 0 0,-1 0 0 0 0,-2 16 0 0 0,1-12-532 0 0,1 26-1 0 0,0-38 465 0 0,0 0-1 0 0,-1 0 1 0 0,1-1-1 0 0,-3 8 0 0 0,2-8-223 0 0,0 1-1 0 0,1-1 0 0 0,-1 1 0 0 0,1-1 1 0 0,0 6-1 0 0,4 10-5523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7:56.6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0 10136 0 0,'-29'48'1078'0'0,"28"-46"-1078"0"0,0 1 0 0 0,0-1 0 0 0,0 0 0 0 0,0 0 0 0 0,0 1 0 0 0,1-1 0 0 0,-1 1 0 0 0,1-1 0 0 0,0 0 0 0 0,0 4 0 0 0,0-2 42 0 0,-1-1-1 0 0,1 0 1 0 0,-1 1 0 0 0,1-1 0 0 0,-3 6 0 0 0,0-3 411 0 0,1 0 0 0 0,-1 1 0 0 0,1-1 0 0 0,1 1 0 0 0,-1-1-1 0 0,1 1 1 0 0,0 0 0 0 0,1-1 0 0 0,-1 11 0 0 0,2-4 538 0 0,-1 0 0 0 0,-4 23 0 0 0,3-26-614 0 0,0 0-1 0 0,0 1 1 0 0,1-1 0 0 0,0 0 0 0 0,3 18-1 0 0,-2-23-268 0 0,1 2 30 0 0,-1-1 0 0 0,0 1 1 0 0,0 0-1 0 0,0-1 0 0 0,-1 11 1 0 0,-1-9-41 0 0,0-4-27 0 0,1 0 0 0 0,0 0 0 0 0,-1 1 0 0 0,2-1 0 0 0,-1 0 0 0 0,0 0 0 0 0,1 0 0 0 0,2 8 0 0 0,0-2 12 0 0,-1-5-55 0 0,0-1 1 0 0,0 1-1 0 0,-1-1 1 0 0,1 1-1 0 0,-1-1 1 0 0,-1 1-1 0 0,1 0 0 0 0,-1 0 1 0 0,1-1-1 0 0,-1 1 1 0 0,-1 0-1 0 0,1 0 1 0 0,-2 6-1 0 0,1-3-8 0 0,0 1 0 0 0,0-1 0 0 0,1 0 0 0 0,1 1-1 0 0,-1-1 1 0 0,3 11 0 0 0,-2-9-7 0 0,0 1 1 0 0,0 0-1 0 0,-1 14 0 0 0,-1-15-54 0 0,0 0 0 0 0,1 0 0 0 0,0 0 0 0 0,1 0 0 0 0,2 11 0 0 0,-2-17-7 0 0,-1-1 0 0 0,0 1 0 0 0,0 0 1 0 0,-1-1-1 0 0,1 1 0 0 0,-1 0 0 0 0,0-1 1 0 0,-1 6-1 0 0,0-5-91 0 0,1 1 1 0 0,0 0-1 0 0,0-1 1 0 0,0 7-1 0 0,6 21-2624 0 0,-2-16-1056 0 0,1 8-2917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7:57.0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1 6448 0 0,'-3'7'137'0'0,"1"1"1"0"0,0-1 0 0 0,1 1-1 0 0,-1 14 1 0 0,-2 9 833 0 0,3-26-422 0 0,0 0-1 0 0,0 0 0 0 0,0 0 0 0 0,1 0 1 0 0,0 6-1 0 0,2 2 667 0 0,-1-8-656 0 0,-1 0 0 0 0,1 0 0 0 0,-1 0-1 0 0,0 1 1 0 0,-1 6 0 0 0,1-11-462 0 0,-2 6 251 0 0,0 0 1 0 0,1 1 0 0 0,0-1-1 0 0,1 0 1 0 0,0 0-1 0 0,0 0 1 0 0,0 0 0 0 0,3 11-1 0 0,0 2 332 0 0,0 1-1 0 0,0 37 1 0 0,-2-54-626 0 0,-1 0 0 0 0,1 1 0 0 0,0-1 0 0 0,0 0 1 0 0,0 0-1 0 0,4 8 0 0 0,-3-7-29 0 0,0-1 0 0 0,-1 1-1 0 0,1 0 1 0 0,-1-1 0 0 0,1 7 0 0 0,-3 8 33 0 0,0-15-48 0 0,1-1 0 0 0,-1 1 0 0 0,1 0 0 0 0,1-1 1 0 0,-1 6-1 0 0,2-1-5 0 0,0-2-5 0 0,0 1 1 0 0,-1 0-1 0 0,0 0 1 0 0,0 1 0 0 0,-1-1-1 0 0,0 0 1 0 0,0 0 0 0 0,-2 12-1 0 0,-1-7-1 0 0,2-9-12 0 0,0 0-1 0 0,0 1 1 0 0,0-1 0 0 0,1 1-1 0 0,0-1 1 0 0,-1 0 0 0 0,2 7-1 0 0,-1-7-1 0 0,1 2-29 0 0,0-1-1 0 0,-1 1 1 0 0,0-1-1 0 0,0 1 1 0 0,0 0-1 0 0,0-1 1 0 0,-1 1-1 0 0,0-1 1 0 0,0 1-1 0 0,0-1 1 0 0,-2 5-1 0 0,2-6-12 0 0,0-1 0 0 0,0 1 0 0 0,0-1 0 0 0,1 1 0 0 0,-1 0 0 0 0,0 0 0 0 0,1-1 0 0 0,0 1 0 0 0,0 0 0 0 0,0-1 0 0 0,0 1 0 0 0,0 0 0 0 0,0 0 0 0 0,2 3 0 0 0,-2-4-41 0 0,0 1 0 0 0,1 0 0 0 0,-1 0-1 0 0,0-1 1 0 0,0 1 0 0 0,0 0 0 0 0,-1 0-1 0 0,1-1 1 0 0,-2 5 0 0 0,1-4-95 0 0,1 0 0 0 0,-1 0 1 0 0,1 0-1 0 0,-1 0 0 0 0,1 0 0 0 0,1 6 0 0 0,3 7-819 0 0</inkml:trace>
  <inkml:trace contextRef="#ctx0" brushRef="#br0" timeOffset="0.99">59 1115 2760 0 0,'-6'6'97'0'0,"3"-2"-73"0"0,-1 1 0 0 0,1-1 0 0 0,-6 11 0 0 0,8-14-1 0 0,0 1-1 0 0,0 0 0 0 0,1-1 0 0 0,-1 1 1 0 0,1-1-1 0 0,0 1 0 0 0,-1 0 0 0 0,1-1 1 0 0,0 1-1 0 0,0 0 0 0 0,0-1 0 0 0,0 1 0 0 0,0 0 1 0 0,0-1-1 0 0,1 1 0 0 0,-1 0 0 0 0,1-1 1 0 0,0 4-1 0 0,3 2 471 0 0,-3-5-191 0 0,0 0 0 0 0,0 0 0 0 0,0 1 0 0 0,0-1 0 0 0,0 0 0 0 0,0 0 0 0 0,-1 0 0 0 0,1 1 0 0 0,-1-1 0 0 0,1 0 0 0 0,-1 0 0 0 0,0 1 0 0 0,0-1 0 0 0,0 0 0 0 0,0 1 0 0 0,-1-1 0 0 0,1 0 0 0 0,-1 1 0 0 0,1-1 0 0 0,-1 0 0 0 0,-1 3 0 0 0,1 0 264 0 0,-1 0-1 0 0,1 1 1 0 0,0-1-1 0 0,0 0 1 0 0,1 0-1 0 0,-1 1 1 0 0,2 9 0 0 0,-1-8-19 0 0,0-1 0 0 0,0 1 1 0 0,-1 0-1 0 0,-2 12 0 0 0,-2 5 960 0 0,0 0 0 0 0,-2 35 0 0 0,1-30-508 0 0,5-26-895 0 0,-1 1 0 0 0,1 0-1 0 0,0 0 1 0 0,1 0 0 0 0,-1-1 0 0 0,1 1-1 0 0,0 0 1 0 0,0 0 0 0 0,0 0 0 0 0,1 7-1 0 0,5 5 234 0 0,-5-13-259 0 0,1 0 0 0 0,-1 0 0 0 0,0 0 0 0 0,0 1 0 0 0,0-1-1 0 0,-1 0 1 0 0,1 8 0 0 0,-3 16 80 0 0,2-20-155 0 0,-1 0 0 0 0,1 0-1 0 0,0 0 1 0 0,1 11 0 0 0,4 8-3 0 0,-2-15 0 0 0,-1 0 0 0 0,0 0 0 0 0,-1 14 0 0 0,-1-23-126 0 0,1 1 0 0 0,-1 0 0 0 0,0-1 0 0 0,1 1-1 0 0,0-1 1 0 0,-1 1 0 0 0,1 0 0 0 0,0-1 0 0 0,0 0 0 0 0,3 5 0 0 0,-2-4-219 0 0,3 12-1627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7:57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1 8288 0 0,'-3'16'296'0'0,"0"-1"1"0"0,-8 26-1 0 0,9-35-298 0 0,1 0 0 0 0,0 0 0 0 0,1 1 0 0 0,-1-1 0 0 0,2 7 1 0 0,-3 22 344 0 0,0-24 543 0 0,0 0-1 0 0,1 0 1 0 0,0 0-1 0 0,1 0 1 0 0,0 0-1 0 0,3 14 1 0 0,1 13 1562 0 0,0 51 1 0 0,-4-78-2206 0 0,2 0 0 0 0,-1 0 0 0 0,4 11 0 0 0,-2-10-50 0 0,-1-1 1 0 0,0 0-1 0 0,0 12 0 0 0,-2-6 38 0 0,-1 6 194 0 0,2 0 0 0 0,4 26 1 0 0,-2-23-88 0 0,-2-1 1 0 0,0 1 0 0 0,-2-1-1 0 0,-6 38 1 0 0,7-51-334 0 0,-1 1-1 0 0,2-1 1 0 0,2 18-1 0 0,-1-16-4 0 0,-1 27-1 0 0,-4-12 1 0 0,2-22 0 0 0,0 1 0 0 0,0 0 0 0 0,1-1 0 0 0,0 12 0 0 0,5 7 0 0 0,-3-17 0 0 0,0 0 0 0 0,0 16 0 0 0,-2-8-19 0 0,-1-1-22 0 0,1 1-1 0 0,1-1 1 0 0,1 1 0 0 0,7 30 0 0 0,8 15-2743 0 0,-13-34 1089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7:58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5064 0 0,'0'0'14599'0'0,"3"7"-13137"0"0,-1-4-1235 0 0,-1 1 1 0 0,0 0 0 0 0,0 0 0 0 0,0-1-1 0 0,0 1 1 0 0,-1 6 0 0 0,2 5 35 0 0,0 0-95 0 0,-1 1 1 0 0,-2 28-1 0 0,0-12-168 0 0,-5 38 0 0 0,2-18 0 0 0,1-3-24 0 0,0-12-103 0 0,2 0 1 0 0,4 49-1 0 0,7 60-4579 0 0,-6-121 3000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7:58.5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11976 0 0,'0'0'576'0'0,"0"2"-251"0"0,-1 20 383 0 0,-4 24 1 0 0,1-23 1494 0 0,1 27 1 0 0,3 2-807 0 0,-4 117-173 0 0,2-86-1244 0 0,3-48-137 0 0,4 48-2879 0 0,-5-64-3553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7:58.8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0 2760 0 0,'-2'6'293'0'0,"1"0"1"0"0,0 0-1 0 0,0 0 1 0 0,0 0-1 0 0,1 0 1 0 0,0 0-1 0 0,2 11 1 0 0,-1-9 1396 0 0,-1 0 0 0 0,1-1 0 0 0,-1 1 0 0 0,-2 14-1 0 0,1 6 584 0 0,1-12-1324 0 0,0 2 52 0 0,0 0-1 0 0,-4 23 1 0 0,3-35-787 0 0,0 0 1 0 0,1 1 0 0 0,0-1-1 0 0,1 0 1 0 0,1 11 0 0 0,1 15 57 0 0,-3-20-315 0 0,1 0 0 0 0,0 0 0 0 0,1-1 0 0 0,3 13 0 0 0,2 13-1003 0 0,-5 1-3421 0 0,-2-22 2622 0 0</inkml:trace>
  <inkml:trace contextRef="#ctx0" brushRef="#br0" timeOffset="1">21 1169 5528 0 0,'-5'22'575'0'0,"4"-18"-501"0"0,0-1 1 0 0,0 0-1 0 0,0 1 0 0 0,1-1 1 0 0,-1 6-1 0 0,-2 88 12002 0 0,1 2-8758 0 0,-1-63-3090 0 0,2-28-266 0 0,0 0 0 0 0,0-1 0 0 0,1 1 0 0 0,0-1 0 0 0,2 14 0 0 0,2-2-477 0 0,-2-1 0 0 0,1 32 0 0 0,-3-33-100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33:58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2304 0 0,'0'0'651'0'0,"5"18"12512"0"0,-4-8-12400 0 0,0 0 0 0 0,3 12 0 0 0,-2-11-323 0 0,0 0 0 0 0,1 17 0 0 0,-3-7 105 0 0,0 12 357 0 0,-4 39-1 0 0,2-54-683 0 0,1 23-1 0 0,0 6-84 0 0,1-30-130 0 0,0-1 0 0 0,1 0 0 0 0,5 27 0 0 0,0 1-3 0 0,6 50-781 0 0,-8-62 50 0 0,1 1-1186 0 0,-1-11-4027 0 0,-3-13 206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7:59.1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6912 0 0,'-2'6'105'0'0,"1"0"1"0"0,-1 0 0 0 0,1 0 0 0 0,0 0-1 0 0,1 0 1 0 0,0 0 0 0 0,0 0-1 0 0,1 8 1 0 0,-1 16 1304 0 0,-3 140 6342 0 0,4-121-6884 0 0,2 102-202 0 0,2-33-902 0 0,0-2-1437 0 0,-5-85 675 0 0,3 0-38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7:59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4608 0 0,'4'26'1374'0'0,"-2"0"0"0"0,0 51 0 0 0,-4-54 482 0 0,0-14-997 0 0,2 1 0 0 0,-1 0-1 0 0,2 9 1 0 0,0-5 19 0 0,-2 0 1 0 0,-1 15 0 0 0,0 8 1 0 0,-2 75-367 0 0,4-104-502 0 0,0-1 0 0 0,0 1 0 0 0,1-1-1 0 0,3 13 1 0 0,0 13-97 0 0,5 81-2202 0 0,-5-91-3402 0 0</inkml:trace>
  <inkml:trace contextRef="#ctx0" brushRef="#br0" timeOffset="1">54 1318 3224 0 0,'-12'154'2057'0'0,"2"-31"8883"0"0,7-24-9806 0 0,1-5-1164 0 0,1-33-796 0 0,-1-9 319 0 0,1-3-5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7:59.8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6448 0 0,'-3'37'652'0'0,"2"-27"-590"0"0,0-1 1 0 0,1 1 0 0 0,0 0-1 0 0,2 10 1 0 0,2 15 3556 0 0,0 60-1 0 0,0 90-647 0 0,14 94-2765 0 0,-18-274-210 0 0,11 115-623 0 0,3 107-1915 0 0,-14-191 1872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8:00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0 3224 0 0,'-2'62'-695'0'0,"-5"30"6552"0"0,-2 64 5246 0 0,4 0-9149 0 0,4-116-1790 0 0,1-25 234 0 0,-3 25-1 0 0,-1-4 170 0 0,2 62 1 0 0,1-19-586 0 0,2 9-66 0 0,0-29-708 0 0,-3 77-5989 0 0,1-103 4735 0 0</inkml:trace>
  <inkml:trace contextRef="#ctx0" brushRef="#br0" timeOffset="0.99">6 1825 11976 0 0,'-4'29'511'0'0,"2"-1"1"0"0,2 56-1 0 0,3-17 3878 0 0,-1-11-1441 0 0,-1-15-1601 0 0,-1-26-489 0 0,4 27 0 0 0,6 27 514 0 0,10 49 789 0 0,-5-36-1950 0 0,-12-58-439 0 0,1-1-1 0 0,1 0 0 0 0,13 37 0 0 0,-13-52-1231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8:01.3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0 16847 0 0,'-1'5'163'0'0,"0"-1"0"0"0,0 0 0 0 0,0 1 0 0 0,0-1 0 0 0,-1 0-1 0 0,1 0 1 0 0,-1 0 0 0 0,0 0 0 0 0,0 0 0 0 0,-4 4-1 0 0,-9 22 39 0 0,12-19 390 0 0,0 0 0 0 0,1-1 0 0 0,0 1-1 0 0,1 0 1 0 0,0 0 0 0 0,0 0 0 0 0,2 12 0 0 0,1-3-224 0 0,2 0 0 0 0,10 38 0 0 0,8 30-356 0 0,13 43-1880 0 0,-25-74-4955 0 0,-6-29-57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8:01.7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0 6912 0 0,'-1'8'155'0'0,"0"0"0"0"0,0 0 1 0 0,-1 0-1 0 0,-3 10 0 0 0,-2 12 1090 0 0,-5 26 2196 0 0,4-18-985 0 0,-4 41 0 0 0,7-31-1331 0 0,-2 43 791 0 0,2 107-788 0 0,6-178-1391 0 0,1 0-1 0 0,1-1 1 0 0,8 30-1 0 0,-6-27-478 0 0,0 16-895 0 0,-1-18 742 0 0</inkml:trace>
  <inkml:trace contextRef="#ctx0" brushRef="#br0" timeOffset="1">1 1303 10448 0 0,'0'26'1378'0'0,"7"51"0"0"0,-2 2 1786 0 0,0-13-2421 0 0,-2-30-700 0 0,-3-26-156 0 0,1 1 0 0 0,4 18-1 0 0,-3-19-310 0 0,0 1-1 0 0,1 14 0 0 0,-2-17 157 0 0,-1 11-308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8:02.0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2760 0 0,'-2'92'140'0'0,"0"-45"1428"0"0,1 0 4080 0 0,6 39-1040 0 0,0 2-3382 0 0,2-5-505 0 0,-1-1-633 0 0,-3-49-387 0 0,-1-4-4040 0 0,-2-12-870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8:02.4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1 3680 0 0,'0'2'284'0'0,"0"2"-194"0"0,1 14 632 0 0,-2 0 0 0 0,-3 20 0 0 0,-5 45 6655 0 0,-4 56-1986 0 0,4-23-3165 0 0,5-73-1825 0 0,3 70 1 0 0,2-51-709 0 0,11 119-234 0 0,-3-94-3569 0 0,-9-56-2237 0 0</inkml:trace>
  <inkml:trace contextRef="#ctx0" brushRef="#br0" timeOffset="1">58 1734 5064 0 0,'0'6'125'0'0,"-1"1"-1"0"0,0-1 1 0 0,-3 12 0 0 0,2-12-14 0 0,1 1 0 0 0,-1-1 1 0 0,0 13-1 0 0,-3 46 8783 0 0,1 0-3217 0 0,0 28-2604 0 0,1-55-2616 0 0,2 1 0 0 0,5 48 0 0 0,18 101-858 0 0,-11-136-228 0 0,-2-9-1596 0 0,-6-14-3710 0 0,-3-9-890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8:02.7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 15552 0 0,'-6'32'610'0'0,"2"1"1"0"0,1 52-1 0 0,0-43 630 0 0,2-26-539 0 0,0 0 0 0 0,1 17 0 0 0,4 95 1405 0 0,1 11-1427 0 0,-4-103-674 0 0,-1-25-66 0 0,1 1 0 0 0,2 17 0 0 0,1 12-340 0 0,-4-32-60 0 0,0 0-1 0 0,1 0 1 0 0,3 10-1 0 0,1 20-3930 0 0,-2-23-1926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8:03.1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1 13128 0 0,'-3'13'99'0'0,"1"-1"346"0"0,-1 25 0 0 0,-2 47 6 0 0,-4 35 3059 0 0,0 2-733 0 0,4 92-393 0 0,4-132-2380 0 0,0 46-1602 0 0,7-42-3573 0 0,-5-62 3481 0 0,-1 0-6 0 0</inkml:trace>
  <inkml:trace contextRef="#ctx0" brushRef="#br0" timeOffset="1">18 1240 3224 0 0,'2'13'147'0'0,"-1"1"0"0"0,0 0 0 0 0,-1 0 0 0 0,-1 0 0 0 0,-4 27-1 0 0,0 6 4523 0 0,1 28 2669 0 0,2 40-2496 0 0,-3 82-1133 0 0,10-23-2533 0 0,-7-122-1283 0 0,0-32-8 0 0,1 0 0 0 0,2 19 0 0 0,3 37-1373 0 0,-4-23-2686 0 0,0-26-3151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33:52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0 9848 0 0,'0'0'889'0'0,"0"2"-545"0"0,0 1 262 0 0,-1 1 1 0 0,0-1-1 0 0,0 0 1 0 0,0 1-1 0 0,0-1 1 0 0,0 0-1 0 0,0 0 0 0 0,-3 4 1 0 0,-7 20 2397 0 0,8-11-1746 0 0,0 0-1 0 0,1-1 0 0 0,1 22 1 0 0,9 82 542 0 0,0 3-1630 0 0,-8 162-1459 0 0,1-274 735 0 0,0-1 0 0 0,3 15 0 0 0,1 5-3160 0 0,-2-11 1345 0 0,-2-14-20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33:59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5984 0 0,'1'56'4222'0'0,"-1"34"3931"0"0,-3-31-6463 0 0,2-46-1441 0 0,1 0 1 0 0,1 0 0 0 0,0-1 0 0 0,5 18-1 0 0,0 10 107 0 0,0-2-471 0 0,-4-25-1000 0 0,0-1 0 0 0,0 18 0 0 0,-2-19-5518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8:03.5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12264 0 0,'2'16'238'0'0,"0"0"0"0"0,-2 1 0 0 0,0-1 0 0 0,-1 0 0 0 0,-4 23 1 0 0,0 13 1785 0 0,4-47-1785 0 0,0 13 1208 0 0,1 33 0 0 0,2 33 1381 0 0,0-8-1147 0 0,-1-49-1824 0 0,-3 37-1 0 0,0-8 15 0 0,3-40-1106 0 0,4 26-1 0 0,-3-33 717 0 0,-2 20-1396 0 0,0-14 948 0 0</inkml:trace>
  <inkml:trace contextRef="#ctx0" brushRef="#br0" timeOffset="1">10 1076 2304 0 0,'5'99'224'0'0,"-5"-82"333"0"0,0 1 3488 0 0,0-1 0 0 0,5 29 0 0 0,0-13-1019 0 0,0 49 1 0 0,2 15-910 0 0,12 62 947 0 0,-10-112-2687 0 0,-7-40-554 0 0,-1-6-747 0 0,1-5-335 0 0,8-19-1411 0 0,-4-14-5379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8:04.4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 1840 0 0,'0'0'20070'0'0,"-3"13"-17791"0"0,14 162 136 0 0,-5-104-2356 0 0,-2-36-110 0 0,1 30-336 0 0,-3-27-1641 0 0,12 64 1 0 0,-8-63-4135 0 0,-1-13-750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8:04.8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0 6448 0 0,'-5'70'1240'0'0,"-2"-24"4537"0"0,2 1-1835 0 0,4-31-3527 0 0,0 0-1 0 0,1 1 1 0 0,1-1-1 0 0,3 24 0 0 0,2 29-254 0 0,-6-37-160 0 0,7 48 0 0 0,-2 17-688 0 0,-4-55-449 0 0,-1-26 424 0 0,0 1-156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8:05.1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0 12408 0 0,'-1'4'52'0'0,"-1"10"583"0"0,0 24 0 0 0,-6 35 1015 0 0,3 3 1841 0 0,-5 45-635 0 0,7 73-2596 0 0,11-95-4578 0 0,-7-85 2346 0 0,3 0-3837 0 0</inkml:trace>
  <inkml:trace contextRef="#ctx0" brushRef="#br0" timeOffset="1">40 990 3224 0 0,'-5'38'151'0'0,"4"0"3763"0"0,-1 6 3202 0 0,1-6-3882 0 0,-2 14 166 0 0,1-29-2341 0 0,1-1 0 0 0,2 30-1 0 0,0-8-34 0 0,-1 343-816 0 0,3-318-1361 0 0,7 34-5474 0 0,-9-98 6274 0 0,3 15-1721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8:05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0 4144 0 0,'0'31'71'0'0,"1"-13"3137"0"0,-1-1 0 0 0,-1 1-1 0 0,-3 21 1 0 0,3-31-2534 0 0,0 0 0 0 0,1 0 1 0 0,0 0-1 0 0,0 0 0 0 0,3 13 0 0 0,-2-13-124 0 0,0 1 0 0 0,-1 0 0 0 0,0 14 0 0 0,-8 96 28 0 0,7-108-631 0 0,1 1 1 0 0,0 0-1 0 0,2 14 0 0 0,1 16-22 0 0,2 73-5690 0 0,2-63 1697 0 0,-6-25 1998 0 0</inkml:trace>
  <inkml:trace contextRef="#ctx0" brushRef="#br0" timeOffset="1">22 1149 14456 0 0,'-8'202'7666'0'0,"-1"4"-4501"0"0,4-16-5134 0 0,6-128 858 0 0,-1-51 215 0 0,0 1 0 0 0,3 11 0 0 0,2-2-1528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8:05.8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5064 0 0,'-1'37'-279'0'0,"-4"18"4580"0"0,-2 39 4698 0 0,2 114-3493 0 0,14-35-4515 0 0,-3-124-1264 0 0,0 10-879 0 0,-4-20-5358 0 0,-2-19-657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8:06.2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0 15696 0 0,'-1'75'1730'0'0,"2"68"3750"0"0,-2-51-4461 0 0,-1-64-661 0 0,2-1 0 0 0,4 36 0 0 0,-2-31-145 0 0,0 32 0 0 0,-2-33-445 0 0,5 40 1 0 0,13 79-1813 0 0,-15-96-748 0 0,-3-31 1353 0 0</inkml:trace>
  <inkml:trace contextRef="#ctx0" brushRef="#br0" timeOffset="1">14 1800 10136 0 0,'-10'87'1458'0'0,"12"58"9371"0"0,5-1-7385 0 0,2 42-2850 0 0,-5-89-650 0 0,-3-77-128 0 0,-4 32 0 0 0,1-31-119 0 0,2 21 0 0 0,5 48-2913 0 0,-5-65 1640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8:06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 12552 0 0,'-4'20'458'0'0,"2"-1"0"0"0,-2 21 0 0 0,2-4-284 0 0,0 91 5107 0 0,3-68-3496 0 0,-2 16 5 0 0,6 164 52 0 0,-4-202-1728 0 0,2 17-20 0 0,5 45 30 0 0,-3-29-417 0 0,0-37-303 0 0,-3-24-266 0 0,-1 1-1 0 0,1 13 1 0 0,-2-10-1009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08:07.0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0 16416 0 0,'-4'23'1059'0'0,"1"0"0"0"0,1 0 0 0 0,1 0 0 0 0,4 39 0 0 0,-1 3 1793 0 0,-1-50-2433 0 0,0 0 0 0 0,5 16 0 0 0,0 15 223 0 0,21 125 1091 0 0,-27-171-1730 0 0,27 120 93 0 0,-23-90-856 0 0,-4-17-8569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0:20.0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19 8352 0 0,'0'0'756'0'0,"-1"-1"-623"0"0,-2-5-28 0 0,2 5 365 0 0,1 1-337 0 0,0 0-1 0 0,-1 0 1 0 0,1 0 0 0 0,0 0 0 0 0,-1-1 0 0 0,1 1 0 0 0,0 0 0 0 0,0 0 0 0 0,-1 0 0 0 0,1 0-1 0 0,0 0 1 0 0,0-1 0 0 0,-1 1 0 0 0,1 0 0 0 0,0 0 0 0 0,0 0 0 0 0,0-1 0 0 0,0 1-1 0 0,-1 0 1 0 0,1 0 0 0 0,0 0 0 0 0,0-1 0 0 0,0 1 0 0 0,0 0 0 0 0,0-1 0 0 0,0 1 0 0 0,-1 0-1 0 0,1 0 1 0 0,0-1 0 0 0,0 1-62 0 0,0 0 0 0 0,0-1 0 0 0,0 1 0 0 0,0 0 0 0 0,0 0 0 0 0,0 0 0 0 0,0 0 0 0 0,0-1 0 0 0,0 1 0 0 0,0 0 0 0 0,0 0 0 0 0,0 0 0 0 0,0 0 0 0 0,0 0 0 0 0,0-1 0 0 0,0 1 0 0 0,0 0 0 0 0,-1 0 0 0 0,1 0 0 0 0,0 0 0 0 0,0 0 0 0 0,0 0 0 0 0,0-1 0 0 0,0 1 0 0 0,0 0 0 0 0,-1 0 0 0 0,1 0 0 0 0,0 0 0 0 0,0 0 0 0 0,0 0 0 0 0,0 0 0 0 0,0 0 0 0 0,-1 0 0 0 0,1 0 0 0 0,0 0 0 0 0,0 0 0 0 0,0 0 0 0 0,0 0 0 0 0,-1 0 0 0 0,1 0 0 0 0,0 0 0 0 0,0 0 0 0 0,0 0 0 0 0,0 0 0 0 0,0 0 0 0 0,-1 0 0 0 0,1 0 0 0 0,0 0 0 0 0,0 0 0 0 0,0 0 0 0 0,0 0 0 0 0,-1 0 0 0 0,1 0-1 0 0,0 1 1 0 0,0-1 0 0 0,0 0 0 0 0,0 0 0 0 0,-6 4 530 0 0,5-4-510 0 0,1 0-1 0 0,0 0 1 0 0,0 0-1 0 0,-1 0 1 0 0,1 1-1 0 0,0-1 1 0 0,-1 0-1 0 0,1 0 1 0 0,0 0 0 0 0,0 1-1 0 0,-1-1 1 0 0,1 0-1 0 0,0 0 1 0 0,0 0-1 0 0,0 1 1 0 0,-1-1-1 0 0,1 0 1 0 0,0 1-1 0 0,0-1 1 0 0,0 0-1 0 0,0 0 1 0 0,0 1 0 0 0,0-1-1 0 0,-1 0 1 0 0,1 1-1 0 0,0-1 1 0 0,0 0-1 0 0,0 1 1 0 0,0-1-1 0 0,0 0 1 0 0,0 0-1 0 0,0 1 1 0 0,0-1-1 0 0,0 0 1 0 0,1 1 0 0 0,-1 0-1 0 0,0 8 567 0 0,5 76 1358 0 0,-5 69-1526 0 0,-8-77-489 0 0,6-28 2 0 0,1-28-53 0 0,1 1 0 0 0,2 22-1 0 0,5 49-4190 0 0,-10-73 2756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33:59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5528 0 0,'0'19'249'0'0,"0"-15"-1"0"0,1-2-156 0 0,0 2 519 0 0,0 0 0 0 0,0 0-1 0 0,0 0 1 0 0,0 9 0 0 0,-1-8 241 0 0,1-1 0 0 0,-1 0 1 0 0,1 1-1 0 0,0-1 0 0 0,0 0 1 0 0,2 7-1 0 0,-1-6-538 0 0,0 1 0 0 0,0-1 1 0 0,-1 0-1 0 0,0 1 0 0 0,0 0 0 0 0,-1-1 0 0 0,0 12 1 0 0,0-9-78 0 0,1 0 0 0 0,-1-1 0 0 0,4 12 0 0 0,-2-6 179 0 0,0-1 0 0 0,0 1 0 0 0,-1 22-1 0 0,1 10 204 0 0,0 3-225 0 0,-3-36-362 0 0,2 0 0 0 0,0 0 0 0 0,0-1-1 0 0,4 15 1 0 0,-1-7-162 0 0,2 24 1 0 0,1 8-1511 0 0,-4-31 291 0 0,-2-1-54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0:23.5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28 8896 0 0,'0'0'808'0'0,"-1"-1"-664"0"0,-21-25 10694 0 0,39 40-10526 0 0,-14-13-312 0 0,-1 1 0 0 0,0-1 0 0 0,0 1 0 0 0,0 0 0 0 0,0-1 0 0 0,0 1-1 0 0,0 0 1 0 0,-1 0 0 0 0,1 1 0 0 0,-1-1 0 0 0,1 0 0 0 0,-1 0 0 0 0,2 4 0 0 0,0 4 18 0 0,-1-1 0 0 0,0 0 0 0 0,0 1 1 0 0,-1-1-1 0 0,0 0 0 0 0,-1 1 1 0 0,-1 13-1 0 0,-11 71 42 0 0,5-57 3 0 0,-5 97 96 0 0,7-66-137 0 0,5-32-27 0 0,0 0 0 0 0,9 57 0 0 0,-1-23-300 0 0,2-12-131 0 0,-1-4-1769 0 0,-6-39-2381 0 0,2 2-1402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0:24.0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0 5984 0 0,'0'0'464'0'0,"-14"13"1194"0"0,4-13 1037 0 0,9 0-2572 0 0,1-1-1 0 0,-1 1 0 0 0,0 0 1 0 0,1 0-1 0 0,-1 0 0 0 0,1 0 1 0 0,-1 0-1 0 0,0 0 0 0 0,1 0 1 0 0,-1 0-1 0 0,0 0 0 0 0,1 0 1 0 0,-1 1-1 0 0,1-1 1 0 0,-1 0-1 0 0,0 0 0 0 0,1 0 1 0 0,-1 1-1 0 0,1-1 0 0 0,-1 0 1 0 0,1 1-1 0 0,-1-1 0 0 0,1 0 1 0 0,-1 1-1 0 0,1-1 1 0 0,-1 2-1 0 0,-5 2 254 0 0,1 1 0 0 0,0 0-1 0 0,1 0 1 0 0,-1 0 0 0 0,1 0 0 0 0,0 1 0 0 0,0 0 0 0 0,0 0 0 0 0,-3 8-1 0 0,3-3 8 0 0,1 1-1 0 0,0-1 0 0 0,-1 14 0 0 0,-1 0 185 0 0,4-17-332 0 0,0 1 0 0 0,1-1-1 0 0,0 12 1 0 0,0-11-94 0 0,0-1 0 0 0,0 1 0 0 0,-3 10 0 0 0,-1 4 99 0 0,1 0 0 0 0,-1 34 0 0 0,1 10-84 0 0,1-37-127 0 0,3 39 1 0 0,1-38-19 0 0,3 39-1 0 0,-4-53 8 0 0,1 0 0 0 0,6 30 0 0 0,-1-12-33 0 0,29 175-3005 0 0,-33-187 2094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0:24.6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5 15288 0 0,'-4'0'745'0'0,"-17"-5"175"0"0,20 5-885 0 0,0 1 0 0 0,1-1-1 0 0,-1 0 1 0 0,0 0 0 0 0,1 0 0 0 0,-1 0 0 0 0,0 1 0 0 0,1-1 0 0 0,-1 0 0 0 0,0 0-1 0 0,1 1 1 0 0,-1-1 0 0 0,1 1 0 0 0,-1-1 0 0 0,1 0 0 0 0,-1 1 0 0 0,1-1 0 0 0,-1 1 0 0 0,1-1-1 0 0,-1 1 1 0 0,1 0 0 0 0,-1-1 0 0 0,1 1 0 0 0,0-1 0 0 0,-1 2 0 0 0,0 0 238 0 0,0 0-1 0 0,0 0 1 0 0,0 0 0 0 0,0 0 0 0 0,1 0 0 0 0,-1 0 0 0 0,1 0 0 0 0,-1 3-1 0 0,0-3-195 0 0,1 1 0 0 0,0-1 0 0 0,-1 1 0 0 0,0-1 1 0 0,1 1-1 0 0,-1-1 0 0 0,0 0 0 0 0,0 1 0 0 0,-2 1 0 0 0,2-1-21 0 0,-1 0 1 0 0,1-1 0 0 0,0 1-1 0 0,0 0 1 0 0,0 0-1 0 0,-1 6 1 0 0,1 24 566 0 0,2 1 1 0 0,8 62-1 0 0,0-7-177 0 0,-4 4-301 0 0,3 11-91 0 0,-8-57-76 0 0,4 127-1467 0 0,1-139 749 0 0,-3-25 2 0 0,-1-1-1 0 0,0 1 0 0 0,0-1 0 0 0,-1 15 1 0 0,-1-7-5907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0:25.3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1 10624 0 0,'0'0'1277'0'0,"0"1"-514"0"0,-7 12 804 0 0,6-10-1339 0 0,-1 0 0 0 0,1 0 0 0 0,-1 0 0 0 0,1 1 0 0 0,0-1 0 0 0,0 0 0 0 0,1 0 0 0 0,-1 1 0 0 0,0 4 1 0 0,-5 104 2953 0 0,-1 1-1597 0 0,17 34-599 0 0,-2-41-790 0 0,15 87-763 0 0,-10-117-1460 0 0,-10-52 463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0:25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15288 0 0,'1'0'93'0'0,"0"1"0"0"0,0-1 0 0 0,0 0 0 0 0,0 1 0 0 0,-1-1 0 0 0,1 1 0 0 0,0-1 0 0 0,0 1 0 0 0,0 0 0 0 0,0-1 0 0 0,-1 1 0 0 0,1 0 1 0 0,0 0-1 0 0,-1-1 0 0 0,1 1 0 0 0,0 0 0 0 0,-1 0 0 0 0,2 2 0 0 0,-2 0 365 0 0,1 0 1 0 0,-1 0-1 0 0,1 0 0 0 0,-1 0 1 0 0,0 6-1 0 0,0-6-191 0 0,1 34 2118 0 0,0-17-1290 0 0,-2 28-1 0 0,0-40-945 0 0,1-1 1 0 0,1 0-1 0 0,0 8 0 0 0,0-9-34 0 0,0 0-1 0 0,-1 0 1 0 0,0 0-1 0 0,-1 12 1 0 0,-6 11 123 0 0,4-22-183 0 0,2 0-1 0 0,-1 0 1 0 0,1 0 0 0 0,0 1 0 0 0,0 6-1 0 0,1 4 40 0 0,-1 10-13 0 0,2 1 1 0 0,8 50 0 0 0,-5-57-64 0 0,-1-1-1 0 0,2 43 1 0 0,1 12-104 0 0,1 2-52 0 0,1 41-857 0 0,-2-57 29 0 0,-2-2-2185 0 0,-4-32 1335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0:26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0 15088 0 0,'0'0'1365'0'0,"0"1"-1125"0"0,-2 3-106 0 0,0 0 0 0 0,0 0 1 0 0,1 0-1 0 0,-1 0 0 0 0,1 0 0 0 0,0 1 0 0 0,0-1 1 0 0,0 7-1 0 0,2 39 2475 0 0,0-35-1973 0 0,-2 22 0 0 0,-1 110 850 0 0,3-78-1019 0 0,10 96 384 0 0,0 1-544 0 0,-11 14-635 0 0,0-102-5654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0:27.2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1 18863 0 0,'0'0'430'0'0,"-1"1"55"0"0,-6 60 664 0 0,2-33-638 0 0,1 0 0 0 0,1 0 0 0 0,2 51-1 0 0,1-60-513 0 0,-1-8 127 0 0,-3 23-1 0 0,2-23 38 0 0,-1 24 1 0 0,4-11 43 0 0,2-1 1 0 0,7 37-1 0 0,-4-33-59 0 0,2 36 0 0 0,-7-55-128 0 0,1 41 84 0 0,-3 55 0 0 0,-2-74-259 0 0,-1 11-596 0 0,1-30 1291 0 0,2-7-2444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0:27.8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0 13360 0 0,'-1'2'612'0'0,"-8"19"109"0"0,4-11 324 0 0,1 0 0 0 0,0 0 0 0 0,-5 20 0 0 0,5 0 3 0 0,1 0 0 0 0,1 35 0 0 0,1-31-854 0 0,-6 48 0 0 0,2-38 85 0 0,0 49-1 0 0,1-8-187 0 0,-3-16-70 0 0,3-34-7 0 0,1 0-1 0 0,1 0 0 0 0,6 57 0 0 0,-2-52-99 0 0,-2-30 35 0 0,1 0 1 0 0,0 1 0 0 0,3 13-1 0 0,-2-17-46 0 0,-1-1 0 0 0,0 1 0 0 0,0 9-1 0 0,-1 0-8936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0:56.8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0 20591 0 0,'-18'8'2008'0'0,"10"-8"-1784"0"0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0:58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166 1 1840 0 0,'0'0'10064'0'0,"-6"4"-5429"0"0,-1 1-3558 0 0,6-5-923 0 0,0 1-1 0 0,0 0 1 0 0,0-1 0 0 0,0 1 0 0 0,0 0 0 0 0,0 0 0 0 0,0 0 0 0 0,0 0 0 0 0,0 0 0 0 0,0 0 0 0 0,1 0-1 0 0,-1 0 1 0 0,0 0 0 0 0,1 0 0 0 0,-1 2 0 0 0,-2 2 80 0 0,0 0-1 0 0,0 0 1 0 0,-1-1-1 0 0,1 1 1 0 0,-1-1-1 0 0,-8 8 1 0 0,6-6-82 0 0,0 0 1 0 0,1 1 0 0 0,-8 11-1 0 0,-3 13 383 0 0,12-22-426 0 0,0 0 0 0 0,-1 0 1 0 0,-10 13-1 0 0,13-18-203 0 0,-1 0-1 0 0,1 0 1 0 0,-1 0 0 0 0,1 1-1 0 0,-2 7 1 0 0,-7 13-378 0 0,10-24 419 0 0,0 1 0 0 0,1 0 1 0 0,-1-1-1 0 0,0 1 0 0 0,1 0 0 0 0,0-1 1 0 0,-1 1-1 0 0,1 0 0 0 0,0 0 1 0 0,0 0-1 0 0,0-1 0 0 0,0 1 0 0 0,0 0 1 0 0,0 0-1 0 0,1-1 0 0 0,-1 1 1 0 0,1 2-1 0 0,1 9-953 0 0,-2-12 335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34:00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5064 0 0,'0'0'13581'0'0,"0"2"-12547"0"0,2 27 1578 0 0,-1-21-2332 0 0,0 0 0 0 0,0 0 1 0 0,-1-1-1 0 0,-1 11 1 0 0,-6 73 710 0 0,2-15-825 0 0,3-35 212 0 0,2 54 1 0 0,1-31-1085 0 0,1-34 52 0 0,-1-19 258 0 0,-1 0 0 0 0,0 0 0 0 0,-2 13 0 0 0,1-12-551 0 0,1 0 0 0 0,0 11 0 0 0,0-3-4838 0 0,0-9-276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0:58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11720 0 0,'0'0'3630'0'0,"1"2"-2325"0"0,37 31 2535 0 0,-35-31-3623 0 0,0 1-1 0 0,0-1 0 0 0,0 1 1 0 0,0 0-1 0 0,2 4 0 0 0,7 5 228 0 0,-7-7-205 0 0,1 1 0 0 0,-1 0 1 0 0,6 8-1 0 0,3 4-90 0 0,6 4 269 0 0,0-1-1 0 0,0-1 0 0 0,25 18 1 0 0,-23-20-405 0 0,-13-11-59 0 0,0 0 1 0 0,14 8 0 0 0,0-1-291 0 0,1 0-6433 0 0,-9-5-880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1:04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86 7368 0 0,'-2'-5'137'0'0,"1"3"-69"0"0,0 1 0 0 0,1 0 0 0 0,0-1-1 0 0,-1 1 1 0 0,1 0 0 0 0,0-1 0 0 0,0 1 0 0 0,0-1 0 0 0,0 1 0 0 0,0-3 1190 0 0,5 14 1900 0 0,-5-7-2913 0 0,0 0 0 0 0,0 0 0 0 0,0 0 0 0 0,0 0 0 0 0,1 0 0 0 0,-1-1 0 0 0,3 6 0 0 0,-2-4-67 0 0,1 0 0 0 0,-1 0 0 0 0,0-1 1 0 0,0 1-1 0 0,-1 0 0 0 0,1 0 1 0 0,-1 0-1 0 0,0 0 0 0 0,0 1 0 0 0,0-1 1 0 0,-1 4-1 0 0,1 3 96 0 0,-5 7 64 0 0,1 10 12 0 0,3-24-290 0 0,0 0 1 0 0,1 0-1 0 0,-1 1 0 0 0,1-1 1 0 0,0 0-1 0 0,0 0 0 0 0,1 5 0 0 0,-1-6-23 0 0,0-1 0 0 0,0 0 0 0 0,0 0 0 0 0,0 0 0 0 0,0 0 0 0 0,0 0 0 0 0,-1 0-1 0 0,0 2 1 0 0,-1 12 297 0 0,2 2 61 0 0,-1 12-482 0 0,6 39 1 0 0,-3-38 99 0 0,-2-23 7 0 0,0-1 0 0 0,1 1 1 0 0,2 9-1 0 0,-1-4 21 0 0,0 0 0 0 0,0 13 0 0 0,-1-13-8 0 0,0 0-1 0 0,4 13 1 0 0,8 55 20 0 0,-9-59 144 0 0,-1 1-1 0 0,0 34 1 0 0,-3-33-111 0 0,2 0-1 0 0,4 24 1 0 0,0-12-321 0 0,-3-16 79 0 0,6 20 0 0 0,-7-30 367 0 0,0 0 0 0 0,-1 0 0 0 0,0 14 0 0 0,3 19 221 0 0,-1-29-307 0 0,-2-8-50 0 0,1 0 0 0 0,-1 0 0 0 0,0 10 1 0 0,0 11-57 0 0,6 30 1 0 0,-1-11-21 0 0,7 49 1 0 0,7 15 152 0 0,-15-78-51 0 0,-3-24-82 0 0,-1 1 1 0 0,1 14 0 0 0,0 7 26 0 0,7 42 0 0 0,-1-13 181 0 0,3-1-615 0 0,-2-9 1111 0 0,-7-38-418 0 0,0 0 0 0 0,6 17 1 0 0,3 13-717 0 0,-7 29 758 0 0,-4-56-187 0 0,0-10-182 0 0,0 0 0 0 0,1-1-1 0 0,-1 1 1 0 0,1 0-1 0 0,0-1 1 0 0,1 6 0 0 0,16 59-284 0 0,-9-44 339 0 0,-2 0 1 0 0,0 1-1 0 0,-1 0 0 0 0,-2 1 0 0 0,2 50 0 0 0,-2-46 20 0 0,-3-24-37 0 0,0-1-1 0 0,-1 1 1 0 0,1 0-1 0 0,-1-1 1 0 0,-1 7 0 0 0,1-5 6 0 0,0-1 0 0 0,1 1 1 0 0,-1 0-1 0 0,1 0 0 0 0,1 0 1 0 0,-1 0-1 0 0,3 6 0 0 0,4 18 26 0 0,6 21-48 0 0,-11-38 23 0 0,3 29-1 0 0,-5-38-9 0 0,0 1 1 0 0,0 0-1 0 0,0-1 1 0 0,3 10-1 0 0,-2-5 41 0 0,-1 15 52 0 0,0-17-59 0 0,0 0-100 0 0,1 0 0 0 0,-1 1 1 0 0,1-1-1 0 0,6 14 0 0 0,-4-2 37 0 0,-4-18 16 0 0,0 1 0 0 0,1-1 0 0 0,-1 0 0 0 0,0 0 1 0 0,1 1-1 0 0,0-1 0 0 0,0 0 0 0 0,0 2 0 0 0,5 7 44 0 0,0 0-1 0 0,5 17 1 0 0,3 2 307 0 0,-13-26-392 0 0,1 1 0 0 0,0-1 0 0 0,-1 0 0 0 0,1 1 0 0 0,-1-1 0 0 0,-1 1 0 0 0,1 0 0 0 0,-1-1 0 0 0,1 6 0 0 0,1 13 249 0 0,9 39-136 0 0,-9-56-111 0 0,-1 0-1 0 0,1 0 1 0 0,0 0-1 0 0,5 7 1 0 0,2 9 308 0 0,-5-10-222 0 0,-2-6-35 0 0,0 0 1 0 0,0 0 0 0 0,-1 1-1 0 0,0-1 1 0 0,0 1-1 0 0,-1-1 1 0 0,0 1 0 0 0,0 8-1 0 0,-3 25-12 0 0,3-38-3 0 0,-1 0-1 0 0,1 0 0 0 0,0 0 0 0 0,0 0 1 0 0,0 0-1 0 0,0 0 0 0 0,0 0 1 0 0,0 0-1 0 0,1 0 0 0 0,0 4 1 0 0,1 2-62 0 0,-2-6 30 0 0,0 0 0 0 0,0 0 0 0 0,0 0 0 0 0,1 0 1 0 0,-1 0-1 0 0,1 0 0 0 0,0 0 0 0 0,-1-1 0 0 0,1 1 0 0 0,0 0 0 0 0,1 2 0 0 0,-1-2 73 0 0,0-1 0 0 0,0 1-1 0 0,0-1 1 0 0,0 1 0 0 0,-1 0-1 0 0,1 0 1 0 0,-1 0 0 0 0,1-1-1 0 0,-1 1 1 0 0,0 0 0 0 0,0 2-1 0 0,1-2-29 0 0,-1 0-1 0 0,0 1 0 0 0,1-1 1 0 0,-1 0-1 0 0,1 0 1 0 0,0 0-1 0 0,0 0 1 0 0,1 2-1 0 0,-1-2-47 0 0,0 1-1 0 0,0-1 1 0 0,0 0 0 0 0,-1 0-1 0 0,1 0 1 0 0,0 0 0 0 0,-1 1 0 0 0,1 2-1 0 0,-1-3 19 0 0,0 0 0 0 0,0 1 0 0 0,1-1 0 0 0,0 1 0 0 0,-1-1 0 0 0,1 0 0 0 0,0 0 0 0 0,2 4 0 0 0,4 12 28 0 0,-6-12 108 0 0,1 1-1 0 0,0-1 0 0 0,0 0 1 0 0,1 1-1 0 0,3 5 0 0 0,-6-11-140 0 0,1 0 1 0 0,-1 0-1 0 0,1 0 0 0 0,-1 1 0 0 0,0-1 0 0 0,1 0 1 0 0,-1 0-1 0 0,0 0 0 0 0,0 1 0 0 0,0 1 0 0 0,1 7-143 0 0,-1-9 159 0 0,5 8 177 0 0,-1 1 0 0 0,10 13 0 0 0,3 16-132 0 0,1-10-34 0 0,-17-28-2 0 0,-1 1 0 0 0,1-1-1 0 0,-1 0 1 0 0,1 0 0 0 0,-1 1-1 0 0,0-1 1 0 0,1 0 0 0 0,-1 1 0 0 0,0-1-1 0 0,0 0 1 0 0,0 1 0 0 0,0-1-1 0 0,0 2 1 0 0,-1-1-8 0 0,1-1 1 0 0,0 1-1 0 0,0 0 0 0 0,0-1 1 0 0,0 1-1 0 0,1 0 0 0 0,-1-1 1 0 0,0 1-1 0 0,1-1 0 0 0,0 3 1 0 0,1 1-91 0 0,0 1-1 0 0,0 0 1 0 0,0-1 0 0 0,0 8 0 0 0,-1-10 150 0 0,1 3 58 0 0,-1 0 0 0 0,2 0 1 0 0,-1-1-1 0 0,4 7 0 0 0,-4-7-94 0 0,1 0 0 0 0,-1 1 1 0 0,1-1-1 0 0,-2 1 0 0 0,3 8 1 0 0,3 15-468 0 0,-5-23 454 0 0,0 0 1 0 0,0 0 0 0 0,-1 0 0 0 0,1 12 0 0 0,-2-16 27 0 0,0 1 0 0 0,1 0 0 0 0,-1 0 0 0 0,1-1 1 0 0,0 1-1 0 0,0-1 0 0 0,0 1 0 0 0,0-1 0 0 0,2 5 1 0 0,7 15 84 0 0,0 3-114 0 0,-7-21 0 0 0,-1 1 0 0 0,0-1 0 0 0,0 0 0 0 0,1 8 0 0 0,-1-8-57 0 0,-1 0-1 0 0,1 0 0 0 0,-1 0 0 0 0,1 0 1 0 0,0-1-1 0 0,5 7 0 0 0,7 13-210 0 0,-1 0 556 0 0,-9-18-199 0 0,0 1 1 0 0,0 1 0 0 0,-1-1 0 0 0,4 9-1 0 0,-5-13-79 0 0,0 1 10 0 0,3 11 4 0 0,-3-5-83 0 0,1-1 0 0 0,0 0 1 0 0,0 0-1 0 0,9 13 0 0 0,-5-7-418 0 0,20 41 1802 0 0,-9-26-1199 0 0,0-2 14 0 0,-17-26-121 0 0,0 0 1 0 0,0 1 0 0 0,0-1-1 0 0,0 0 1 0 0,-1 0 0 0 0,1 0-1 0 0,0 0 1 0 0,-1 1 0 0 0,1-1-1 0 0,0 0 1 0 0,-1 1 0 0 0,0-1 0 0 0,1 2-1 0 0,4 6-54 0 0,14 21 30 0 0,-16-25 12 0 0,0 0 0 0 0,1 0 0 0 0,-1 0 0 0 0,8 8 0 0 0,-9-12-17 0 0,-1 1 0 0 0,1-1 0 0 0,-1 0 0 0 0,1 1 0 0 0,-1-1 0 0 0,0 1-1 0 0,0 0 1 0 0,1-1 0 0 0,-1 1 0 0 0,0 0 0 0 0,0 0 0 0 0,-1 0 0 0 0,1-1 0 0 0,0 1 0 0 0,0 2-1 0 0,3 7-124 0 0,-2-8 123 0 0,0 0 0 0 0,-1 0-1 0 0,1 0 1 0 0,-1 0 0 0 0,1 0 0 0 0,1 7 0 0 0,6 9 369 0 0,-9-19-357 0 0,2 6 5 0 0,1 0-1 0 0,1-1 1 0 0,-1 0 0 0 0,1 0 0 0 0,0 0-1 0 0,7 7 1 0 0,15 16-5 0 0,-12-8 0 0 0,-11-13 0 0 0,-1-5-2 0 0,6 9-149 0 0,0 1 0 0 0,8 15-1 0 0,-15-26 152 0 0,0 1 0 0 0,0 0 0 0 0,1 0 0 0 0,-1-1 0 0 0,1 1 0 0 0,0-1 0 0 0,2 3 0 0 0,7 5 0 0 0,-10-7 0 0 0,1-1 0 0 0,-1 1 0 0 0,0-1 0 0 0,1 0 0 0 0,-1 1 0 0 0,1-1 0 0 0,0 0 0 0 0,-1 0 0 0 0,4 1 0 0 0,-4-1 0 0 0,1 0 0 0 0,-1-1 0 0 0,0 1 0 0 0,1 0 0 0 0,-1 0 0 0 0,0 0 0 0 0,0 0 0 0 0,0 0 0 0 0,0 0 0 0 0,0 0 0 0 0,2 3 0 0 0,11 21 54 0 0,-11-18-44 0 0,-2 5 18 0 0,2-8-11 0 0,0-2-8 0 0,11 11 3 0 0,-10-12-12 0 0,0 1-2 0 0,-2 1 2 0 0,17 9 0 0 0,-9-6 0 0 0,-5-3 0 0 0,0 0 0 0 0,0 0 0 0 0,0 1 0 0 0,0 0 0 0 0,6 6 0 0 0,-4-4 11 0 0,35 32 42 0 0,-7-11 73 0 0,-15-14-62 0 0,-16-9-55 0 0,-2-2-9 0 0,0 0 1 0 0,0 0-1 0 0,0 0 0 0 0,0 0 0 0 0,0 0 0 0 0,0-1 0 0 0,4 3 0 0 0,3 0 0 0 0,-7-3 0 0 0,0-1 0 0 0,0 1 0 0 0,0-1 0 0 0,0 1 0 0 0,0 0 0 0 0,0 0 0 0 0,-1 0 0 0 0,1 0 0 0 0,3 2 0 0 0,26 19 54 0 0,-13-8 9 0 0,-14-11-46 0 0,0 0-1 0 0,0 0 1 0 0,0 0 0 0 0,7 3-1 0 0,20 15 48 0 0,11 4 48 0 0,-40-24-133 0 0,0 1 1 0 0,0-1-1 0 0,0 1 0 0 0,-1-1 0 0 0,1 1 0 0 0,-1-1 1 0 0,3 4-1 0 0,-2-3 53 0 0,-1 0-1 0 0,1 0 1 0 0,0 0-1 0 0,1 0 1 0 0,-1 0 0 0 0,0 0-1 0 0,0-1 1 0 0,1 1 0 0 0,-1-1-1 0 0,1 1 1 0 0,3 0 0 0 0,2 2-16 0 0,-1 1 0 0 0,-1-1 1 0 0,1 1-1 0 0,6 5 0 0 0,-11-7-12 0 0,8 3-9 0 0,-9-5-38 0 0,0 0 0 0 0,1 0 0 0 0,-1 0 0 0 0,0 1 0 0 0,1-1 0 0 0,-1 0 0 0 0,0 1 0 0 0,0-1-1 0 0,0 0 1 0 0,1 3 0 0 0,7 3 162 0 0,-7-6-83 0 0,-1 0 1 0 0,0 0-1 0 0,0-1 1 0 0,1 1-1 0 0,-1 0 1 0 0,0 0-1 0 0,0 0 1 0 0,0 0-1 0 0,0 1 1 0 0,1 1-1 0 0,-1-2-33 0 0,0 0 0 0 0,0 1 0 0 0,0-1 0 0 0,1 0 0 0 0,-1 1 0 0 0,0-1 0 0 0,1 0 0 0 0,1 1 1 0 0,10 8-4 0 0,8 4-4 0 0,-3 0 62 0 0,-8-3-47 0 0,3 2-12 0 0,-7-9 5 0 0,0 2-10 0 0,0 7 62 0 0,0-3-48 0 0,-3-6-3 0 0,3-2-6 0 0,14 14-1 0 0,-3-1 2 0 0,-16-14 0 0 0,1 0 0 0 0,-1 0 0 0 0,1 0 0 0 0,-1 0 0 0 0,1 0 0 0 0,-1 0 0 0 0,0 1 0 0 0,0-1 0 0 0,1 0 0 0 0,-1 1 0 0 0,1 1 0 0 0,4 1 0 0 0,5 0 9 0 0,-8-3 18 0 0,15 18 1 0 0,-13-14-28 0 0,-3-2 0 0 0,1-1 0 0 0,-1 0 0 0 0,0 1 0 0 0,1-1 0 0 0,0 0 0 0 0,3 2 0 0 0,-4-3 0 0 0,-1 0 0 0 0,14 2 0 0 0,6 4 0 0 0,-15-6 0 0 0,-4-1 0 0 0,0 0 0 0 0,0 1 0 0 0,0-1 0 0 0,0 1 0 0 0,0-1 0 0 0,0 1 0 0 0,0 0 0 0 0,0 0 0 0 0,2 1 0 0 0,25 12 32 0 0,-24-12-100 0 0,-1 1 0 0 0,1-1 1 0 0,-1 0-1 0 0,1 0 1 0 0,0-1-1 0 0,0 1 1 0 0,0-1-1 0 0,0 0 0 0 0,0 0 1 0 0,5-1-1 0 0,-9 0 85 0 0,0 1 0 0 0,0-1-1 0 0,-1 0 1 0 0,1 0 0 0 0,0 0-1 0 0,0 0 1 0 0,0 1 0 0 0,0-1 0 0 0,-1 0-1 0 0,1 1 1 0 0,0-1 0 0 0,0 0-1 0 0,-1 1 1 0 0,2 0 0 0 0,2 2 43 0 0,0-1 0 0 0,1 0 0 0 0,-1 0 1 0 0,1 0-1 0 0,0 0 0 0 0,6 1 0 0 0,0 0-60 0 0,-10-3 0 0 0,22 12 0 0 0,-5-1 0 0 0,-4 1 0 0 0,-3-7 0 0 0,8 6 0 0 0,-3-7 11 0 0,-9-3 44 0 0,10 6-57 0 0,14 5 2 0 0,-27-10-1 0 0,23 1 13 0 0,-23-1 11 0 0,18-1 7 0 0,-15-1-25 0 0,-3 1 24 0 0,16 6 1 0 0,39 2 34 0 0,-56-8-64 0 0,15 1 0 0 0,-14-2 10 0 0,11-1 34 0 0,-5-1-32 0 0,-7 1-6 0 0,1 1 0 0 0,-1-1 1 0 0,1 1-1 0 0,0-1 0 0 0,-1 1 0 0 0,1 1 0 0 0,0-1 1 0 0,-1 0-1 0 0,6 2 0 0 0,20 6 58 0 0,-27-6-64 0 0,17-1 0 0 0,12-1 0 0 0,-3-3 0 0 0,-18 2 41 0 0,6-1 204 0 0,1 0 0 0 0,24 2 0 0 0,-38 1-245 0 0,-3-1 0 0 0,1 1 0 0 0,0-1 0 0 0,-1 0 0 0 0,1 1 0 0 0,0-1 0 0 0,-1 0 0 0 0,1 0 0 0 0,0 0 0 0 0,-1 1 0 0 0,1-1 0 0 0,0 0 0 0 0,-1 0 0 0 0,1 0 0 0 0,0 0 0 0 0,0 0 0 0 0,-1 0 0 0 0,1 0 0 0 0,0 0 0 0 0,1-1 0 0 0,4 0 0 0 0,14-1 0 0 0,-16 2-4 0 0,1 0-68 0 0,-1 0-1 0 0,0-1 1 0 0,1 1-1 0 0,-1-1 1 0 0,1 0-1 0 0,-1 0 1 0 0,6-3-1 0 0,11 3 73 0 0,-15 1 0 0 0,0 0 0 0 0,0-1 0 0 0,1 1 0 0 0,-1-1 0 0 0,0 0 0 0 0,8-3 0 0 0,28-15 78 0 0,-41 18-70 0 0,0 0 0 0 0,1 0 0 0 0,-1 1 0 0 0,0-1 0 0 0,1 0 0 0 0,-1 1 0 0 0,0 0 0 0 0,1-1 0 0 0,-1 1 0 0 0,1 0 1 0 0,2-1-1 0 0,3 0 28 0 0,3-3-5 0 0,0 0 0 0 0,1 0 0 0 0,13-2 0 0 0,-4 0-3 0 0,31-6 37 0 0,-25 5-5 0 0,-12 3-24 0 0,-1 0-1 0 0,21-10 1 0 0,11-4-15 0 0,-26 11 125 0 0,12-8-68 0 0,-22 11-52 0 0,-1 0 1 0 0,-1-1-1 0 0,1 0 0 0 0,-1-1 1 0 0,0 0-1 0 0,0 0 0 0 0,7-8 0 0 0,12-10 55 0 0,19-22 89 0 0,-36 37-141 0 0,0 0-1 0 0,11-14 0 0 0,-1 1 74 0 0,9-10 55 0 0,-10 11-79 0 0,24-21-1 0 0,-12 10-18 0 0,-23 25-54 0 0,-7 5-5 0 0,1 1 0 0 0,0 0 0 0 0,0 0 0 0 0,1 0 0 0 0,-1 0 0 0 0,0 0 0 0 0,0 0 0 0 0,0 0 0 0 0,1 1 0 0 0,-1-1 0 0 0,3-1 0 0 0,-3 2 0 0 0,-1 0 0 0 0,1-1 0 0 0,0 1 0 0 0,-1 0 0 0 0,1-1 0 0 0,-1 1 0 0 0,1 0 0 0 0,0-1 0 0 0,-1 1 0 0 0,1-1 0 0 0,-1 1 0 0 0,1-1 0 0 0,-1 0 0 0 0,1 1 0 0 0,-1-1 0 0 0,1 0 0 0 0,0 0 0 0 0,-1 0 0 0 0,0 0 0 0 0,1 1 0 0 0,0-1 0 0 0,-1 0 0 0 0,1 1 0 0 0,-1-1 0 0 0,1 1 0 0 0,0-1 0 0 0,-1 1 0 0 0,1-1 0 0 0,0 1 0 0 0,0-1 0 0 0,-1 1 0 0 0,1 0 0 0 0,1-1 0 0 0,0 0 0 0 0,0 1 0 0 0,0-1 0 0 0,0 0 0 0 0,0 0 0 0 0,0 0 0 0 0,-1-1 0 0 0,1 1 0 0 0,0 0 0 0 0,-1-1 0 0 0,1 1 0 0 0,-1-1 0 0 0,2-1 0 0 0,37-37 128 0 0,9-1 0 0 0,-47 40-125 0 0,-1-1 0 0 0,1 0 0 0 0,-1 1-1 0 0,1-1 1 0 0,0 1 0 0 0,0 0 0 0 0,2-2 0 0 0,-2 3 109 0 0,-1-2 17 0 0,11-9 69 0 0,-7 6-243 0 0,0 1 0 0 0,0-1 0 0 0,-1 0 0 0 0,7-10 0 0 0,-10 14 136 0 0,1 0-74 0 0,0 0-1 0 0,-1 1 0 0 0,1-1 1 0 0,0 0-1 0 0,0-1 1 0 0,-1 1-1 0 0,1 0 0 0 0,-1 0 1 0 0,1-1-1 0 0,1-2 1 0 0,-1 3-15 0 0,4-7-51 0 0,-4 5 17 0 0,0 1 0 0 0,1-1 0 0 0,-1 0 0 0 0,1 1-1 0 0,6-5 1 0 0,-4 3 21 0 0,-3 3 11 0 0,-1 0 0 0 0,0 0 0 0 0,1 0 0 0 0,-1-1 0 0 0,0 1-1 0 0,0 0 1 0 0,0-1 0 0 0,0 1 0 0 0,0-1 0 0 0,0 1 0 0 0,0-1 0 0 0,0 0-1 0 0,-1 1 1 0 0,2-4 0 0 0,0 2 0 0 0,0-1 0 0 0,0 0 0 0 0,0 1 0 0 0,1 0 0 0 0,4-5 0 0 0,1-2 0 0 0,-5 4 0 0 0,-3 5 0 0 0,0 0 0 0 0,1 0 0 0 0,-1-1 0 0 0,1 1 0 0 0,-1 0 0 0 0,1 0 0 0 0,-1 0 0 0 0,1 1 0 0 0,-1-1 0 0 0,1 0 0 0 0,0 0 0 0 0,-1 0 0 0 0,1 0 0 0 0,0 0 0 0 0,0 1 0 0 0,0-1 0 0 0,1 0 0 0 0,12-14 36 0 0,7-10-8 0 0,37-45-9 0 0,-50 58-12 0 0,0 0 0 0 0,-1 0 0 0 0,0 0 0 0 0,7-20-1 0 0,-7 17-3 0 0,0 0 0 0 0,2 0 0 0 0,16-23 0 0 0,-11 17-4 0 0,7-8 1 0 0,16-27 0 0 0,-19 34 0 0 0,-1 0 0 0 0,-14 16 0 0 0,1 1 0 0 0,-1-1 0 0 0,1 1 0 0 0,8-8 0 0 0,11-15 0 0 0,16-30 11 0 0,-15 9 42 0 0,-17 37-53 0 0,9-21 0 0 0,-11 21 0 0 0,1 1 0 0 0,12-19 0 0 0,-15 25 0 0 0,1-1 0 0 0,-1 0 0 0 0,-1-1 0 0 0,1 1 0 0 0,2-13 0 0 0,2-4 0 0 0,-2 4 0 0 0,-4 15 0 0 0,0-1 0 0 0,0 1 0 0 0,1 0 0 0 0,2-7 0 0 0,30-63 64 0 0,-13 28-64 0 0,30-87 0 0 0,-39 109 0 0 0,-10 21 0 0 0,0 0 0 0 0,-1 0 0 0 0,1 0 0 0 0,-1 0 0 0 0,1 0 0 0 0,-1 0 0 0 0,0-1 0 0 0,0 1 0 0 0,-1 0 0 0 0,1-1 0 0 0,0-3 0 0 0,-2 2 0 0 0,1 0 0 0 0,0 0 0 0 0,1 0 0 0 0,-1 0 0 0 0,1 0 0 0 0,0 0 0 0 0,0 0 0 0 0,1 0 0 0 0,0 0 0 0 0,0 0 0 0 0,0 1 0 0 0,0-1 0 0 0,0 1 0 0 0,1-1 0 0 0,5-6 0 0 0,-2 4 0 0 0,-1-1 0 0 0,0 1 0 0 0,-1-1 0 0 0,0-1 0 0 0,4-9 0 0 0,0 0 0 0 0,14-40 11 0 0,-16 39 38 0 0,-6 17-48 0 0,1-1-1 0 0,0 0 1 0 0,0 0 0 0 0,0 1-1 0 0,0-1 1 0 0,2-2-1 0 0,13-30 0 0 0,-1 2 0 0 0,-4 13 0 0 0,-1-1 0 0 0,14-39 0 0 0,-8 16 0 0 0,-2 7 0 0 0,13-53 0 0 0,4-1 0 0 0,-26 76 0 0 0,3-17 0 0 0,-4 16 0 0 0,8-27 0 0 0,-1 7 0 0 0,55-216 0 0 0,-39 125 0 0 0,-25 117 0 0 0,9-31 0 0 0,-9 35 0 0 0,0-1 0 0 0,0 0 0 0 0,1-10 0 0 0,5-16 0 0 0,3 3 0 0 0,-2 1 0 0 0,8-42 0 0 0,-13 57 0 0 0,8-21 0 0 0,-2 4 0 0 0,-7 21 0 0 0,4-20 0 0 0,-6 29 0 0 0,-1-1 0 0 0,0 0 0 0 0,1 0 0 0 0,0 0 0 0 0,-1 0 0 0 0,1 0 0 0 0,0 0 0 0 0,0 1 0 0 0,0-1 0 0 0,2-3 0 0 0,-1 4 0 0 0,-1-1 0 0 0,0 0 0 0 0,0 1 0 0 0,0-1 0 0 0,0 0 0 0 0,0 0 0 0 0,-1 1 0 0 0,1-1 0 0 0,-1 0 0 0 0,2-4 0 0 0,4-36-59 0 0,-4 28 40 0 0,0 0 0 0 0,0 0 0 0 0,-1 0-1 0 0,-1 0 1 0 0,0 0 0 0 0,-3-20 0 0 0,-1 7-717 0 0,2 1 0 0 0,0-1 0 0 0,4-35-1 0 0,-1 8-1653 0 0,-1 35 1154 0 0,-1-1-1 0 0,-6-31 1 0 0,7 44 1185 0 0,-1 0-1 0 0,1 0 1 0 0,0-9-1 0 0,1 0 2839 0 0,-1 14-2403 0 0,2-2-73 0 0,-1 0-1 0 0,0-1 1 0 0,0 1-1 0 0,-1-1 1 0 0,1 1 0 0 0,-1-1-1 0 0,0 1 1 0 0,0-1-1 0 0,0 0 1 0 0,-2-6-1 0 0,-6-40 930 0 0,3 7-932 0 0,0 8 71 0 0,4 31-347 0 0,1 1 0 0 0,-1-1 0 0 0,1 0 1 0 0,0 0-1 0 0,0 0 0 0 0,1 1 0 0 0,1-8 0 0 0,1-18 141 0 0,-3 22-151 0 0,0 3 3 0 0,0-1 0 0 0,0 0 0 0 0,0 0 0 0 0,1 1 0 0 0,0-1 1 0 0,2-6-1 0 0,0 2 32 0 0,-1-1 0 0 0,0 0 0 0 0,0 0 0 0 0,-1-13 0 0 0,3-12 74 0 0,7-47 77 0 0,-6 31-91 0 0,-4 44-95 0 0,0-1-1 0 0,0 1 1 0 0,-2-17-1 0 0,0 5 17 0 0,0 7-24 0 0,1 11-14 0 0,-1 0 0 0 0,1 0 0 0 0,0 0-1 0 0,0 0 1 0 0,0 0 0 0 0,0 1 0 0 0,1-1-1 0 0,-1-2 1 0 0,1 1 4 0 0,-1 0-1 0 0,0 0 1 0 0,0 1 0 0 0,0-1-1 0 0,0 0 1 0 0,0 0-1 0 0,-1 0 1 0 0,0-3 0 0 0,0 2 0 0 0,0 1 0 0 0,1 0-1 0 0,0 0 1 0 0,-1 0 0 0 0,1 0 0 0 0,0 0 0 0 0,1-5 0 0 0,1-2-4 0 0,-1-1 0 0 0,0 1 0 0 0,0 0 0 0 0,-1-1 0 0 0,0 1 0 0 0,-1-1 0 0 0,-3-14 0 0 0,-1-11 0 0 0,1-11 0 0 0,3 36 0 0 0,2 9 0 0 0,-2 1 0 0 0,1 0 0 0 0,0-1 0 0 0,0 1 0 0 0,0 0 0 0 0,-1-1 0 0 0,1 1 0 0 0,0 0 0 0 0,-1-1 0 0 0,0 1 0 0 0,0-2 0 0 0,0 2 0 0 0,0 0 0 0 0,0 0 0 0 0,1 0 0 0 0,-1 0 0 0 0,0-1 0 0 0,1 1 0 0 0,-1 0 0 0 0,1-1 0 0 0,-1 1 0 0 0,1 0 0 0 0,0-1 0 0 0,0 1 0 0 0,-1 0 0 0 0,1-1 0 0 0,0 1 0 0 0,0-2 0 0 0,0-2 0 0 0,-2-23 0 0 0,2-46 0 0 0,2 11 0 0 0,-1 60 0 0 0,-1 0 0 0 0,-6-11 0 0 0,3 9 0 0 0,2 4 0 0 0,1 0 0 0 0,0 0 0 0 0,-1 1 0 0 0,1-1 0 0 0,0 0 0 0 0,0 0 0 0 0,-1 0 0 0 0,1 0 0 0 0,0 0 0 0 0,0 0 0 0 0,0 0 0 0 0,0 0 0 0 0,0 0 0 0 0,0 1 0 0 0,1-2 0 0 0,-1-17 0 0 0,0-10 0 0 0,0 29 0 0 0,0-1 0 0 0,0 0 0 0 0,0 0 0 0 0,0 1 0 0 0,0-1 0 0 0,0 0 0 0 0,0 0 0 0 0,0 0 0 0 0,0 1 0 0 0,-1-1 0 0 0,1 0 0 0 0,0 1 0 0 0,0-1 0 0 0,-1 0 0 0 0,1 0 0 0 0,-1 0 0 0 0,-1-5 0 0 0,1-2 0 0 0,-5-4 0 0 0,4 7 0 0 0,1 3 0 0 0,0 5 0 0 0,-1 1 0 0 0,1-2 0 0 0,0 1 0 0 0,-1-1 0 0 0,1 0 0 0 0,-1 1 0 0 0,0-1 0 0 0,-2 3 0 0 0,-9 13 0 0 0,-4 7-28 0 0,13-19-1 0 0,0-1 0 0 0,1 1 0 0 0,-6 10 0 0 0,5-8-19 0 0,0 0-1 0 0,0 0 0 0 0,-11 12 1 0 0,10-14-34 0 0,1 1 1 0 0,-1-1 0 0 0,1 1-1 0 0,1 0 1 0 0,-6 12-1 0 0,0 5-279 0 0,7-20 196 0 0,0 0 1 0 0,0 0-1 0 0,1 1 1 0 0,-1-1-1 0 0,1 1 1 0 0,0-1 0 0 0,0 7-1 0 0,1-9-246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1:05.0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10656 0 0,'0'0'8606'0'0,"0"2"-7519"0"0,0 4-554 0 0,1 1-1 0 0,0-1 1 0 0,0 1 0 0 0,0-1 0 0 0,1 0-1 0 0,0 1 1 0 0,0-1 0 0 0,1 0 0 0 0,5 10 0 0 0,3 13 110 0 0,-8-21-507 0 0,0 0-1 0 0,7 13 1 0 0,-4-9-44 0 0,6 9 13 0 0,1-1-1 0 0,18 23 1 0 0,24 32-84 0 0,-33-45-101 0 0,25 30 0 0 0,-11-21-1760 0 0,-19-19 725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1:16.5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166 1 1840 0 0,'0'0'10064'0'0,"-6"4"-5429"0"0,-1 1-3558 0 0,6-5-923 0 0,0 1-1 0 0,0 0 1 0 0,0-1 0 0 0,0 1 0 0 0,0 0 0 0 0,0 0 0 0 0,0 0 0 0 0,0 0 0 0 0,0 0 0 0 0,0 0 0 0 0,1 0-1 0 0,-1 0 1 0 0,0 0 0 0 0,1 0 0 0 0,-1 2 0 0 0,-2 2 80 0 0,0 0-1 0 0,0 0 1 0 0,-1-1-1 0 0,1 1 1 0 0,-1-1-1 0 0,-8 8 1 0 0,6-6-82 0 0,0 0 1 0 0,1 1 0 0 0,-8 11-1 0 0,-3 13 383 0 0,12-22-426 0 0,0 0 0 0 0,-1 0 1 0 0,-10 13-1 0 0,13-18-203 0 0,-1 0-1 0 0,1 0 1 0 0,-1 0 0 0 0,1 1-1 0 0,-2 7 1 0 0,-7 13-378 0 0,10-24 419 0 0,0 1 0 0 0,1 0 1 0 0,-1-1-1 0 0,0 1 0 0 0,1 0 0 0 0,0-1 1 0 0,-1 1-1 0 0,1 0 0 0 0,0 0 1 0 0,0 0-1 0 0,0-1 0 0 0,0 1 0 0 0,0 0 1 0 0,0 0-1 0 0,1-1 0 0 0,-1 1 1 0 0,1 2-1 0 0,1 9-953 0 0,-2-12 335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1:16.5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11720 0 0,'0'0'3630'0'0,"1"2"-2325"0"0,37 31 2535 0 0,-35-31-3623 0 0,0 1-1 0 0,0-1 0 0 0,0 1 1 0 0,0 0-1 0 0,2 4 0 0 0,7 5 228 0 0,-7-7-205 0 0,1 1 0 0 0,-1 0 1 0 0,6 8-1 0 0,3 4-90 0 0,6 4 269 0 0,0-1-1 0 0,0-1 0 0 0,25 18 1 0 0,-23-20-405 0 0,-13-11-59 0 0,0 0 1 0 0,14 8 0 0 0,0-1-291 0 0,1 0-6433 0 0,-9-5-880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1:16.5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86 7368 0 0,'-2'-5'137'0'0,"1"3"-69"0"0,0 1 0 0 0,1 0 0 0 0,0-1-1 0 0,-1 1 1 0 0,1 0 0 0 0,0-1 0 0 0,0 1 0 0 0,0-1 0 0 0,0 1 0 0 0,0-3 1190 0 0,5 14 1900 0 0,-5-7-2913 0 0,0 0 0 0 0,0 0 0 0 0,0 0 0 0 0,0 0 0 0 0,1 0 0 0 0,-1-1 0 0 0,3 6 0 0 0,-2-4-67 0 0,1 0 0 0 0,-1 0 0 0 0,0-1 1 0 0,0 1-1 0 0,-1 0 0 0 0,1 0 1 0 0,-1 0-1 0 0,0 0 0 0 0,0 1 0 0 0,0-1 1 0 0,-1 4-1 0 0,1 3 96 0 0,-5 7 64 0 0,1 10 12 0 0,3-24-290 0 0,0 0 1 0 0,1 0-1 0 0,-1 1 0 0 0,1-1 1 0 0,0 0-1 0 0,0 0 0 0 0,1 5 0 0 0,-1-6-23 0 0,0-1 0 0 0,0 0 0 0 0,0 0 0 0 0,0 0 0 0 0,0 0 0 0 0,0 0 0 0 0,-1 0-1 0 0,0 2 1 0 0,-1 12 297 0 0,2 2 61 0 0,-1 12-482 0 0,6 39 1 0 0,-3-38 99 0 0,-2-23 7 0 0,0-1 0 0 0,1 1 1 0 0,2 9-1 0 0,-1-4 21 0 0,0 0 0 0 0,0 13 0 0 0,-1-13-8 0 0,0 0-1 0 0,4 13 1 0 0,8 55 20 0 0,-9-59 144 0 0,-1 1-1 0 0,0 34 1 0 0,-3-33-111 0 0,2 0-1 0 0,4 24 1 0 0,0-12-321 0 0,-3-16 79 0 0,6 20 0 0 0,-7-30 367 0 0,0 0 0 0 0,-1 0 0 0 0,0 14 0 0 0,3 19 221 0 0,-1-29-307 0 0,-2-8-50 0 0,1 0 0 0 0,-1 0 0 0 0,0 10 1 0 0,0 11-57 0 0,6 30 1 0 0,-1-11-21 0 0,7 49 1 0 0,7 15 152 0 0,-15-78-51 0 0,-3-24-82 0 0,-1 1 1 0 0,1 14 0 0 0,0 7 26 0 0,7 42 0 0 0,-1-13 181 0 0,3-1-615 0 0,-2-9 1111 0 0,-7-38-418 0 0,0 0 0 0 0,6 17 1 0 0,3 13-717 0 0,-7 29 758 0 0,-4-56-187 0 0,0-10-182 0 0,0 0 0 0 0,1-1-1 0 0,-1 1 1 0 0,1 0-1 0 0,0-1 1 0 0,1 6 0 0 0,16 59-284 0 0,-9-44 339 0 0,-2 0 1 0 0,0 1-1 0 0,-1 0 0 0 0,-2 1 0 0 0,2 50 0 0 0,-2-46 20 0 0,-3-24-37 0 0,0-1-1 0 0,-1 1 1 0 0,1 0-1 0 0,-1-1 1 0 0,-1 7 0 0 0,1-5 6 0 0,0-1 0 0 0,1 1 1 0 0,-1 0-1 0 0,1 0 0 0 0,1 0 1 0 0,-1 0-1 0 0,3 6 0 0 0,4 18 26 0 0,6 21-48 0 0,-11-38 23 0 0,3 29-1 0 0,-5-38-9 0 0,0 1 1 0 0,0 0-1 0 0,0-1 1 0 0,3 10-1 0 0,-2-5 41 0 0,-1 15 52 0 0,0-17-59 0 0,0 0-100 0 0,1 0 0 0 0,-1 1 1 0 0,1-1-1 0 0,6 14 0 0 0,-4-2 37 0 0,-4-18 16 0 0,0 1 0 0 0,1-1 0 0 0,-1 0 0 0 0,0 0 1 0 0,1 1-1 0 0,0-1 0 0 0,0 0 0 0 0,0 2 0 0 0,5 7 44 0 0,0 0-1 0 0,5 17 1 0 0,3 2 307 0 0,-13-26-392 0 0,1 1 0 0 0,0-1 0 0 0,-1 0 0 0 0,1 1 0 0 0,-1-1 0 0 0,-1 1 0 0 0,1 0 0 0 0,-1-1 0 0 0,1 6 0 0 0,1 13 249 0 0,9 39-136 0 0,-9-56-111 0 0,-1 0-1 0 0,1 0 1 0 0,0 0-1 0 0,5 7 1 0 0,2 9 308 0 0,-5-10-222 0 0,-2-6-35 0 0,0 0 1 0 0,0 0 0 0 0,-1 1-1 0 0,0-1 1 0 0,0 1-1 0 0,-1-1 1 0 0,0 1 0 0 0,0 8-1 0 0,-3 25-12 0 0,3-38-3 0 0,-1 0-1 0 0,1 0 0 0 0,0 0 0 0 0,0 0 1 0 0,0 0-1 0 0,0 0 0 0 0,0 0 1 0 0,0 0-1 0 0,1 0 0 0 0,0 4 1 0 0,1 2-62 0 0,-2-6 30 0 0,0 0 0 0 0,0 0 0 0 0,0 0 0 0 0,1 0 1 0 0,-1 0-1 0 0,1 0 0 0 0,0 0 0 0 0,-1-1 0 0 0,1 1 0 0 0,0 0 0 0 0,1 2 0 0 0,-1-2 73 0 0,0-1 0 0 0,0 1-1 0 0,0-1 1 0 0,0 1 0 0 0,-1 0-1 0 0,1 0 1 0 0,-1 0 0 0 0,1-1-1 0 0,-1 1 1 0 0,0 0 0 0 0,0 2-1 0 0,1-2-29 0 0,-1 0-1 0 0,0 1 0 0 0,1-1 1 0 0,-1 0-1 0 0,1 0 1 0 0,0 0-1 0 0,0 0 1 0 0,1 2-1 0 0,-1-2-47 0 0,0 1-1 0 0,0-1 1 0 0,0 0 0 0 0,-1 0-1 0 0,1 0 1 0 0,0 0 0 0 0,-1 1 0 0 0,1 2-1 0 0,-1-3 19 0 0,0 0 0 0 0,0 1 0 0 0,1-1 0 0 0,0 1 0 0 0,-1-1 0 0 0,1 0 0 0 0,0 0 0 0 0,2 4 0 0 0,4 12 28 0 0,-6-12 108 0 0,1 1-1 0 0,0-1 0 0 0,0 0 1 0 0,1 1-1 0 0,3 5 0 0 0,-6-11-140 0 0,1 0 1 0 0,-1 0-1 0 0,1 0 0 0 0,-1 1 0 0 0,0-1 0 0 0,1 0 1 0 0,-1 0-1 0 0,0 0 0 0 0,0 1 0 0 0,0 1 0 0 0,1 7-143 0 0,-1-9 159 0 0,5 8 177 0 0,-1 1 0 0 0,10 13 0 0 0,3 16-132 0 0,1-10-34 0 0,-17-28-2 0 0,-1 1 0 0 0,1-1-1 0 0,-1 0 1 0 0,1 0 0 0 0,-1 1-1 0 0,0-1 1 0 0,1 0 0 0 0,-1 1 0 0 0,0-1-1 0 0,0 0 1 0 0,0 1 0 0 0,0-1-1 0 0,0 2 1 0 0,-1-1-8 0 0,1-1 1 0 0,0 1-1 0 0,0 0 0 0 0,0-1 1 0 0,0 1-1 0 0,1 0 0 0 0,-1-1 1 0 0,0 1-1 0 0,1-1 0 0 0,0 3 1 0 0,1 1-91 0 0,0 1-1 0 0,0 0 1 0 0,0-1 0 0 0,0 8 0 0 0,-1-10 150 0 0,1 3 58 0 0,-1 0 0 0 0,2 0 1 0 0,-1-1-1 0 0,4 7 0 0 0,-4-7-94 0 0,1 0 0 0 0,-1 1 1 0 0,1-1-1 0 0,-2 1 0 0 0,3 8 1 0 0,3 15-468 0 0,-5-23 454 0 0,0 0 1 0 0,0 0 0 0 0,-1 0 0 0 0,1 12 0 0 0,-2-16 27 0 0,0 1 0 0 0,1 0 0 0 0,-1 0 0 0 0,1-1 1 0 0,0 1-1 0 0,0-1 0 0 0,0 1 0 0 0,0-1 0 0 0,2 5 1 0 0,7 15 84 0 0,0 3-114 0 0,-7-21 0 0 0,-1 1 0 0 0,0-1 0 0 0,0 0 0 0 0,1 8 0 0 0,-1-8-57 0 0,-1 0-1 0 0,1 0 0 0 0,-1 0 0 0 0,1 0 1 0 0,0-1-1 0 0,5 7 0 0 0,7 13-210 0 0,-1 0 556 0 0,-9-18-199 0 0,0 1 1 0 0,0 1 0 0 0,-1-1 0 0 0,4 9-1 0 0,-5-13-79 0 0,0 1 10 0 0,3 11 4 0 0,-3-5-83 0 0,1-1 0 0 0,0 0 1 0 0,0 0-1 0 0,9 13 0 0 0,-5-7-418 0 0,20 41 1802 0 0,-9-26-1199 0 0,0-2 14 0 0,-17-26-121 0 0,0 0 1 0 0,0 1 0 0 0,0-1-1 0 0,0 0 1 0 0,-1 0 0 0 0,1 0-1 0 0,0 0 1 0 0,-1 1 0 0 0,1-1-1 0 0,0 0 1 0 0,-1 1 0 0 0,0-1 0 0 0,1 2-1 0 0,4 6-54 0 0,14 21 30 0 0,-16-25 12 0 0,0 0 0 0 0,1 0 0 0 0,-1 0 0 0 0,8 8 0 0 0,-9-12-17 0 0,-1 1 0 0 0,1-1 0 0 0,-1 0 0 0 0,1 1 0 0 0,-1-1 0 0 0,0 1-1 0 0,0 0 1 0 0,1-1 0 0 0,-1 1 0 0 0,0 0 0 0 0,0 0 0 0 0,-1 0 0 0 0,1-1 0 0 0,0 1 0 0 0,0 2-1 0 0,3 7-124 0 0,-2-8 123 0 0,0 0 0 0 0,-1 0-1 0 0,1 0 1 0 0,-1 0 0 0 0,1 0 0 0 0,1 7 0 0 0,6 9 369 0 0,-9-19-357 0 0,2 6 5 0 0,1 0-1 0 0,1-1 1 0 0,-1 0 0 0 0,1 0 0 0 0,0 0-1 0 0,7 7 1 0 0,15 16-5 0 0,-12-8 0 0 0,-11-13 0 0 0,-1-5-2 0 0,6 9-149 0 0,0 1 0 0 0,8 15-1 0 0,-15-26 152 0 0,0 1 0 0 0,0 0 0 0 0,1 0 0 0 0,-1-1 0 0 0,1 1 0 0 0,0-1 0 0 0,2 3 0 0 0,7 5 0 0 0,-10-7 0 0 0,1-1 0 0 0,-1 1 0 0 0,0-1 0 0 0,1 0 0 0 0,-1 1 0 0 0,1-1 0 0 0,0 0 0 0 0,-1 0 0 0 0,4 1 0 0 0,-4-1 0 0 0,1 0 0 0 0,-1-1 0 0 0,0 1 0 0 0,1 0 0 0 0,-1 0 0 0 0,0 0 0 0 0,0 0 0 0 0,0 0 0 0 0,0 0 0 0 0,0 0 0 0 0,2 3 0 0 0,11 21 54 0 0,-11-18-44 0 0,-2 5 18 0 0,2-8-11 0 0,0-2-8 0 0,11 11 3 0 0,-10-12-12 0 0,0 1-2 0 0,-2 1 2 0 0,17 9 0 0 0,-9-6 0 0 0,-5-3 0 0 0,0 0 0 0 0,0 0 0 0 0,0 1 0 0 0,0 0 0 0 0,6 6 0 0 0,-4-4 11 0 0,35 32 42 0 0,-7-11 73 0 0,-15-14-62 0 0,-16-9-55 0 0,-2-2-9 0 0,0 0 1 0 0,0 0-1 0 0,0 0 0 0 0,0 0 0 0 0,0 0 0 0 0,0-1 0 0 0,4 3 0 0 0,3 0 0 0 0,-7-3 0 0 0,0-1 0 0 0,0 1 0 0 0,0-1 0 0 0,0 1 0 0 0,0 0 0 0 0,0 0 0 0 0,-1 0 0 0 0,1 0 0 0 0,3 2 0 0 0,26 19 54 0 0,-13-8 9 0 0,-14-11-46 0 0,0 0-1 0 0,0 0 1 0 0,0 0 0 0 0,7 3-1 0 0,20 15 48 0 0,11 4 48 0 0,-40-24-133 0 0,0 1 1 0 0,0-1-1 0 0,0 1 0 0 0,-1-1 0 0 0,1 1 0 0 0,-1-1 1 0 0,3 4-1 0 0,-2-3 53 0 0,-1 0-1 0 0,1 0 1 0 0,0 0-1 0 0,1 0 1 0 0,-1 0 0 0 0,0 0-1 0 0,0-1 1 0 0,1 1 0 0 0,-1-1-1 0 0,1 1 1 0 0,3 0 0 0 0,2 2-16 0 0,-1 1 0 0 0,-1-1 1 0 0,1 1-1 0 0,6 5 0 0 0,-11-7-12 0 0,8 3-9 0 0,-9-5-38 0 0,0 0 0 0 0,1 0 0 0 0,-1 0 0 0 0,0 1 0 0 0,1-1 0 0 0,-1 0 0 0 0,0 1 0 0 0,0-1-1 0 0,0 0 1 0 0,1 3 0 0 0,7 3 162 0 0,-7-6-83 0 0,-1 0 1 0 0,0 0-1 0 0,0-1 1 0 0,1 1-1 0 0,-1 0 1 0 0,0 0-1 0 0,0 0 1 0 0,0 0-1 0 0,0 1 1 0 0,1 1-1 0 0,-1-2-33 0 0,0 0 0 0 0,0 1 0 0 0,0-1 0 0 0,1 0 0 0 0,-1 1 0 0 0,0-1 0 0 0,1 0 0 0 0,1 1 1 0 0,10 8-4 0 0,8 4-4 0 0,-3 0 62 0 0,-8-3-47 0 0,3 2-12 0 0,-7-9 5 0 0,0 2-10 0 0,0 7 62 0 0,0-3-48 0 0,-3-6-3 0 0,3-2-6 0 0,14 14-1 0 0,-3-1 2 0 0,-16-14 0 0 0,1 0 0 0 0,-1 0 0 0 0,1 0 0 0 0,-1 0 0 0 0,1 0 0 0 0,-1 0 0 0 0,0 1 0 0 0,0-1 0 0 0,1 0 0 0 0,-1 1 0 0 0,1 1 0 0 0,4 1 0 0 0,5 0 9 0 0,-8-3 18 0 0,15 18 1 0 0,-13-14-28 0 0,-3-2 0 0 0,1-1 0 0 0,-1 0 0 0 0,0 1 0 0 0,1-1 0 0 0,0 0 0 0 0,3 2 0 0 0,-4-3 0 0 0,-1 0 0 0 0,14 2 0 0 0,6 4 0 0 0,-15-6 0 0 0,-4-1 0 0 0,0 0 0 0 0,0 1 0 0 0,0-1 0 0 0,0 1 0 0 0,0-1 0 0 0,0 1 0 0 0,0 0 0 0 0,0 0 0 0 0,2 1 0 0 0,25 12 32 0 0,-24-12-100 0 0,-1 1 0 0 0,1-1 1 0 0,-1 0-1 0 0,1 0 1 0 0,0-1-1 0 0,0 1 1 0 0,0-1-1 0 0,0 0 0 0 0,0 0 1 0 0,5-1-1 0 0,-9 0 85 0 0,0 1 0 0 0,0-1-1 0 0,-1 0 1 0 0,1 0 0 0 0,0 0-1 0 0,0 0 1 0 0,0 1 0 0 0,0-1 0 0 0,-1 0-1 0 0,1 1 1 0 0,0-1 0 0 0,0 0-1 0 0,-1 1 1 0 0,2 0 0 0 0,2 2 43 0 0,0-1 0 0 0,1 0 0 0 0,-1 0 1 0 0,1 0-1 0 0,0 0 0 0 0,6 1 0 0 0,0 0-60 0 0,-10-3 0 0 0,22 12 0 0 0,-5-1 0 0 0,-4 1 0 0 0,-3-7 0 0 0,8 6 0 0 0,-3-7 11 0 0,-9-3 44 0 0,10 6-57 0 0,14 5 2 0 0,-27-10-1 0 0,23 1 13 0 0,-23-1 11 0 0,18-1 7 0 0,-15-1-25 0 0,-3 1 24 0 0,16 6 1 0 0,39 2 34 0 0,-56-8-64 0 0,15 1 0 0 0,-14-2 10 0 0,11-1 34 0 0,-5-1-32 0 0,-7 1-6 0 0,1 1 0 0 0,-1-1 1 0 0,1 1-1 0 0,0-1 0 0 0,-1 1 0 0 0,1 1 0 0 0,0-1 1 0 0,-1 0-1 0 0,6 2 0 0 0,20 6 58 0 0,-27-6-64 0 0,17-1 0 0 0,12-1 0 0 0,-3-3 0 0 0,-18 2 41 0 0,6-1 204 0 0,1 0 0 0 0,24 2 0 0 0,-38 1-245 0 0,-3-1 0 0 0,1 1 0 0 0,0-1 0 0 0,-1 0 0 0 0,1 1 0 0 0,0-1 0 0 0,-1 0 0 0 0,1 0 0 0 0,0 0 0 0 0,-1 1 0 0 0,1-1 0 0 0,0 0 0 0 0,-1 0 0 0 0,1 0 0 0 0,0 0 0 0 0,0 0 0 0 0,-1 0 0 0 0,1 0 0 0 0,0 0 0 0 0,1-1 0 0 0,4 0 0 0 0,14-1 0 0 0,-16 2-4 0 0,1 0-68 0 0,-1 0-1 0 0,0-1 1 0 0,1 1-1 0 0,-1-1 1 0 0,1 0-1 0 0,-1 0 1 0 0,6-3-1 0 0,11 3 73 0 0,-15 1 0 0 0,0 0 0 0 0,0-1 0 0 0,1 1 0 0 0,-1-1 0 0 0,0 0 0 0 0,8-3 0 0 0,28-15 78 0 0,-41 18-70 0 0,0 0 0 0 0,1 0 0 0 0,-1 1 0 0 0,0-1 0 0 0,1 0 0 0 0,-1 1 0 0 0,0 0 0 0 0,1-1 0 0 0,-1 1 0 0 0,1 0 1 0 0,2-1-1 0 0,3 0 28 0 0,3-3-5 0 0,0 0 0 0 0,1 0 0 0 0,13-2 0 0 0,-4 0-3 0 0,31-6 37 0 0,-25 5-5 0 0,-12 3-24 0 0,-1 0-1 0 0,21-10 1 0 0,11-4-15 0 0,-26 11 125 0 0,12-8-68 0 0,-22 11-52 0 0,-1 0 1 0 0,-1-1-1 0 0,1 0 0 0 0,-1-1 1 0 0,0 0-1 0 0,0 0 0 0 0,7-8 0 0 0,12-10 55 0 0,19-22 89 0 0,-36 37-141 0 0,0 0-1 0 0,11-14 0 0 0,-1 1 74 0 0,9-10 55 0 0,-10 11-79 0 0,24-21-1 0 0,-12 10-18 0 0,-23 25-54 0 0,-7 5-5 0 0,1 1 0 0 0,0 0 0 0 0,0 0 0 0 0,1 0 0 0 0,-1 0 0 0 0,0 0 0 0 0,0 0 0 0 0,0 0 0 0 0,1 1 0 0 0,-1-1 0 0 0,3-1 0 0 0,-3 2 0 0 0,-1 0 0 0 0,1-1 0 0 0,0 1 0 0 0,-1 0 0 0 0,1-1 0 0 0,-1 1 0 0 0,1 0 0 0 0,0-1 0 0 0,-1 1 0 0 0,1-1 0 0 0,-1 1 0 0 0,1-1 0 0 0,-1 0 0 0 0,1 1 0 0 0,-1-1 0 0 0,1 0 0 0 0,0 0 0 0 0,-1 0 0 0 0,0 0 0 0 0,1 1 0 0 0,0-1 0 0 0,-1 0 0 0 0,1 1 0 0 0,-1-1 0 0 0,1 1 0 0 0,0-1 0 0 0,-1 1 0 0 0,1-1 0 0 0,0 1 0 0 0,0-1 0 0 0,-1 1 0 0 0,1 0 0 0 0,1-1 0 0 0,0 0 0 0 0,0 1 0 0 0,0-1 0 0 0,0 0 0 0 0,0 0 0 0 0,0 0 0 0 0,-1-1 0 0 0,1 1 0 0 0,0 0 0 0 0,-1-1 0 0 0,1 1 0 0 0,-1-1 0 0 0,2-1 0 0 0,37-37 128 0 0,9-1 0 0 0,-47 40-125 0 0,-1-1 0 0 0,1 0 0 0 0,-1 1-1 0 0,1-1 1 0 0,0 1 0 0 0,0 0 0 0 0,2-2 0 0 0,-2 3 109 0 0,-1-2 17 0 0,11-9 69 0 0,-7 6-243 0 0,0 1 0 0 0,0-1 0 0 0,-1 0 0 0 0,7-10 0 0 0,-10 14 136 0 0,1 0-74 0 0,0 0-1 0 0,-1 1 0 0 0,1-1 1 0 0,0 0-1 0 0,0-1 1 0 0,-1 1-1 0 0,1 0 0 0 0,-1 0 1 0 0,1-1-1 0 0,1-2 1 0 0,-1 3-15 0 0,4-7-51 0 0,-4 5 17 0 0,0 1 0 0 0,1-1 0 0 0,-1 0 0 0 0,1 1-1 0 0,6-5 1 0 0,-4 3 21 0 0,-3 3 11 0 0,-1 0 0 0 0,0 0 0 0 0,1 0 0 0 0,-1-1 0 0 0,0 1-1 0 0,0 0 1 0 0,0-1 0 0 0,0 1 0 0 0,0-1 0 0 0,0 1 0 0 0,0-1 0 0 0,0 0-1 0 0,-1 1 1 0 0,2-4 0 0 0,0 2 0 0 0,0-1 0 0 0,0 0 0 0 0,0 1 0 0 0,1 0 0 0 0,4-5 0 0 0,1-2 0 0 0,-5 4 0 0 0,-3 5 0 0 0,0 0 0 0 0,1 0 0 0 0,-1-1 0 0 0,1 1 0 0 0,-1 0 0 0 0,1 0 0 0 0,-1 0 0 0 0,1 1 0 0 0,-1-1 0 0 0,1 0 0 0 0,0 0 0 0 0,-1 0 0 0 0,1 0 0 0 0,0 0 0 0 0,0 1 0 0 0,0-1 0 0 0,1 0 0 0 0,12-14 36 0 0,7-10-8 0 0,37-45-9 0 0,-50 58-12 0 0,0 0 0 0 0,-1 0 0 0 0,0 0 0 0 0,7-20-1 0 0,-7 17-3 0 0,0 0 0 0 0,2 0 0 0 0,16-23 0 0 0,-11 17-4 0 0,7-8 1 0 0,16-27 0 0 0,-19 34 0 0 0,-1 0 0 0 0,-14 16 0 0 0,1 1 0 0 0,-1-1 0 0 0,1 1 0 0 0,8-8 0 0 0,11-15 0 0 0,16-30 11 0 0,-15 9 42 0 0,-17 37-53 0 0,9-21 0 0 0,-11 21 0 0 0,1 1 0 0 0,12-19 0 0 0,-15 25 0 0 0,1-1 0 0 0,-1 0 0 0 0,-1-1 0 0 0,1 1 0 0 0,2-13 0 0 0,2-4 0 0 0,-2 4 0 0 0,-4 15 0 0 0,0-1 0 0 0,0 1 0 0 0,1 0 0 0 0,2-7 0 0 0,30-63 64 0 0,-13 28-64 0 0,30-87 0 0 0,-39 109 0 0 0,-10 21 0 0 0,0 0 0 0 0,-1 0 0 0 0,1 0 0 0 0,-1 0 0 0 0,1 0 0 0 0,-1 0 0 0 0,0-1 0 0 0,0 1 0 0 0,-1 0 0 0 0,1-1 0 0 0,0-3 0 0 0,-2 2 0 0 0,1 0 0 0 0,0 0 0 0 0,1 0 0 0 0,-1 0 0 0 0,1 0 0 0 0,0 0 0 0 0,0 0 0 0 0,1 0 0 0 0,0 0 0 0 0,0 0 0 0 0,0 1 0 0 0,0-1 0 0 0,0 1 0 0 0,1-1 0 0 0,5-6 0 0 0,-2 4 0 0 0,-1-1 0 0 0,0 1 0 0 0,-1-1 0 0 0,0-1 0 0 0,4-9 0 0 0,0 0 0 0 0,14-40 11 0 0,-16 39 38 0 0,-6 17-48 0 0,1-1-1 0 0,0 0 1 0 0,0 0 0 0 0,0 1-1 0 0,0-1 1 0 0,2-2-1 0 0,13-30 0 0 0,-1 2 0 0 0,-4 13 0 0 0,-1-1 0 0 0,14-39 0 0 0,-8 16 0 0 0,-2 7 0 0 0,13-53 0 0 0,4-1 0 0 0,-26 76 0 0 0,3-17 0 0 0,-4 16 0 0 0,8-27 0 0 0,-1 7 0 0 0,55-216 0 0 0,-39 125 0 0 0,-25 117 0 0 0,9-31 0 0 0,-9 35 0 0 0,0-1 0 0 0,0 0 0 0 0,1-10 0 0 0,5-16 0 0 0,3 3 0 0 0,-2 1 0 0 0,8-42 0 0 0,-13 57 0 0 0,8-21 0 0 0,-2 4 0 0 0,-7 21 0 0 0,4-20 0 0 0,-6 29 0 0 0,-1-1 0 0 0,0 0 0 0 0,1 0 0 0 0,0 0 0 0 0,-1 0 0 0 0,1 0 0 0 0,0 0 0 0 0,0 1 0 0 0,0-1 0 0 0,2-3 0 0 0,-1 4 0 0 0,-1-1 0 0 0,0 0 0 0 0,0 1 0 0 0,0-1 0 0 0,0 0 0 0 0,0 0 0 0 0,-1 1 0 0 0,1-1 0 0 0,-1 0 0 0 0,2-4 0 0 0,4-36-59 0 0,-4 28 40 0 0,0 0 0 0 0,0 0 0 0 0,-1 0-1 0 0,-1 0 1 0 0,0 0 0 0 0,-3-20 0 0 0,-1 7-717 0 0,2 1 0 0 0,0-1 0 0 0,4-35-1 0 0,-1 8-1653 0 0,-1 35 1154 0 0,-1-1-1 0 0,-6-31 1 0 0,7 44 1185 0 0,-1 0-1 0 0,1 0 1 0 0,0-9-1 0 0,1 0 2839 0 0,-1 14-2403 0 0,2-2-73 0 0,-1 0-1 0 0,0-1 1 0 0,0 1-1 0 0,-1-1 1 0 0,1 1 0 0 0,-1-1-1 0 0,0 1 1 0 0,0-1-1 0 0,0 0 1 0 0,-2-6-1 0 0,-6-40 930 0 0,3 7-932 0 0,0 8 71 0 0,4 31-347 0 0,1 1 0 0 0,-1-1 0 0 0,1 0 1 0 0,0 0-1 0 0,0 0 0 0 0,1 1 0 0 0,1-8 0 0 0,1-18 141 0 0,-3 22-151 0 0,0 3 3 0 0,0-1 0 0 0,0 0 0 0 0,0 0 0 0 0,1 1 0 0 0,0-1 1 0 0,2-6-1 0 0,0 2 32 0 0,-1-1 0 0 0,0 0 0 0 0,0 0 0 0 0,-1-13 0 0 0,3-12 74 0 0,7-47 77 0 0,-6 31-91 0 0,-4 44-95 0 0,0-1-1 0 0,0 1 1 0 0,-2-17-1 0 0,0 5 17 0 0,0 7-24 0 0,1 11-14 0 0,-1 0 0 0 0,1 0 0 0 0,0 0-1 0 0,0 0 1 0 0,0 0 0 0 0,0 1 0 0 0,1-1-1 0 0,-1-2 1 0 0,1 1 4 0 0,-1 0-1 0 0,0 0 1 0 0,0 1 0 0 0,0-1-1 0 0,0 0 1 0 0,0 0-1 0 0,-1 0 1 0 0,0-3 0 0 0,0 2 0 0 0,0 1 0 0 0,1 0-1 0 0,0 0 1 0 0,-1 0 0 0 0,1 0 0 0 0,0 0 0 0 0,1-5 0 0 0,1-2-4 0 0,-1-1 0 0 0,0 1 0 0 0,0 0 0 0 0,-1-1 0 0 0,0 1 0 0 0,-1-1 0 0 0,-3-14 0 0 0,-1-11 0 0 0,1-11 0 0 0,3 36 0 0 0,2 9 0 0 0,-2 1 0 0 0,1 0 0 0 0,0-1 0 0 0,0 1 0 0 0,0 0 0 0 0,-1-1 0 0 0,1 1 0 0 0,0 0 0 0 0,-1-1 0 0 0,0 1 0 0 0,0-2 0 0 0,0 2 0 0 0,0 0 0 0 0,0 0 0 0 0,1 0 0 0 0,-1 0 0 0 0,0-1 0 0 0,1 1 0 0 0,-1 0 0 0 0,1-1 0 0 0,-1 1 0 0 0,1 0 0 0 0,0-1 0 0 0,0 1 0 0 0,-1 0 0 0 0,1-1 0 0 0,0 1 0 0 0,0-2 0 0 0,0-2 0 0 0,-2-23 0 0 0,2-46 0 0 0,2 11 0 0 0,-1 60 0 0 0,-1 0 0 0 0,-6-11 0 0 0,3 9 0 0 0,2 4 0 0 0,1 0 0 0 0,0 0 0 0 0,-1 1 0 0 0,1-1 0 0 0,0 0 0 0 0,0 0 0 0 0,-1 0 0 0 0,1 0 0 0 0,0 0 0 0 0,0 0 0 0 0,0 0 0 0 0,0 0 0 0 0,0 0 0 0 0,0 1 0 0 0,1-2 0 0 0,-1-17 0 0 0,0-10 0 0 0,0 29 0 0 0,0-1 0 0 0,0 0 0 0 0,0 0 0 0 0,0 1 0 0 0,0-1 0 0 0,0 0 0 0 0,0 0 0 0 0,0 0 0 0 0,0 1 0 0 0,-1-1 0 0 0,1 0 0 0 0,0 1 0 0 0,0-1 0 0 0,-1 0 0 0 0,1 0 0 0 0,-1 0 0 0 0,-1-5 0 0 0,1-2 0 0 0,-5-4 0 0 0,4 7 0 0 0,1 3 0 0 0,0 5 0 0 0,-1 1 0 0 0,1-2 0 0 0,0 1 0 0 0,-1-1 0 0 0,1 0 0 0 0,-1 1 0 0 0,0-1 0 0 0,-2 3 0 0 0,-9 13 0 0 0,-4 7-28 0 0,13-19-1 0 0,0-1 0 0 0,1 1 0 0 0,-6 10 0 0 0,5-8-19 0 0,0 0-1 0 0,0 0 0 0 0,-11 12 1 0 0,10-14-34 0 0,1 1 1 0 0,-1-1 0 0 0,1 1-1 0 0,1 0 1 0 0,-6 12-1 0 0,0 5-279 0 0,7-20 196 0 0,0 0 1 0 0,0 0-1 0 0,1 1 1 0 0,-1-1-1 0 0,1 1 1 0 0,0-1 0 0 0,0 7-1 0 0,1-9-246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1:16.5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10656 0 0,'0'0'8606'0'0,"0"2"-7519"0"0,0 4-554 0 0,1 1-1 0 0,0-1 1 0 0,0 1 0 0 0,0-1 0 0 0,1 0-1 0 0,0 1 1 0 0,0-1 0 0 0,1 0 0 0 0,5 10 0 0 0,3 13 110 0 0,-8-21-507 0 0,0 0-1 0 0,7 13 1 0 0,-4-9-44 0 0,6 9 13 0 0,1-1-1 0 0,18 23 1 0 0,24 32-84 0 0,-33-45-101 0 0,25 30 0 0 0,-11-21-1760 0 0,-19-19 725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1:20.8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166 287 1840 0 0,'0'0'10064'0'0,"-6"-4"-5429"0"0,-1-1-3558 0 0,6 5-923 0 0,0-1-1 0 0,0 0 1 0 0,0 1 0 0 0,0-1 0 0 0,0 0 0 0 0,0 0 0 0 0,0 0 0 0 0,0 0 0 0 0,0 0 0 0 0,0 0 0 0 0,1 0-1 0 0,-1 0 1 0 0,0 0 0 0 0,1 0 0 0 0,-1-2 0 0 0,-2-2 80 0 0,0 0-1 0 0,0 0 1 0 0,-1 1-1 0 0,1-1 1 0 0,-1 1-1 0 0,-8-8 1 0 0,6 6-82 0 0,0 0 1 0 0,1-1 0 0 0,-8-11-1 0 0,-3-13 383 0 0,12 22-426 0 0,0 0 0 0 0,-1 0 1 0 0,-10-13-1 0 0,13 18-203 0 0,-1 0-1 0 0,1 0 1 0 0,-1 0 0 0 0,1-1-1 0 0,-2-7 1 0 0,-7-13-378 0 0,10 24 419 0 0,0-1 0 0 0,1 0 1 0 0,-1 1-1 0 0,0-1 0 0 0,1 0 0 0 0,0 1 1 0 0,-1-1-1 0 0,1 0 0 0 0,0 0 1 0 0,0 0-1 0 0,0 1 0 0 0,0-1 0 0 0,0 0 1 0 0,0 0-1 0 0,1 1 0 0 0,-1-1 1 0 0,1-2-1 0 0,1-9-953 0 0,-2 12 335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1:20.8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1 301 11720 0 0,'0'0'3630'0'0,"1"-2"-2325"0"0,37-31 2535 0 0,-35 31-3623 0 0,0-1-1 0 0,0 1 0 0 0,0-1 1 0 0,0 0-1 0 0,2-4 0 0 0,7-5 228 0 0,-7 7-205 0 0,1-1 0 0 0,-1 0 1 0 0,6-8-1 0 0,3-4-90 0 0,6-4 269 0 0,0 1-1 0 0,0 1 0 0 0,25-18 1 0 0,-23 20-405 0 0,-13 11-59 0 0,0 0 1 0 0,14-8 0 0 0,0 1-291 0 0,1 0-6433 0 0,-9 5-880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1:20.8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5216 7368 0 0,'-2'5'137'0'0,"1"-3"-69"0"0,0-1 0 0 0,1 0 0 0 0,0 1-1 0 0,-1-1 1 0 0,1 0 0 0 0,0 1 0 0 0,0-1 0 0 0,0 1 0 0 0,0-1 0 0 0,0 3 1190 0 0,5-14 1900 0 0,-5 7-2913 0 0,0 0 0 0 0,0 0 0 0 0,0 0 0 0 0,0 0 0 0 0,1 0 0 0 0,-1 1 0 0 0,3-6 0 0 0,-2 4-67 0 0,1 0 0 0 0,-1 0 0 0 0,0 1 1 0 0,0-1-1 0 0,-1 0 0 0 0,1 0 1 0 0,-1 0-1 0 0,0 0 0 0 0,0-1 0 0 0,0 1 1 0 0,-1-4-1 0 0,1-3 96 0 0,-5-7 64 0 0,1-10 12 0 0,3 24-290 0 0,0 0 1 0 0,1 0-1 0 0,-1-1 0 0 0,1 1 1 0 0,0 0-1 0 0,0 0 0 0 0,1-5 0 0 0,-1 6-23 0 0,0 1 0 0 0,0 0 0 0 0,0 0 0 0 0,0 0 0 0 0,0 0 0 0 0,0 0 0 0 0,-1 0-1 0 0,0-2 1 0 0,-1-12 297 0 0,2-2 61 0 0,-1-12-482 0 0,6-39 1 0 0,-3 38 99 0 0,-2 23 7 0 0,0 1 0 0 0,1-1 1 0 0,2-9-1 0 0,-1 4 21 0 0,0 0 0 0 0,0-13 0 0 0,-1 13-8 0 0,0 0-1 0 0,4-13 1 0 0,8-55 20 0 0,-9 59 144 0 0,-1-1-1 0 0,0-34 1 0 0,-3 33-111 0 0,2 0-1 0 0,4-24 1 0 0,0 12-321 0 0,-3 16 79 0 0,6-20 0 0 0,-7 30 367 0 0,0 0 0 0 0,-1 0 0 0 0,0-14 0 0 0,3-19 221 0 0,-1 29-307 0 0,-2 8-50 0 0,1 0 0 0 0,-1 0 0 0 0,0-10 1 0 0,0-11-57 0 0,6-30 1 0 0,-1 11-21 0 0,7-49 1 0 0,7-15 152 0 0,-15 78-51 0 0,-3 24-82 0 0,-1-1 1 0 0,1-14 0 0 0,0-7 26 0 0,7-42 0 0 0,-1 13 181 0 0,3 1-615 0 0,-2 9 1111 0 0,-7 38-418 0 0,0 0 0 0 0,6-17 1 0 0,3-13-717 0 0,-7-29 758 0 0,-4 56-187 0 0,0 10-182 0 0,0 0 0 0 0,1 1-1 0 0,-1-1 1 0 0,1 0-1 0 0,0 1 1 0 0,1-6 0 0 0,16-59-284 0 0,-9 44 339 0 0,-2 0 1 0 0,0-1-1 0 0,-1 0 0 0 0,-2-1 0 0 0,2-50 0 0 0,-2 46 20 0 0,-3 24-37 0 0,0 1-1 0 0,-1-1 1 0 0,1 0-1 0 0,-1 1 1 0 0,-1-7 0 0 0,1 5 6 0 0,0 1 0 0 0,1-1 1 0 0,-1 0-1 0 0,1 0 0 0 0,1 0 1 0 0,-1 0-1 0 0,3-6 0 0 0,4-18 26 0 0,6-21-48 0 0,-11 38 23 0 0,3-29-1 0 0,-5 38-9 0 0,0-1 1 0 0,0 0-1 0 0,0 1 1 0 0,3-10-1 0 0,-2 5 41 0 0,-1-15 52 0 0,0 17-59 0 0,0 0-100 0 0,1 0 0 0 0,-1-1 1 0 0,1 1-1 0 0,6-14 0 0 0,-4 2 37 0 0,-4 18 16 0 0,0-1 0 0 0,1 1 0 0 0,-1 0 0 0 0,0 0 1 0 0,1-1-1 0 0,0 1 0 0 0,0 0 0 0 0,0-2 0 0 0,5-7 44 0 0,0 0-1 0 0,5-17 1 0 0,3-2 307 0 0,-13 26-392 0 0,1-1 0 0 0,0 1 0 0 0,-1 0 0 0 0,1-1 0 0 0,-1 1 0 0 0,-1-1 0 0 0,1 0 0 0 0,-1 1 0 0 0,1-6 0 0 0,1-13 249 0 0,9-39-136 0 0,-9 56-111 0 0,-1 0-1 0 0,1 0 1 0 0,0 0-1 0 0,5-7 1 0 0,2-9 308 0 0,-5 10-222 0 0,-2 6-35 0 0,0 0 1 0 0,0 0 0 0 0,-1-1-1 0 0,0 1 1 0 0,0-1-1 0 0,-1 1 1 0 0,0-1 0 0 0,0-8-1 0 0,-3-25-12 0 0,3 38-3 0 0,-1 0-1 0 0,1 0 0 0 0,0 0 0 0 0,0 0 1 0 0,0 0-1 0 0,0 0 0 0 0,0 0 1 0 0,0 0-1 0 0,1 0 0 0 0,0-4 1 0 0,1-2-62 0 0,-2 6 30 0 0,0 0 0 0 0,0 0 0 0 0,0 0 0 0 0,1 0 1 0 0,-1 0-1 0 0,1 0 0 0 0,0 0 0 0 0,-1 1 0 0 0,1-1 0 0 0,0 0 0 0 0,1-2 0 0 0,-1 2 73 0 0,0 1 0 0 0,0-1-1 0 0,0 1 1 0 0,0-1 0 0 0,-1 0-1 0 0,1 0 1 0 0,-1 0 0 0 0,1 1-1 0 0,-1-1 1 0 0,0 0 0 0 0,0-2-1 0 0,1 2-29 0 0,-1 0-1 0 0,0-1 0 0 0,1 1 1 0 0,-1 0-1 0 0,1 0 1 0 0,0 0-1 0 0,0 0 1 0 0,1-2-1 0 0,-1 2-47 0 0,0-1-1 0 0,0 1 1 0 0,0 0 0 0 0,-1 0-1 0 0,1 0 1 0 0,0 0 0 0 0,-1-1 0 0 0,1-2-1 0 0,-1 3 19 0 0,0 0 0 0 0,0-1 0 0 0,1 1 0 0 0,0-1 0 0 0,-1 1 0 0 0,1 0 0 0 0,0 0 0 0 0,2-4 0 0 0,4-12 28 0 0,-6 12 108 0 0,1-1-1 0 0,0 1 0 0 0,0 0 1 0 0,1-1-1 0 0,3-5 0 0 0,-6 11-140 0 0,1 0 1 0 0,-1 0-1 0 0,1 0 0 0 0,-1-1 0 0 0,0 1 0 0 0,1 0 1 0 0,-1 0-1 0 0,0 0 0 0 0,0-1 0 0 0,0-1 0 0 0,1-7-143 0 0,-1 9 159 0 0,5-8 177 0 0,-1-1 0 0 0,10-13 0 0 0,3-16-132 0 0,1 10-34 0 0,-17 28-2 0 0,-1-1 0 0 0,1 1-1 0 0,-1 0 1 0 0,1 0 0 0 0,-1-1-1 0 0,0 1 1 0 0,1 0 0 0 0,-1-1 0 0 0,0 1-1 0 0,0 0 1 0 0,0-1 0 0 0,0 1-1 0 0,0-2 1 0 0,-1 1-8 0 0,1 1 1 0 0,0-1-1 0 0,0 0 0 0 0,0 1 1 0 0,0-1-1 0 0,1 0 0 0 0,-1 1 1 0 0,0-1-1 0 0,1 1 0 0 0,0-3 1 0 0,1-1-91 0 0,0-1-1 0 0,0 0 1 0 0,0 1 0 0 0,0-8 0 0 0,-1 10 150 0 0,1-3 58 0 0,-1 0 0 0 0,2 0 1 0 0,-1 1-1 0 0,4-7 0 0 0,-4 7-94 0 0,1 0 0 0 0,-1-1 1 0 0,1 1-1 0 0,-2-1 0 0 0,3-8 1 0 0,3-15-468 0 0,-5 23 454 0 0,0 0 1 0 0,0 0 0 0 0,-1 0 0 0 0,1-12 0 0 0,-2 16 27 0 0,0-1 0 0 0,1 0 0 0 0,-1 0 0 0 0,1 1 1 0 0,0-1-1 0 0,0 1 0 0 0,0-1 0 0 0,0 1 0 0 0,2-5 1 0 0,7-15 84 0 0,0-3-114 0 0,-7 21 0 0 0,-1-1 0 0 0,0 1 0 0 0,0 0 0 0 0,1-8 0 0 0,-1 8-57 0 0,-1 0-1 0 0,1 0 0 0 0,-1 0 0 0 0,1 0 1 0 0,0 1-1 0 0,5-7 0 0 0,7-13-210 0 0,-1 0 556 0 0,-9 18-199 0 0,0-1 1 0 0,0-1 0 0 0,-1 1 0 0 0,4-9-1 0 0,-5 13-79 0 0,0-1 10 0 0,3-11 4 0 0,-3 5-83 0 0,1 1 0 0 0,0 0 1 0 0,0 0-1 0 0,9-13 0 0 0,-5 7-418 0 0,20-41 1802 0 0,-9 26-1199 0 0,0 2 14 0 0,-17 26-121 0 0,0 0 1 0 0,0-1 0 0 0,0 1-1 0 0,0 0 1 0 0,-1 0 0 0 0,1 0-1 0 0,0 0 1 0 0,-1-1 0 0 0,1 1-1 0 0,0 0 1 0 0,-1-1 0 0 0,0 1 0 0 0,1-2-1 0 0,4-6-54 0 0,14-21 30 0 0,-16 25 12 0 0,0 0 0 0 0,1 0 0 0 0,-1 0 0 0 0,8-8 0 0 0,-9 12-17 0 0,-1-1 0 0 0,1 1 0 0 0,-1 0 0 0 0,1-1 0 0 0,-1 1 0 0 0,0-1-1 0 0,0 0 1 0 0,1 1 0 0 0,-1-1 0 0 0,0 0 0 0 0,0 0 0 0 0,-1 0 0 0 0,1 1 0 0 0,0-1 0 0 0,0-2-1 0 0,3-7-124 0 0,-2 8 123 0 0,0 0 0 0 0,-1 0-1 0 0,1 0 1 0 0,-1 0 0 0 0,1 0 0 0 0,1-7 0 0 0,6-9 369 0 0,-9 19-357 0 0,2-6 5 0 0,1 0-1 0 0,1 1 1 0 0,-1 0 0 0 0,1 0 0 0 0,0 0-1 0 0,7-7 1 0 0,15-16-5 0 0,-12 8 0 0 0,-11 13 0 0 0,-1 5-2 0 0,6-9-149 0 0,0-1 0 0 0,8-15-1 0 0,-15 26 152 0 0,0-1 0 0 0,0 0 0 0 0,1 0 0 0 0,-1 1 0 0 0,1-1 0 0 0,0 1 0 0 0,2-3 0 0 0,7-5 0 0 0,-10 7 0 0 0,1 1 0 0 0,-1-1 0 0 0,0 1 0 0 0,1 0 0 0 0,-1-1 0 0 0,1 1 0 0 0,0 0 0 0 0,-1 0 0 0 0,4-1 0 0 0,-4 1 0 0 0,1 0 0 0 0,-1 1 0 0 0,0-1 0 0 0,1 0 0 0 0,-1 0 0 0 0,0 0 0 0 0,0 0 0 0 0,0 0 0 0 0,0 0 0 0 0,0 0 0 0 0,2-3 0 0 0,11-21 54 0 0,-11 18-44 0 0,-2-5 18 0 0,2 8-11 0 0,0 2-8 0 0,11-11 3 0 0,-10 12-12 0 0,0-1-2 0 0,-2-1 2 0 0,17-9 0 0 0,-9 6 0 0 0,-5 3 0 0 0,0 0 0 0 0,0 0 0 0 0,0-1 0 0 0,0 0 0 0 0,6-6 0 0 0,-4 4 11 0 0,35-32 42 0 0,-7 11 73 0 0,-15 14-62 0 0,-16 9-55 0 0,-2 2-9 0 0,0 0 1 0 0,0 0-1 0 0,0 0 0 0 0,0 0 0 0 0,0 0 0 0 0,0 1 0 0 0,4-3 0 0 0,3 0 0 0 0,-7 3 0 0 0,0 1 0 0 0,0-1 0 0 0,0 1 0 0 0,0-1 0 0 0,0 0 0 0 0,0 0 0 0 0,-1 0 0 0 0,1 0 0 0 0,3-2 0 0 0,26-19 54 0 0,-13 8 9 0 0,-14 11-46 0 0,0 0-1 0 0,0 0 1 0 0,0 0 0 0 0,7-3-1 0 0,20-15 48 0 0,11-4 48 0 0,-40 24-133 0 0,0-1 1 0 0,0 1-1 0 0,0-1 0 0 0,-1 1 0 0 0,1-1 0 0 0,-1 1 1 0 0,3-4-1 0 0,-2 3 53 0 0,-1 0-1 0 0,1 0 1 0 0,0 0-1 0 0,1 0 1 0 0,-1 0 0 0 0,0 0-1 0 0,0 1 1 0 0,1-1 0 0 0,-1 1-1 0 0,1-1 1 0 0,3 0 0 0 0,2-2-16 0 0,-1-1 0 0 0,-1 1 1 0 0,1-1-1 0 0,6-5 0 0 0,-11 7-12 0 0,8-3-9 0 0,-9 5-38 0 0,0 0 0 0 0,1 0 0 0 0,-1 0 0 0 0,0-1 0 0 0,1 1 0 0 0,-1 0 0 0 0,0-1 0 0 0,0 1-1 0 0,0 0 1 0 0,1-3 0 0 0,7-3 162 0 0,-7 6-83 0 0,-1 0 1 0 0,0 0-1 0 0,0 1 1 0 0,1-1-1 0 0,-1 0 1 0 0,0 0-1 0 0,0 0 1 0 0,0 0-1 0 0,0-1 1 0 0,1-1-1 0 0,-1 2-33 0 0,0 0 0 0 0,0-1 0 0 0,0 1 0 0 0,1 0 0 0 0,-1-1 0 0 0,0 1 0 0 0,1 0 0 0 0,1-1 1 0 0,10-8-4 0 0,8-4-4 0 0,-3 0 62 0 0,-8 3-47 0 0,3-2-12 0 0,-7 9 5 0 0,0-2-10 0 0,0-7 62 0 0,0 3-48 0 0,-3 6-3 0 0,3 2-6 0 0,14-14-1 0 0,-3 1 2 0 0,-16 14 0 0 0,1 0 0 0 0,-1 0 0 0 0,1 0 0 0 0,-1 0 0 0 0,1 0 0 0 0,-1 0 0 0 0,0-1 0 0 0,0 1 0 0 0,1 0 0 0 0,-1-1 0 0 0,1-1 0 0 0,4-1 0 0 0,5 0 9 0 0,-8 3 18 0 0,15-18 1 0 0,-13 14-28 0 0,-3 2 0 0 0,1 1 0 0 0,-1 0 0 0 0,0-1 0 0 0,1 1 0 0 0,0 0 0 0 0,3-2 0 0 0,-4 3 0 0 0,-1 0 0 0 0,14-2 0 0 0,6-4 0 0 0,-15 6 0 0 0,-4 1 0 0 0,0 0 0 0 0,0-1 0 0 0,0 1 0 0 0,0-1 0 0 0,0 1 0 0 0,0-1 0 0 0,0 0 0 0 0,0 0 0 0 0,2-1 0 0 0,25-12 32 0 0,-24 12-100 0 0,-1-1 0 0 0,1 1 1 0 0,-1 0-1 0 0,1 0 1 0 0,0 1-1 0 0,0-1 1 0 0,0 1-1 0 0,0 0 0 0 0,0 0 1 0 0,5 1-1 0 0,-9 0 85 0 0,0-1 0 0 0,0 1-1 0 0,-1 0 1 0 0,1 0 0 0 0,0 0-1 0 0,0 0 1 0 0,0-1 0 0 0,0 1 0 0 0,-1 0-1 0 0,1-1 1 0 0,0 1 0 0 0,0 0-1 0 0,-1-1 1 0 0,2 0 0 0 0,2-2 43 0 0,0 1 0 0 0,1 0 0 0 0,-1 0 1 0 0,1 0-1 0 0,0 0 0 0 0,6-1 0 0 0,0 0-60 0 0,-10 3 0 0 0,22-12 0 0 0,-5 1 0 0 0,-4-1 0 0 0,-3 7 0 0 0,8-6 0 0 0,-3 7 11 0 0,-9 3 44 0 0,10-6-57 0 0,14-5 2 0 0,-27 10-1 0 0,23-1 13 0 0,-23 1 11 0 0,18 1 7 0 0,-15 1-25 0 0,-3-1 24 0 0,16-6 1 0 0,39-2 34 0 0,-56 8-64 0 0,15-1 0 0 0,-14 2 10 0 0,11 1 34 0 0,-5 1-32 0 0,-7-1-6 0 0,1-1 0 0 0,-1 1 1 0 0,1-1-1 0 0,0 1 0 0 0,-1-1 0 0 0,1-1 0 0 0,0 1 1 0 0,-1 0-1 0 0,6-2 0 0 0,20-6 58 0 0,-27 6-64 0 0,17 1 0 0 0,12 1 0 0 0,-3 3 0 0 0,-18-2 41 0 0,6 1 204 0 0,1 0 0 0 0,24-2 0 0 0,-38-1-245 0 0,-3 1 0 0 0,1-1 0 0 0,0 1 0 0 0,-1 0 0 0 0,1-1 0 0 0,0 1 0 0 0,-1 0 0 0 0,1 0 0 0 0,0 0 0 0 0,-1-1 0 0 0,1 1 0 0 0,0 0 0 0 0,-1 0 0 0 0,1 0 0 0 0,0 0 0 0 0,0 0 0 0 0,-1 0 0 0 0,1 0 0 0 0,0 0 0 0 0,1 1 0 0 0,4 0 0 0 0,14 1 0 0 0,-16-2-4 0 0,1 0-68 0 0,-1 0-1 0 0,0 1 1 0 0,1-1-1 0 0,-1 1 1 0 0,1 0-1 0 0,-1 0 1 0 0,6 3-1 0 0,11-3 73 0 0,-15-1 0 0 0,0 0 0 0 0,0 1 0 0 0,1-1 0 0 0,-1 1 0 0 0,0 0 0 0 0,8 3 0 0 0,28 15 78 0 0,-41-18-70 0 0,0 0 0 0 0,1 0 0 0 0,-1-1 0 0 0,0 1 0 0 0,1 0 0 0 0,-1-1 0 0 0,0 0 0 0 0,1 1 0 0 0,-1-1 0 0 0,1 0 1 0 0,2 1-1 0 0,3 0 28 0 0,3 3-5 0 0,0 0 0 0 0,1 0 0 0 0,13 2 0 0 0,-4 0-3 0 0,31 6 37 0 0,-25-5-5 0 0,-12-3-24 0 0,-1 0-1 0 0,21 10 1 0 0,11 4-15 0 0,-26-11 125 0 0,12 8-68 0 0,-22-11-52 0 0,-1 0 1 0 0,-1 1-1 0 0,1 0 0 0 0,-1 1 1 0 0,0 0-1 0 0,0 0 0 0 0,7 8 0 0 0,12 10 55 0 0,19 22 89 0 0,-36-37-141 0 0,0 0-1 0 0,11 14 0 0 0,-1-1 74 0 0,9 10 55 0 0,-10-11-79 0 0,24 21-1 0 0,-12-10-18 0 0,-23-25-54 0 0,-7-5-5 0 0,1-1 0 0 0,0 0 0 0 0,0 0 0 0 0,1 0 0 0 0,-1 0 0 0 0,0 0 0 0 0,0 0 0 0 0,0 0 0 0 0,1-1 0 0 0,-1 1 0 0 0,3 1 0 0 0,-3-2 0 0 0,-1 0 0 0 0,1 1 0 0 0,0-1 0 0 0,-1 0 0 0 0,1 1 0 0 0,-1-1 0 0 0,1 0 0 0 0,0 1 0 0 0,-1-1 0 0 0,1 1 0 0 0,-1-1 0 0 0,1 1 0 0 0,-1 0 0 0 0,1-1 0 0 0,-1 1 0 0 0,1 0 0 0 0,0 0 0 0 0,-1 0 0 0 0,0 0 0 0 0,1-1 0 0 0,0 1 0 0 0,-1 0 0 0 0,1-1 0 0 0,-1 1 0 0 0,1-1 0 0 0,0 1 0 0 0,-1-1 0 0 0,1 1 0 0 0,0-1 0 0 0,0 1 0 0 0,-1-1 0 0 0,1 0 0 0 0,1 1 0 0 0,0 0 0 0 0,0-1 0 0 0,0 1 0 0 0,0 0 0 0 0,0 0 0 0 0,0 0 0 0 0,-1 1 0 0 0,1-1 0 0 0,0 0 0 0 0,-1 1 0 0 0,1-1 0 0 0,-1 1 0 0 0,2 1 0 0 0,37 37 128 0 0,9 1 0 0 0,-47-40-125 0 0,-1 1 0 0 0,1 0 0 0 0,-1-1-1 0 0,1 1 1 0 0,0-1 0 0 0,0 0 0 0 0,2 2 0 0 0,-2-3 109 0 0,-1 2 17 0 0,11 9 69 0 0,-7-6-243 0 0,0-1 0 0 0,0 1 0 0 0,-1 0 0 0 0,7 10 0 0 0,-10-14 136 0 0,1 0-74 0 0,0 0-1 0 0,-1-1 0 0 0,1 1 1 0 0,0 0-1 0 0,0 1 1 0 0,-1-1-1 0 0,1 0 0 0 0,-1 0 1 0 0,1 1-1 0 0,1 2 1 0 0,-1-3-15 0 0,4 7-51 0 0,-4-5 17 0 0,0-1 0 0 0,1 1 0 0 0,-1 0 0 0 0,1-1-1 0 0,6 5 1 0 0,-4-3 21 0 0,-3-3 11 0 0,-1 0 0 0 0,0 0 0 0 0,1 0 0 0 0,-1 1 0 0 0,0-1-1 0 0,0 0 1 0 0,0 1 0 0 0,0-1 0 0 0,0 1 0 0 0,0-1 0 0 0,0 1 0 0 0,0 0-1 0 0,-1-1 1 0 0,2 4 0 0 0,0-2 0 0 0,0 1 0 0 0,0 0 0 0 0,0-1 0 0 0,1 0 0 0 0,4 5 0 0 0,1 2 0 0 0,-5-4 0 0 0,-3-5 0 0 0,0 0 0 0 0,1 0 0 0 0,-1 1 0 0 0,1-1 0 0 0,-1 0 0 0 0,1 0 0 0 0,-1 0 0 0 0,1-1 0 0 0,-1 1 0 0 0,1 0 0 0 0,0 0 0 0 0,-1 0 0 0 0,1 0 0 0 0,0 0 0 0 0,0-1 0 0 0,0 1 0 0 0,1 0 0 0 0,12 14 36 0 0,7 10-8 0 0,37 45-9 0 0,-50-58-12 0 0,0 0 0 0 0,-1 0 0 0 0,0 0 0 0 0,7 20-1 0 0,-7-17-3 0 0,0 0 0 0 0,2 0 0 0 0,16 23 0 0 0,-11-17-4 0 0,7 8 1 0 0,16 27 0 0 0,-19-34 0 0 0,-1 0 0 0 0,-14-16 0 0 0,1-1 0 0 0,-1 1 0 0 0,1-1 0 0 0,8 8 0 0 0,11 15 0 0 0,16 30 11 0 0,-15-9 42 0 0,-17-37-53 0 0,9 21 0 0 0,-11-21 0 0 0,1-1 0 0 0,12 19 0 0 0,-15-25 0 0 0,1 1 0 0 0,-1 0 0 0 0,-1 1 0 0 0,1-1 0 0 0,2 13 0 0 0,2 4 0 0 0,-2-4 0 0 0,-4-15 0 0 0,0 1 0 0 0,0-1 0 0 0,1 0 0 0 0,2 7 0 0 0,30 63 64 0 0,-13-28-64 0 0,30 87 0 0 0,-39-109 0 0 0,-10-21 0 0 0,0 0 0 0 0,-1 0 0 0 0,1 0 0 0 0,-1 0 0 0 0,1 0 0 0 0,-1 0 0 0 0,0 1 0 0 0,0-1 0 0 0,-1 0 0 0 0,1 1 0 0 0,0 3 0 0 0,-2-2 0 0 0,1 0 0 0 0,0 0 0 0 0,1 0 0 0 0,-1 0 0 0 0,1 0 0 0 0,0 0 0 0 0,0 0 0 0 0,1 0 0 0 0,0 0 0 0 0,0 0 0 0 0,0-1 0 0 0,0 1 0 0 0,0-1 0 0 0,1 1 0 0 0,5 6 0 0 0,-2-4 0 0 0,-1 1 0 0 0,0-1 0 0 0,-1 1 0 0 0,0 1 0 0 0,4 9 0 0 0,0 0 0 0 0,14 40 11 0 0,-16-39 38 0 0,-6-17-48 0 0,1 1-1 0 0,0 0 1 0 0,0 0 0 0 0,0-1-1 0 0,0 1 1 0 0,2 2-1 0 0,13 30 0 0 0,-1-2 0 0 0,-4-13 0 0 0,-1 1 0 0 0,14 39 0 0 0,-8-16 0 0 0,-2-7 0 0 0,13 53 0 0 0,4 1 0 0 0,-26-76 0 0 0,3 17 0 0 0,-4-16 0 0 0,8 27 0 0 0,-1-7 0 0 0,55 216 0 0 0,-39-125 0 0 0,-25-117 0 0 0,9 31 0 0 0,-9-35 0 0 0,0 1 0 0 0,0 0 0 0 0,1 10 0 0 0,5 16 0 0 0,3-3 0 0 0,-2-1 0 0 0,8 42 0 0 0,-13-57 0 0 0,8 21 0 0 0,-2-4 0 0 0,-7-21 0 0 0,4 20 0 0 0,-6-29 0 0 0,-1 1 0 0 0,0 0 0 0 0,1 0 0 0 0,0 0 0 0 0,-1 0 0 0 0,1 0 0 0 0,0 0 0 0 0,0-1 0 0 0,0 1 0 0 0,2 3 0 0 0,-1-4 0 0 0,-1 1 0 0 0,0 0 0 0 0,0-1 0 0 0,0 1 0 0 0,0 0 0 0 0,0 0 0 0 0,-1-1 0 0 0,1 1 0 0 0,-1 0 0 0 0,2 4 0 0 0,4 36-59 0 0,-4-28 40 0 0,0 0 0 0 0,0 0 0 0 0,-1 0-1 0 0,-1 0 1 0 0,0 0 0 0 0,-3 20 0 0 0,-1-7-717 0 0,2-1 0 0 0,0 1 0 0 0,4 35-1 0 0,-1-8-1653 0 0,-1-35 1154 0 0,-1 1-1 0 0,-6 31 1 0 0,7-44 1185 0 0,-1 0-1 0 0,1 0 1 0 0,0 9-1 0 0,1 0 2839 0 0,-1-14-2403 0 0,2 2-73 0 0,-1 0-1 0 0,0 1 1 0 0,0-1-1 0 0,-1 1 1 0 0,1-1 0 0 0,-1 1-1 0 0,0-1 1 0 0,0 1-1 0 0,0 0 1 0 0,-2 6-1 0 0,-6 40 930 0 0,3-7-932 0 0,0-8 71 0 0,4-31-347 0 0,1-1 0 0 0,-1 1 0 0 0,1 0 1 0 0,0 0-1 0 0,0 0 0 0 0,1-1 0 0 0,1 8 0 0 0,1 18 141 0 0,-3-22-151 0 0,0-3 3 0 0,0 1 0 0 0,0 0 0 0 0,0 0 0 0 0,1-1 0 0 0,0 1 1 0 0,2 6-1 0 0,0-2 32 0 0,-1 1 0 0 0,0 0 0 0 0,0 0 0 0 0,-1 13 0 0 0,3 12 74 0 0,7 47 77 0 0,-6-31-91 0 0,-4-44-95 0 0,0 1-1 0 0,0-1 1 0 0,-2 17-1 0 0,0-5 17 0 0,0-7-24 0 0,1-11-14 0 0,-1 0 0 0 0,1 0 0 0 0,0 0-1 0 0,0 0 1 0 0,0 0 0 0 0,0-1 0 0 0,1 1-1 0 0,-1 2 1 0 0,1-1 4 0 0,-1 0-1 0 0,0 0 1 0 0,0-1 0 0 0,0 1-1 0 0,0 0 1 0 0,0 0-1 0 0,-1 0 1 0 0,0 3 0 0 0,0-2 0 0 0,0-1 0 0 0,1 0-1 0 0,0 0 1 0 0,-1 0 0 0 0,1 0 0 0 0,0 0 0 0 0,1 5 0 0 0,1 2-4 0 0,-1 1 0 0 0,0-1 0 0 0,0 0 0 0 0,-1 1 0 0 0,0-1 0 0 0,-1 1 0 0 0,-3 14 0 0 0,-1 11 0 0 0,1 11 0 0 0,3-36 0 0 0,2-9 0 0 0,-2-1 0 0 0,1 0 0 0 0,0 1 0 0 0,0-1 0 0 0,0 0 0 0 0,-1 1 0 0 0,1-1 0 0 0,0 0 0 0 0,-1 1 0 0 0,0-1 0 0 0,0 2 0 0 0,0-2 0 0 0,0 0 0 0 0,0 0 0 0 0,1 0 0 0 0,-1 0 0 0 0,0 1 0 0 0,1-1 0 0 0,-1 0 0 0 0,1 1 0 0 0,-1-1 0 0 0,1 0 0 0 0,0 1 0 0 0,0-1 0 0 0,-1 0 0 0 0,1 1 0 0 0,0-1 0 0 0,0 2 0 0 0,0 2 0 0 0,-2 23 0 0 0,2 46 0 0 0,2-11 0 0 0,-1-60 0 0 0,-1 0 0 0 0,-6 11 0 0 0,3-9 0 0 0,2-4 0 0 0,1 0 0 0 0,0 0 0 0 0,-1-1 0 0 0,1 1 0 0 0,0 0 0 0 0,0 0 0 0 0,-1 0 0 0 0,1 0 0 0 0,0 0 0 0 0,0 0 0 0 0,0 0 0 0 0,0 0 0 0 0,0 0 0 0 0,0-1 0 0 0,1 2 0 0 0,-1 17 0 0 0,0 10 0 0 0,0-29 0 0 0,0 1 0 0 0,0 0 0 0 0,0 0 0 0 0,0-1 0 0 0,0 1 0 0 0,0 0 0 0 0,0 0 0 0 0,0 0 0 0 0,0-1 0 0 0,-1 1 0 0 0,1 0 0 0 0,0-1 0 0 0,0 1 0 0 0,-1 0 0 0 0,1 0 0 0 0,-1 0 0 0 0,-1 5 0 0 0,1 2 0 0 0,-5 4 0 0 0,4-7 0 0 0,1-3 0 0 0,0-5 0 0 0,-1-1 0 0 0,1 2 0 0 0,0-1 0 0 0,-1 1 0 0 0,1 0 0 0 0,-1-1 0 0 0,0 1 0 0 0,-2-3 0 0 0,-9-13 0 0 0,-4-7-28 0 0,13 19-1 0 0,0 1 0 0 0,1-1 0 0 0,-6-10 0 0 0,5 8-19 0 0,0 0-1 0 0,0 0 0 0 0,-11-12 1 0 0,10 14-34 0 0,1-1 1 0 0,-1 1 0 0 0,1-1-1 0 0,1 0 1 0 0,-6-12-1 0 0,0-5-279 0 0,7 20 196 0 0,0 0 1 0 0,0 0-1 0 0,1-1 1 0 0,-1 1-1 0 0,1-1 1 0 0,0 1 0 0 0,0-7-1 0 0,1 9-246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34:00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14712 0 0,'-1'28'928'0'0,"-5"28"-1"0"0,2-28 813 0 0,0 29 0 0 0,9 78 1999 0 0,5 30-2550 0 0,-6 85-2613 0 0,-3-208-121 0 0,11 62 0 0 0,-7-77-1442 0 0,-1-15-3439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1:20.8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1 461 10656 0 0,'0'0'8606'0'0,"0"-2"-7519"0"0,0-4-554 0 0,1-1-1 0 0,0 1 1 0 0,0-1 0 0 0,0 1 0 0 0,1 0-1 0 0,0-1 1 0 0,0 1 0 0 0,1 0 0 0 0,5-10 0 0 0,3-13 110 0 0,-8 21-507 0 0,0 0-1 0 0,7-13 1 0 0,-4 9-44 0 0,6-9 13 0 0,1 1-1 0 0,18-23 1 0 0,24-32-84 0 0,-33 45-101 0 0,25-30 0 0 0,-11 21-1760 0 0,-19 19 725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1:43.4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166 287 1840 0 0,'0'0'10064'0'0,"-6"-4"-5429"0"0,-1-1-3558 0 0,6 5-923 0 0,0-1-1 0 0,0 0 1 0 0,0 1 0 0 0,0-1 0 0 0,0 0 0 0 0,0 0 0 0 0,0 0 0 0 0,0 0 0 0 0,0 0 0 0 0,0 0 0 0 0,1 0-1 0 0,-1 0 1 0 0,0 0 0 0 0,1 0 0 0 0,-1-2 0 0 0,-2-2 80 0 0,0 0-1 0 0,0 0 1 0 0,-1 1-1 0 0,1-1 1 0 0,-1 1-1 0 0,-8-8 1 0 0,6 6-82 0 0,0 0 1 0 0,1-1 0 0 0,-8-11-1 0 0,-3-13 383 0 0,12 22-426 0 0,0 0 0 0 0,-1 0 1 0 0,-10-13-1 0 0,13 18-203 0 0,-1 0-1 0 0,1 0 1 0 0,-1 0 0 0 0,1-1-1 0 0,-2-7 1 0 0,-7-13-378 0 0,10 24 419 0 0,0-1 0 0 0,1 0 1 0 0,-1 1-1 0 0,0-1 0 0 0,1 0 0 0 0,0 1 1 0 0,-1-1-1 0 0,1 0 0 0 0,0 0 1 0 0,0 0-1 0 0,0 1 0 0 0,0-1 0 0 0,0 0 1 0 0,0 0-1 0 0,1 1 0 0 0,-1-1 1 0 0,1-2-1 0 0,1-9-953 0 0,-2 12 335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1:43.4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1 301 11720 0 0,'0'0'3630'0'0,"1"-2"-2325"0"0,37-31 2535 0 0,-35 31-3623 0 0,0-1-1 0 0,0 1 0 0 0,0-1 1 0 0,0 0-1 0 0,2-4 0 0 0,7-5 228 0 0,-7 7-205 0 0,1-1 0 0 0,-1 0 1 0 0,6-8-1 0 0,3-4-90 0 0,6-4 269 0 0,0 1-1 0 0,0 1 0 0 0,25-18 1 0 0,-23 20-405 0 0,-13 11-59 0 0,0 0 1 0 0,14-8 0 0 0,0 1-291 0 0,1 0-6433 0 0,-9 5-880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1:43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5216 7368 0 0,'-2'5'137'0'0,"1"-3"-69"0"0,0-1 0 0 0,1 0 0 0 0,0 1-1 0 0,-1-1 1 0 0,1 0 0 0 0,0 1 0 0 0,0-1 0 0 0,0 1 0 0 0,0-1 0 0 0,0 3 1190 0 0,5-14 1900 0 0,-5 7-2913 0 0,0 0 0 0 0,0 0 0 0 0,0 0 0 0 0,0 0 0 0 0,1 0 0 0 0,-1 1 0 0 0,3-6 0 0 0,-2 4-67 0 0,1 0 0 0 0,-1 0 0 0 0,0 1 1 0 0,0-1-1 0 0,-1 0 0 0 0,1 0 1 0 0,-1 0-1 0 0,0 0 0 0 0,0-1 0 0 0,0 1 1 0 0,-1-4-1 0 0,1-3 96 0 0,-5-7 64 0 0,1-10 12 0 0,3 24-290 0 0,0 0 1 0 0,1 0-1 0 0,-1-1 0 0 0,1 1 1 0 0,0 0-1 0 0,0 0 0 0 0,1-5 0 0 0,-1 6-23 0 0,0 1 0 0 0,0 0 0 0 0,0 0 0 0 0,0 0 0 0 0,0 0 0 0 0,0 0 0 0 0,-1 0-1 0 0,0-2 1 0 0,-1-12 297 0 0,2-2 61 0 0,-1-12-482 0 0,6-39 1 0 0,-3 38 99 0 0,-2 23 7 0 0,0 1 0 0 0,1-1 1 0 0,2-9-1 0 0,-1 4 21 0 0,0 0 0 0 0,0-13 0 0 0,-1 13-8 0 0,0 0-1 0 0,4-13 1 0 0,8-55 20 0 0,-9 59 144 0 0,-1-1-1 0 0,0-34 1 0 0,-3 33-111 0 0,2 0-1 0 0,4-24 1 0 0,0 12-321 0 0,-3 16 79 0 0,6-20 0 0 0,-7 30 367 0 0,0 0 0 0 0,-1 0 0 0 0,0-14 0 0 0,3-19 221 0 0,-1 29-307 0 0,-2 8-50 0 0,1 0 0 0 0,-1 0 0 0 0,0-10 1 0 0,0-11-57 0 0,6-30 1 0 0,-1 11-21 0 0,7-49 1 0 0,7-15 152 0 0,-15 78-51 0 0,-3 24-82 0 0,-1-1 1 0 0,1-14 0 0 0,0-7 26 0 0,7-42 0 0 0,-1 13 181 0 0,3 1-615 0 0,-2 9 1111 0 0,-7 38-418 0 0,0 0 0 0 0,6-17 1 0 0,3-13-717 0 0,-7-29 758 0 0,-4 56-187 0 0,0 10-182 0 0,0 0 0 0 0,1 1-1 0 0,-1-1 1 0 0,1 0-1 0 0,0 1 1 0 0,1-6 0 0 0,16-59-284 0 0,-9 44 339 0 0,-2 0 1 0 0,0-1-1 0 0,-1 0 0 0 0,-2-1 0 0 0,2-50 0 0 0,-2 46 20 0 0,-3 24-37 0 0,0 1-1 0 0,-1-1 1 0 0,1 0-1 0 0,-1 1 1 0 0,-1-7 0 0 0,1 5 6 0 0,0 1 0 0 0,1-1 1 0 0,-1 0-1 0 0,1 0 0 0 0,1 0 1 0 0,-1 0-1 0 0,3-6 0 0 0,4-18 26 0 0,6-21-48 0 0,-11 38 23 0 0,3-29-1 0 0,-5 38-9 0 0,0-1 1 0 0,0 0-1 0 0,0 1 1 0 0,3-10-1 0 0,-2 5 41 0 0,-1-15 52 0 0,0 17-59 0 0,0 0-100 0 0,1 0 0 0 0,-1-1 1 0 0,1 1-1 0 0,6-14 0 0 0,-4 2 37 0 0,-4 18 16 0 0,0-1 0 0 0,1 1 0 0 0,-1 0 0 0 0,0 0 1 0 0,1-1-1 0 0,0 1 0 0 0,0 0 0 0 0,0-2 0 0 0,5-7 44 0 0,0 0-1 0 0,5-17 1 0 0,3-2 307 0 0,-13 26-392 0 0,1-1 0 0 0,0 1 0 0 0,-1 0 0 0 0,1-1 0 0 0,-1 1 0 0 0,-1-1 0 0 0,1 0 0 0 0,-1 1 0 0 0,1-6 0 0 0,1-13 249 0 0,9-39-136 0 0,-9 56-111 0 0,-1 0-1 0 0,1 0 1 0 0,0 0-1 0 0,5-7 1 0 0,2-9 308 0 0,-5 10-222 0 0,-2 6-35 0 0,0 0 1 0 0,0 0 0 0 0,-1-1-1 0 0,0 1 1 0 0,0-1-1 0 0,-1 1 1 0 0,0-1 0 0 0,0-8-1 0 0,-3-25-12 0 0,3 38-3 0 0,-1 0-1 0 0,1 0 0 0 0,0 0 0 0 0,0 0 1 0 0,0 0-1 0 0,0 0 0 0 0,0 0 1 0 0,0 0-1 0 0,1 0 0 0 0,0-4 1 0 0,1-2-62 0 0,-2 6 30 0 0,0 0 0 0 0,0 0 0 0 0,0 0 0 0 0,1 0 1 0 0,-1 0-1 0 0,1 0 0 0 0,0 0 0 0 0,-1 1 0 0 0,1-1 0 0 0,0 0 0 0 0,1-2 0 0 0,-1 2 73 0 0,0 1 0 0 0,0-1-1 0 0,0 1 1 0 0,0-1 0 0 0,-1 0-1 0 0,1 0 1 0 0,-1 0 0 0 0,1 1-1 0 0,-1-1 1 0 0,0 0 0 0 0,0-2-1 0 0,1 2-29 0 0,-1 0-1 0 0,0-1 0 0 0,1 1 1 0 0,-1 0-1 0 0,1 0 1 0 0,0 0-1 0 0,0 0 1 0 0,1-2-1 0 0,-1 2-47 0 0,0-1-1 0 0,0 1 1 0 0,0 0 0 0 0,-1 0-1 0 0,1 0 1 0 0,0 0 0 0 0,-1-1 0 0 0,1-2-1 0 0,-1 3 19 0 0,0 0 0 0 0,0-1 0 0 0,1 1 0 0 0,0-1 0 0 0,-1 1 0 0 0,1 0 0 0 0,0 0 0 0 0,2-4 0 0 0,4-12 28 0 0,-6 12 108 0 0,1-1-1 0 0,0 1 0 0 0,0 0 1 0 0,1-1-1 0 0,3-5 0 0 0,-6 11-140 0 0,1 0 1 0 0,-1 0-1 0 0,1 0 0 0 0,-1-1 0 0 0,0 1 0 0 0,1 0 1 0 0,-1 0-1 0 0,0 0 0 0 0,0-1 0 0 0,0-1 0 0 0,1-7-143 0 0,-1 9 159 0 0,5-8 177 0 0,-1-1 0 0 0,10-13 0 0 0,3-16-132 0 0,1 10-34 0 0,-17 28-2 0 0,-1-1 0 0 0,1 1-1 0 0,-1 0 1 0 0,1 0 0 0 0,-1-1-1 0 0,0 1 1 0 0,1 0 0 0 0,-1-1 0 0 0,0 1-1 0 0,0 0 1 0 0,0-1 0 0 0,0 1-1 0 0,0-2 1 0 0,-1 1-8 0 0,1 1 1 0 0,0-1-1 0 0,0 0 0 0 0,0 1 1 0 0,0-1-1 0 0,1 0 0 0 0,-1 1 1 0 0,0-1-1 0 0,1 1 0 0 0,0-3 1 0 0,1-1-91 0 0,0-1-1 0 0,0 0 1 0 0,0 1 0 0 0,0-8 0 0 0,-1 10 150 0 0,1-3 58 0 0,-1 0 0 0 0,2 0 1 0 0,-1 1-1 0 0,4-7 0 0 0,-4 7-94 0 0,1 0 0 0 0,-1-1 1 0 0,1 1-1 0 0,-2-1 0 0 0,3-8 1 0 0,3-15-468 0 0,-5 23 454 0 0,0 0 1 0 0,0 0 0 0 0,-1 0 0 0 0,1-12 0 0 0,-2 16 27 0 0,0-1 0 0 0,1 0 0 0 0,-1 0 0 0 0,1 1 1 0 0,0-1-1 0 0,0 1 0 0 0,0-1 0 0 0,0 1 0 0 0,2-5 1 0 0,7-15 84 0 0,0-3-114 0 0,-7 21 0 0 0,-1-1 0 0 0,0 1 0 0 0,0 0 0 0 0,1-8 0 0 0,-1 8-57 0 0,-1 0-1 0 0,1 0 0 0 0,-1 0 0 0 0,1 0 1 0 0,0 1-1 0 0,5-7 0 0 0,7-13-210 0 0,-1 0 556 0 0,-9 18-199 0 0,0-1 1 0 0,0-1 0 0 0,-1 1 0 0 0,4-9-1 0 0,-5 13-79 0 0,0-1 10 0 0,3-11 4 0 0,-3 5-83 0 0,1 1 0 0 0,0 0 1 0 0,0 0-1 0 0,9-13 0 0 0,-5 7-418 0 0,20-41 1802 0 0,-9 26-1199 0 0,0 2 14 0 0,-17 26-121 0 0,0 0 1 0 0,0-1 0 0 0,0 1-1 0 0,0 0 1 0 0,-1 0 0 0 0,1 0-1 0 0,0 0 1 0 0,-1-1 0 0 0,1 1-1 0 0,0 0 1 0 0,-1-1 0 0 0,0 1 0 0 0,1-2-1 0 0,4-6-54 0 0,14-21 30 0 0,-16 25 12 0 0,0 0 0 0 0,1 0 0 0 0,-1 0 0 0 0,8-8 0 0 0,-9 12-17 0 0,-1-1 0 0 0,1 1 0 0 0,-1 0 0 0 0,1-1 0 0 0,-1 1 0 0 0,0-1-1 0 0,0 0 1 0 0,1 1 0 0 0,-1-1 0 0 0,0 0 0 0 0,0 0 0 0 0,-1 0 0 0 0,1 1 0 0 0,0-1 0 0 0,0-2-1 0 0,3-7-124 0 0,-2 8 123 0 0,0 0 0 0 0,-1 0-1 0 0,1 0 1 0 0,-1 0 0 0 0,1 0 0 0 0,1-7 0 0 0,6-9 369 0 0,-9 19-357 0 0,2-6 5 0 0,1 0-1 0 0,1 1 1 0 0,-1 0 0 0 0,1 0 0 0 0,0 0-1 0 0,7-7 1 0 0,15-16-5 0 0,-12 8 0 0 0,-11 13 0 0 0,-1 5-2 0 0,6-9-149 0 0,0-1 0 0 0,8-15-1 0 0,-15 26 152 0 0,0-1 0 0 0,0 0 0 0 0,1 0 0 0 0,-1 1 0 0 0,1-1 0 0 0,0 1 0 0 0,2-3 0 0 0,7-5 0 0 0,-10 7 0 0 0,1 1 0 0 0,-1-1 0 0 0,0 1 0 0 0,1 0 0 0 0,-1-1 0 0 0,1 1 0 0 0,0 0 0 0 0,-1 0 0 0 0,4-1 0 0 0,-4 1 0 0 0,1 0 0 0 0,-1 1 0 0 0,0-1 0 0 0,1 0 0 0 0,-1 0 0 0 0,0 0 0 0 0,0 0 0 0 0,0 0 0 0 0,0 0 0 0 0,0 0 0 0 0,2-3 0 0 0,11-21 54 0 0,-11 18-44 0 0,-2-5 18 0 0,2 8-11 0 0,0 2-8 0 0,11-11 3 0 0,-10 12-12 0 0,0-1-2 0 0,-2-1 2 0 0,17-9 0 0 0,-9 6 0 0 0,-5 3 0 0 0,0 0 0 0 0,0 0 0 0 0,0-1 0 0 0,0 0 0 0 0,6-6 0 0 0,-4 4 11 0 0,35-32 42 0 0,-7 11 73 0 0,-15 14-62 0 0,-16 9-55 0 0,-2 2-9 0 0,0 0 1 0 0,0 0-1 0 0,0 0 0 0 0,0 0 0 0 0,0 0 0 0 0,0 1 0 0 0,4-3 0 0 0,3 0 0 0 0,-7 3 0 0 0,0 1 0 0 0,0-1 0 0 0,0 1 0 0 0,0-1 0 0 0,0 0 0 0 0,0 0 0 0 0,-1 0 0 0 0,1 0 0 0 0,3-2 0 0 0,26-19 54 0 0,-13 8 9 0 0,-14 11-46 0 0,0 0-1 0 0,0 0 1 0 0,0 0 0 0 0,7-3-1 0 0,20-15 48 0 0,11-4 48 0 0,-40 24-133 0 0,0-1 1 0 0,0 1-1 0 0,0-1 0 0 0,-1 1 0 0 0,1-1 0 0 0,-1 1 1 0 0,3-4-1 0 0,-2 3 53 0 0,-1 0-1 0 0,1 0 1 0 0,0 0-1 0 0,1 0 1 0 0,-1 0 0 0 0,0 0-1 0 0,0 1 1 0 0,1-1 0 0 0,-1 1-1 0 0,1-1 1 0 0,3 0 0 0 0,2-2-16 0 0,-1-1 0 0 0,-1 1 1 0 0,1-1-1 0 0,6-5 0 0 0,-11 7-12 0 0,8-3-9 0 0,-9 5-38 0 0,0 0 0 0 0,1 0 0 0 0,-1 0 0 0 0,0-1 0 0 0,1 1 0 0 0,-1 0 0 0 0,0-1 0 0 0,0 1-1 0 0,0 0 1 0 0,1-3 0 0 0,7-3 162 0 0,-7 6-83 0 0,-1 0 1 0 0,0 0-1 0 0,0 1 1 0 0,1-1-1 0 0,-1 0 1 0 0,0 0-1 0 0,0 0 1 0 0,0 0-1 0 0,0-1 1 0 0,1-1-1 0 0,-1 2-33 0 0,0 0 0 0 0,0-1 0 0 0,0 1 0 0 0,1 0 0 0 0,-1-1 0 0 0,0 1 0 0 0,1 0 0 0 0,1-1 1 0 0,10-8-4 0 0,8-4-4 0 0,-3 0 62 0 0,-8 3-47 0 0,3-2-12 0 0,-7 9 5 0 0,0-2-10 0 0,0-7 62 0 0,0 3-48 0 0,-3 6-3 0 0,3 2-6 0 0,14-14-1 0 0,-3 1 2 0 0,-16 14 0 0 0,1 0 0 0 0,-1 0 0 0 0,1 0 0 0 0,-1 0 0 0 0,1 0 0 0 0,-1 0 0 0 0,0-1 0 0 0,0 1 0 0 0,1 0 0 0 0,-1-1 0 0 0,1-1 0 0 0,4-1 0 0 0,5 0 9 0 0,-8 3 18 0 0,15-18 1 0 0,-13 14-28 0 0,-3 2 0 0 0,1 1 0 0 0,-1 0 0 0 0,0-1 0 0 0,1 1 0 0 0,0 0 0 0 0,3-2 0 0 0,-4 3 0 0 0,-1 0 0 0 0,14-2 0 0 0,6-4 0 0 0,-15 6 0 0 0,-4 1 0 0 0,0 0 0 0 0,0-1 0 0 0,0 1 0 0 0,0-1 0 0 0,0 1 0 0 0,0-1 0 0 0,0 0 0 0 0,0 0 0 0 0,2-1 0 0 0,25-12 32 0 0,-24 12-100 0 0,-1-1 0 0 0,1 1 1 0 0,-1 0-1 0 0,1 0 1 0 0,0 1-1 0 0,0-1 1 0 0,0 1-1 0 0,0 0 0 0 0,0 0 1 0 0,5 1-1 0 0,-9 0 85 0 0,0-1 0 0 0,0 1-1 0 0,-1 0 1 0 0,1 0 0 0 0,0 0-1 0 0,0 0 1 0 0,0-1 0 0 0,0 1 0 0 0,-1 0-1 0 0,1-1 1 0 0,0 1 0 0 0,0 0-1 0 0,-1-1 1 0 0,2 0 0 0 0,2-2 43 0 0,0 1 0 0 0,1 0 0 0 0,-1 0 1 0 0,1 0-1 0 0,0 0 0 0 0,6-1 0 0 0,0 0-60 0 0,-10 3 0 0 0,22-12 0 0 0,-5 1 0 0 0,-4-1 0 0 0,-3 7 0 0 0,8-6 0 0 0,-3 7 11 0 0,-9 3 44 0 0,10-6-57 0 0,14-5 2 0 0,-27 10-1 0 0,23-1 13 0 0,-23 1 11 0 0,18 1 7 0 0,-15 1-25 0 0,-3-1 24 0 0,16-6 1 0 0,39-2 34 0 0,-56 8-64 0 0,15-1 0 0 0,-14 2 10 0 0,11 1 34 0 0,-5 1-32 0 0,-7-1-6 0 0,1-1 0 0 0,-1 1 1 0 0,1-1-1 0 0,0 1 0 0 0,-1-1 0 0 0,1-1 0 0 0,0 1 1 0 0,-1 0-1 0 0,6-2 0 0 0,20-6 58 0 0,-27 6-64 0 0,17 1 0 0 0,12 1 0 0 0,-3 3 0 0 0,-18-2 41 0 0,6 1 204 0 0,1 0 0 0 0,24-2 0 0 0,-38-1-245 0 0,-3 1 0 0 0,1-1 0 0 0,0 1 0 0 0,-1 0 0 0 0,1-1 0 0 0,0 1 0 0 0,-1 0 0 0 0,1 0 0 0 0,0 0 0 0 0,-1-1 0 0 0,1 1 0 0 0,0 0 0 0 0,-1 0 0 0 0,1 0 0 0 0,0 0 0 0 0,0 0 0 0 0,-1 0 0 0 0,1 0 0 0 0,0 0 0 0 0,1 1 0 0 0,4 0 0 0 0,14 1 0 0 0,-16-2-4 0 0,1 0-68 0 0,-1 0-1 0 0,0 1 1 0 0,1-1-1 0 0,-1 1 1 0 0,1 0-1 0 0,-1 0 1 0 0,6 3-1 0 0,11-3 73 0 0,-15-1 0 0 0,0 0 0 0 0,0 1 0 0 0,1-1 0 0 0,-1 1 0 0 0,0 0 0 0 0,8 3 0 0 0,28 15 78 0 0,-41-18-70 0 0,0 0 0 0 0,1 0 0 0 0,-1-1 0 0 0,0 1 0 0 0,1 0 0 0 0,-1-1 0 0 0,0 0 0 0 0,1 1 0 0 0,-1-1 0 0 0,1 0 1 0 0,2 1-1 0 0,3 0 28 0 0,3 3-5 0 0,0 0 0 0 0,1 0 0 0 0,13 2 0 0 0,-4 0-3 0 0,31 6 37 0 0,-25-5-5 0 0,-12-3-24 0 0,-1 0-1 0 0,21 10 1 0 0,11 4-15 0 0,-26-11 125 0 0,12 8-68 0 0,-22-11-52 0 0,-1 0 1 0 0,-1 1-1 0 0,1 0 0 0 0,-1 1 1 0 0,0 0-1 0 0,0 0 0 0 0,7 8 0 0 0,12 10 55 0 0,19 22 89 0 0,-36-37-141 0 0,0 0-1 0 0,11 14 0 0 0,-1-1 74 0 0,9 10 55 0 0,-10-11-79 0 0,24 21-1 0 0,-12-10-18 0 0,-23-25-54 0 0,-7-5-5 0 0,1-1 0 0 0,0 0 0 0 0,0 0 0 0 0,1 0 0 0 0,-1 0 0 0 0,0 0 0 0 0,0 0 0 0 0,0 0 0 0 0,1-1 0 0 0,-1 1 0 0 0,3 1 0 0 0,-3-2 0 0 0,-1 0 0 0 0,1 1 0 0 0,0-1 0 0 0,-1 0 0 0 0,1 1 0 0 0,-1-1 0 0 0,1 0 0 0 0,0 1 0 0 0,-1-1 0 0 0,1 1 0 0 0,-1-1 0 0 0,1 1 0 0 0,-1 0 0 0 0,1-1 0 0 0,-1 1 0 0 0,1 0 0 0 0,0 0 0 0 0,-1 0 0 0 0,0 0 0 0 0,1-1 0 0 0,0 1 0 0 0,-1 0 0 0 0,1-1 0 0 0,-1 1 0 0 0,1-1 0 0 0,0 1 0 0 0,-1-1 0 0 0,1 1 0 0 0,0-1 0 0 0,0 1 0 0 0,-1-1 0 0 0,1 0 0 0 0,1 1 0 0 0,0 0 0 0 0,0-1 0 0 0,0 1 0 0 0,0 0 0 0 0,0 0 0 0 0,0 0 0 0 0,-1 1 0 0 0,1-1 0 0 0,0 0 0 0 0,-1 1 0 0 0,1-1 0 0 0,-1 1 0 0 0,2 1 0 0 0,37 37 128 0 0,9 1 0 0 0,-47-40-125 0 0,-1 1 0 0 0,1 0 0 0 0,-1-1-1 0 0,1 1 1 0 0,0-1 0 0 0,0 0 0 0 0,2 2 0 0 0,-2-3 109 0 0,-1 2 17 0 0,11 9 69 0 0,-7-6-243 0 0,0-1 0 0 0,0 1 0 0 0,-1 0 0 0 0,7 10 0 0 0,-10-14 136 0 0,1 0-74 0 0,0 0-1 0 0,-1-1 0 0 0,1 1 1 0 0,0 0-1 0 0,0 1 1 0 0,-1-1-1 0 0,1 0 0 0 0,-1 0 1 0 0,1 1-1 0 0,1 2 1 0 0,-1-3-15 0 0,4 7-51 0 0,-4-5 17 0 0,0-1 0 0 0,1 1 0 0 0,-1 0 0 0 0,1-1-1 0 0,6 5 1 0 0,-4-3 21 0 0,-3-3 11 0 0,-1 0 0 0 0,0 0 0 0 0,1 0 0 0 0,-1 1 0 0 0,0-1-1 0 0,0 0 1 0 0,0 1 0 0 0,0-1 0 0 0,0 1 0 0 0,0-1 0 0 0,0 1 0 0 0,0 0-1 0 0,-1-1 1 0 0,2 4 0 0 0,0-2 0 0 0,0 1 0 0 0,0 0 0 0 0,0-1 0 0 0,1 0 0 0 0,4 5 0 0 0,1 2 0 0 0,-5-4 0 0 0,-3-5 0 0 0,0 0 0 0 0,1 0 0 0 0,-1 1 0 0 0,1-1 0 0 0,-1 0 0 0 0,1 0 0 0 0,-1 0 0 0 0,1-1 0 0 0,-1 1 0 0 0,1 0 0 0 0,0 0 0 0 0,-1 0 0 0 0,1 0 0 0 0,0 0 0 0 0,0-1 0 0 0,0 1 0 0 0,1 0 0 0 0,12 14 36 0 0,7 10-8 0 0,37 45-9 0 0,-50-58-12 0 0,0 0 0 0 0,-1 0 0 0 0,0 0 0 0 0,7 20-1 0 0,-7-17-3 0 0,0 0 0 0 0,2 0 0 0 0,16 23 0 0 0,-11-17-4 0 0,7 8 1 0 0,16 27 0 0 0,-19-34 0 0 0,-1 0 0 0 0,-14-16 0 0 0,1-1 0 0 0,-1 1 0 0 0,1-1 0 0 0,8 8 0 0 0,11 15 0 0 0,16 30 11 0 0,-15-9 42 0 0,-17-37-53 0 0,9 21 0 0 0,-11-21 0 0 0,1-1 0 0 0,12 19 0 0 0,-15-25 0 0 0,1 1 0 0 0,-1 0 0 0 0,-1 1 0 0 0,1-1 0 0 0,2 13 0 0 0,2 4 0 0 0,-2-4 0 0 0,-4-15 0 0 0,0 1 0 0 0,0-1 0 0 0,1 0 0 0 0,2 7 0 0 0,30 63 64 0 0,-13-28-64 0 0,30 87 0 0 0,-39-109 0 0 0,-10-21 0 0 0,0 0 0 0 0,-1 0 0 0 0,1 0 0 0 0,-1 0 0 0 0,1 0 0 0 0,-1 0 0 0 0,0 1 0 0 0,0-1 0 0 0,-1 0 0 0 0,1 1 0 0 0,0 3 0 0 0,-2-2 0 0 0,1 0 0 0 0,0 0 0 0 0,1 0 0 0 0,-1 0 0 0 0,1 0 0 0 0,0 0 0 0 0,0 0 0 0 0,1 0 0 0 0,0 0 0 0 0,0 0 0 0 0,0-1 0 0 0,0 1 0 0 0,0-1 0 0 0,1 1 0 0 0,5 6 0 0 0,-2-4 0 0 0,-1 1 0 0 0,0-1 0 0 0,-1 1 0 0 0,0 1 0 0 0,4 9 0 0 0,0 0 0 0 0,14 40 11 0 0,-16-39 38 0 0,-6-17-48 0 0,1 1-1 0 0,0 0 1 0 0,0 0 0 0 0,0-1-1 0 0,0 1 1 0 0,2 2-1 0 0,13 30 0 0 0,-1-2 0 0 0,-4-13 0 0 0,-1 1 0 0 0,14 39 0 0 0,-8-16 0 0 0,-2-7 0 0 0,13 53 0 0 0,4 1 0 0 0,-26-76 0 0 0,3 17 0 0 0,-4-16 0 0 0,8 27 0 0 0,-1-7 0 0 0,55 216 0 0 0,-39-125 0 0 0,-25-117 0 0 0,9 31 0 0 0,-9-35 0 0 0,0 1 0 0 0,0 0 0 0 0,1 10 0 0 0,5 16 0 0 0,3-3 0 0 0,-2-1 0 0 0,8 42 0 0 0,-13-57 0 0 0,8 21 0 0 0,-2-4 0 0 0,-7-21 0 0 0,4 20 0 0 0,-6-29 0 0 0,-1 1 0 0 0,0 0 0 0 0,1 0 0 0 0,0 0 0 0 0,-1 0 0 0 0,1 0 0 0 0,0 0 0 0 0,0-1 0 0 0,0 1 0 0 0,2 3 0 0 0,-1-4 0 0 0,-1 1 0 0 0,0 0 0 0 0,0-1 0 0 0,0 1 0 0 0,0 0 0 0 0,0 0 0 0 0,-1-1 0 0 0,1 1 0 0 0,-1 0 0 0 0,2 4 0 0 0,4 36-59 0 0,-4-28 40 0 0,0 0 0 0 0,0 0 0 0 0,-1 0-1 0 0,-1 0 1 0 0,0 0 0 0 0,-3 20 0 0 0,-1-7-717 0 0,2-1 0 0 0,0 1 0 0 0,4 35-1 0 0,-1-8-1653 0 0,-1-35 1154 0 0,-1 1-1 0 0,-6 31 1 0 0,7-44 1185 0 0,-1 0-1 0 0,1 0 1 0 0,0 9-1 0 0,1 0 2839 0 0,-1-14-2403 0 0,2 2-73 0 0,-1 0-1 0 0,0 1 1 0 0,0-1-1 0 0,-1 1 1 0 0,1-1 0 0 0,-1 1-1 0 0,0-1 1 0 0,0 1-1 0 0,0 0 1 0 0,-2 6-1 0 0,-6 40 930 0 0,3-7-932 0 0,0-8 71 0 0,4-31-347 0 0,1-1 0 0 0,-1 1 0 0 0,1 0 1 0 0,0 0-1 0 0,0 0 0 0 0,1-1 0 0 0,1 8 0 0 0,1 18 141 0 0,-3-22-151 0 0,0-3 3 0 0,0 1 0 0 0,0 0 0 0 0,0 0 0 0 0,1-1 0 0 0,0 1 1 0 0,2 6-1 0 0,0-2 32 0 0,-1 1 0 0 0,0 0 0 0 0,0 0 0 0 0,-1 13 0 0 0,3 12 74 0 0,7 47 77 0 0,-6-31-91 0 0,-4-44-95 0 0,0 1-1 0 0,0-1 1 0 0,-2 17-1 0 0,0-5 17 0 0,0-7-24 0 0,1-11-14 0 0,-1 0 0 0 0,1 0 0 0 0,0 0-1 0 0,0 0 1 0 0,0 0 0 0 0,0-1 0 0 0,1 1-1 0 0,-1 2 1 0 0,1-1 4 0 0,-1 0-1 0 0,0 0 1 0 0,0-1 0 0 0,0 1-1 0 0,0 0 1 0 0,0 0-1 0 0,-1 0 1 0 0,0 3 0 0 0,0-2 0 0 0,0-1 0 0 0,1 0-1 0 0,0 0 1 0 0,-1 0 0 0 0,1 0 0 0 0,0 0 0 0 0,1 5 0 0 0,1 2-4 0 0,-1 1 0 0 0,0-1 0 0 0,0 0 0 0 0,-1 1 0 0 0,0-1 0 0 0,-1 1 0 0 0,-3 14 0 0 0,-1 11 0 0 0,1 11 0 0 0,3-36 0 0 0,2-9 0 0 0,-2-1 0 0 0,1 0 0 0 0,0 1 0 0 0,0-1 0 0 0,0 0 0 0 0,-1 1 0 0 0,1-1 0 0 0,0 0 0 0 0,-1 1 0 0 0,0-1 0 0 0,0 2 0 0 0,0-2 0 0 0,0 0 0 0 0,0 0 0 0 0,1 0 0 0 0,-1 0 0 0 0,0 1 0 0 0,1-1 0 0 0,-1 0 0 0 0,1 1 0 0 0,-1-1 0 0 0,1 0 0 0 0,0 1 0 0 0,0-1 0 0 0,-1 0 0 0 0,1 1 0 0 0,0-1 0 0 0,0 2 0 0 0,0 2 0 0 0,-2 23 0 0 0,2 46 0 0 0,2-11 0 0 0,-1-60 0 0 0,-1 0 0 0 0,-6 11 0 0 0,3-9 0 0 0,2-4 0 0 0,1 0 0 0 0,0 0 0 0 0,-1-1 0 0 0,1 1 0 0 0,0 0 0 0 0,0 0 0 0 0,-1 0 0 0 0,1 0 0 0 0,0 0 0 0 0,0 0 0 0 0,0 0 0 0 0,0 0 0 0 0,0 0 0 0 0,0-1 0 0 0,1 2 0 0 0,-1 17 0 0 0,0 10 0 0 0,0-29 0 0 0,0 1 0 0 0,0 0 0 0 0,0 0 0 0 0,0-1 0 0 0,0 1 0 0 0,0 0 0 0 0,0 0 0 0 0,0 0 0 0 0,0-1 0 0 0,-1 1 0 0 0,1 0 0 0 0,0-1 0 0 0,0 1 0 0 0,-1 0 0 0 0,1 0 0 0 0,-1 0 0 0 0,-1 5 0 0 0,1 2 0 0 0,-5 4 0 0 0,4-7 0 0 0,1-3 0 0 0,0-5 0 0 0,-1-1 0 0 0,1 2 0 0 0,0-1 0 0 0,-1 1 0 0 0,1 0 0 0 0,-1-1 0 0 0,0 1 0 0 0,-2-3 0 0 0,-9-13 0 0 0,-4-7-28 0 0,13 19-1 0 0,0 1 0 0 0,1-1 0 0 0,-6-10 0 0 0,5 8-19 0 0,0 0-1 0 0,0 0 0 0 0,-11-12 1 0 0,10 14-34 0 0,1-1 1 0 0,-1 1 0 0 0,1-1-1 0 0,1 0 1 0 0,-6-12-1 0 0,0-5-279 0 0,7 20 196 0 0,0 0 1 0 0,0 0-1 0 0,1-1 1 0 0,-1 1-1 0 0,1-1 1 0 0,0 1 0 0 0,0-7-1 0 0,1 9-246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1:43.4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1 461 10656 0 0,'0'0'8606'0'0,"0"-2"-7519"0"0,0-4-554 0 0,1-1-1 0 0,0 1 1 0 0,0-1 0 0 0,0 1 0 0 0,1 0-1 0 0,0-1 1 0 0,0 1 0 0 0,1 0 0 0 0,5-10 0 0 0,3-13 110 0 0,-8 21-507 0 0,0 0-1 0 0,7-13 1 0 0,-4 9-44 0 0,6-9 13 0 0,1 1-1 0 0,18-23 1 0 0,24-32-84 0 0,-33 45-101 0 0,25-30 0 0 0,-11 21-1760 0 0,-19 19 725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1:57.7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87 11600 0 0,'5'-4'562'0'0,"3"-5"269"0"0,1 0-1 0 0,0 0 0 0 0,1 1 1 0 0,11-8-1 0 0,-18 15-650 0 0,-1 0 0 0 0,1 0-1 0 0,-1 0 1 0 0,1 0 0 0 0,0 0-1 0 0,3 0 1 0 0,12-5 593 0 0,-16 5-709 0 0,0 0 0 0 0,0 1 0 0 0,0-1 0 0 0,0 0 0 0 0,0 1 0 0 0,0-1 0 0 0,0 1 0 0 0,4-1 0 0 0,13-4 441 0 0,-15 3-201 0 0,0 1 0 0 0,0 0 0 0 0,0 0-1 0 0,1 0 1 0 0,-1 0 0 0 0,1 1 0 0 0,4-1 0 0 0,-7 1-238 0 0,-1 0 1 0 0,1 1-1 0 0,0-1 1 0 0,-1 1-1 0 0,1-1 1 0 0,0 1-1 0 0,-1-1 1 0 0,1 1-1 0 0,-1 0 1 0 0,1 0-1 0 0,-1 0 1 0 0,1 0 0 0 0,-1 0-1 0 0,0 0 1 0 0,1 0-1 0 0,-1 0 1 0 0,0 0-1 0 0,0 1 1 0 0,0-1-1 0 0,0 0 1 0 0,0 1-1 0 0,0-1 1 0 0,0 1-1 0 0,-1-1 1 0 0,2 4-1 0 0,1 3-95 0 0,0 1-1 0 0,-1-1 0 0 0,3 15 0 0 0,-5-19 82 0 0,2 4-52 0 0,-1-4 0 0 0,0 1 0 0 0,0 0 0 0 0,-1 0 0 0 0,0 0 0 0 0,1-1 0 0 0,-2 1 0 0 0,1 5 0 0 0,-9 28 208 0 0,-1-1 0 0 0,-14 37 0 0 0,20-64-133 0 0,1-1-1 0 0,-2 15 1 0 0,-5 15-97 0 0,-3-3-693 0 0,12-35 364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1:58.2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16527 0 0,'0'0'1658'0'0,"0"2"-1516"0"0,1 55 2764 0 0,-6 137 538 0 0,5-179-3356 0 0,0 1 0 0 0,1 0 1 0 0,1 0-1 0 0,0-1 0 0 0,7 27 1 0 0,-4-24-62 0 0,-3-11-22 0 0,0 0 1 0 0,1 0-1 0 0,0 0 0 0 0,1 0 1 0 0,-1-1-1 0 0,1 0 0 0 0,0 0 1 0 0,1 0-1 0 0,6 7 0 0 0,-10-12 12 0 0,0 0-1 0 0,1 0 1 0 0,-1-1-1 0 0,0 1 1 0 0,0-1 0 0 0,1 1-1 0 0,-1-1 1 0 0,0 1-1 0 0,1-1 1 0 0,-1 0-1 0 0,0 0 1 0 0,1 1-1 0 0,-1-1 1 0 0,0 0 0 0 0,1 0-1 0 0,-1-1 1 0 0,0 1-1 0 0,1 0 1 0 0,-1 0-1 0 0,1-1 1 0 0,-1 1-1 0 0,0-1 1 0 0,0 1-1 0 0,1-1 1 0 0,-1 1 0 0 0,0-1-1 0 0,0 0 1 0 0,2-1-1 0 0,5-3 72 0 0,-1 0 0 0 0,14-12 0 0 0,-19 15-142 0 0,6-5-260 0 0,-1-1 0 0 0,0 0 0 0 0,-1 0 0 0 0,0 0 0 0 0,0-1 0 0 0,-1 0 0 0 0,5-11 0 0 0,6-18-6401 0 0,-8 15-491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1:58.5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1 138 13824 0 0,'0'0'1246'0'0,"4"-4"-996"0"0,22-24 2228 0 0,-23 25-2036 0 0,0 0 1 0 0,-1 0-1 0 0,1-1 0 0 0,-1 1 1 0 0,1-1-1 0 0,2-7 0 0 0,-3 7-185 0 0,0 1 0 0 0,0-1 1 0 0,0 1-1 0 0,1-1 0 0 0,-1 1 0 0 0,4-3 0 0 0,24-30 1071 0 0,-21 24-3452 0 0</inkml:trace>
  <inkml:trace contextRef="#ctx0" brushRef="#br0" timeOffset="1">133 151 5064 0 0,'0'0'496'0'0,"4"-13"-496"0"0,1 5 0 0 0,5 1 2488 0 0,-7-6 440 0 0,7 6 88 0 0,-7-6 23 0 0,7 2-2103 0 0,-2-1-416 0 0,2 1-80 0 0,-2-1-24 0 0,-3-4-536 0 0,3 4-104 0 0,-3 4-32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1:58.9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14 198 9216 0 0,'0'0'421'0'0,"0"2"-12"0"0,-1-1-397 0 0,1 0 0 0 0,0 1 0 0 0,0-1 0 0 0,-1 0 0 0 0,1 0 0 0 0,-1 0 0 0 0,1 0 0 0 0,-1 1 0 0 0,1-1 0 0 0,-1 0 0 0 0,0 1 0 0 0,0-1 15 0 0,0 0 0 0 0,0 1 0 0 0,0-1 0 0 0,1 0 0 0 0,-1 1-1 0 0,0-1 1 0 0,1 1 0 0 0,0-1 0 0 0,-1 1 0 0 0,1-1 0 0 0,-1 3 0 0 0,1 18 4386 0 0,4 23 0 0 0,-3-35-3928 0 0,1-1 0 0 0,0 1 0 0 0,1-1 0 0 0,0 0 0 0 0,5 11 0 0 0,-3-9-90 0 0,1 0 0 0 0,12 18 1 0 0,-14-24-206 0 0,0 0 1 0 0,0-1-1 0 0,0 0 1 0 0,1 0 0 0 0,0 0-1 0 0,-1 0 1 0 0,11 5-1 0 0,5 3 117 0 0,-13-8-352 0 0,-1 0-1 0 0,1 0 0 0 0,0-1 0 0 0,0 0 0 0 0,15 4 0 0 0,-20-6 57 0 0,0-1-1 0 0,0 0 1 0 0,1 0-1 0 0,-1 0 1 0 0,0 0-1 0 0,1 0 1 0 0,-1 0 0 0 0,0-1-1 0 0,0 1 1 0 0,1-1-1 0 0,-1 0 1 0 0,0 1-1 0 0,0-1 1 0 0,0 0 0 0 0,0 0-1 0 0,0 0 1 0 0,0-1-1 0 0,0 1 1 0 0,0 0-1 0 0,-1-1 1 0 0,1 1 0 0 0,0-1-1 0 0,-1 0 1 0 0,3-3-1 0 0,0 0 21 0 0,-1 0 1 0 0,1-1-1 0 0,-1 1 0 0 0,-1-1 0 0 0,1 0 0 0 0,-1 1 0 0 0,0-1 0 0 0,2-9 1 0 0,0-6-16 0 0,1-24 1 0 0,-5 44-19 0 0,2-32 593 0 0,-4-43-1 0 0,1 59-331 0 0,-1 3-180 0 0,0-1 0 0 0,-1 1-1 0 0,-1 0 1 0 0,0 1 0 0 0,-1-1-1 0 0,-9-19 1 0 0,-4-12-22 0 0,16 40-29 0 0,0-1 0 0 0,0 0 0 0 0,-1 1 0 0 0,0 0 0 0 0,0-1 0 0 0,-5-6 0 0 0,6 11-18 0 0,1 0 0 0 0,0-1 0 0 0,-1 1 0 0 0,1 0-1 0 0,0 0 1 0 0,-1 0 0 0 0,0 1 0 0 0,1-1 0 0 0,-1 0 0 0 0,1 0 0 0 0,-1 1-1 0 0,0-1 1 0 0,1 1 0 0 0,-1 0 0 0 0,0-1 0 0 0,0 1 0 0 0,1 0 0 0 0,-1 0-1 0 0,0 0 1 0 0,0 0 0 0 0,1 0 0 0 0,-1 1 0 0 0,0-1 0 0 0,0 0 0 0 0,1 1-1 0 0,-1-1 1 0 0,-3 2 0 0 0,0 0-181 0 0,0-1 0 0 0,0 1 0 0 0,1 0 1 0 0,-1 0-1 0 0,0 1 0 0 0,1 0 0 0 0,-1-1 0 0 0,1 1 0 0 0,0 1 0 0 0,0-1 0 0 0,0 1 0 0 0,0-1 0 0 0,1 1 0 0 0,-1 0 0 0 0,-2 6 1 0 0,-11 17-6105 0 0,0 3-1947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1:59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80 14944 0 0,'0'-14'686'0'0,"0"12"-15"0"0,1 0-431 0 0,9-6-77 0 0,-7 4 297 0 0,1 1 0 0 0,1-1 0 0 0,-1 1 0 0 0,0 0 1 0 0,9-5-1 0 0,32-8 2025 0 0,-31 12-2143 0 0,-10 2-179 0 0,1 0 0 0 0,0 1 0 0 0,0 0 0 0 0,0 0 0 0 0,9 0 0 0 0,-13 1-136 0 0,1 0 0 0 0,0 0 0 0 0,-1 1 0 0 0,1-1 0 0 0,0 1 0 0 0,-1-1 0 0 0,1 1 0 0 0,-1-1 0 0 0,1 1 0 0 0,-1 0 0 0 0,1 0 0 0 0,-1 0 0 0 0,0 0 0 0 0,1 0 0 0 0,-1 0 0 0 0,0 0 0 0 0,0 0-1 0 0,1 1 1 0 0,-1-1 0 0 0,0 0 0 0 0,1 3 0 0 0,0 0 13 0 0,0 1 1 0 0,-1-1-1 0 0,1 1 0 0 0,-1-1 0 0 0,0 1 0 0 0,0 0 0 0 0,-1 0 0 0 0,1-1 1 0 0,-1 1-1 0 0,0 0 0 0 0,-2 9 0 0 0,2 4-12 0 0,-3 32 10 0 0,-13 73 1 0 0,13-104-98 0 0,3-18 41 0 0,-11 84-1136 0 0,9-49-2292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34:01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9384 0 0,'0'0'430'0'0,"0"2"-8"0"0,0 21-557 0 0,1-3 1717 0 0,-2 0-1 0 0,-3 33 1 0 0,2-42-728 0 0,1 0-1 0 0,1 0 0 0 0,1 19 1 0 0,0-4 269 0 0,4 15 581 0 0,0 45 586 0 0,-5-48-2091 0 0,-6 47 0 0 0,2-59-199 0 0,0 39 0 0 0,4-17-194 0 0,-2-20-173 0 0,3 1-1 0 0,0 0 1 0 0,8 43-1 0 0,-3-20-1718 0 0,-5-29-337 0 0,0-4-4067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1:59.9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1 14048 0 0,'0'0'1276'0'0,"-1"0"-1050"0"0,-3 1 103 0 0,1 1-1 0 0,-1-1 0 0 0,1 1 0 0 0,0-1 1 0 0,-1 1-1 0 0,1 0 0 0 0,0 0 1 0 0,0 1-1 0 0,0-1 0 0 0,0 1 1 0 0,1-1-1 0 0,-1 1 0 0 0,-3 5 1 0 0,2-1 150 0 0,1-1-1 0 0,0 1 1 0 0,0 0 0 0 0,-3 13 0 0 0,1-3-174 0 0,2-6-138 0 0,0 0 1 0 0,1 0-1 0 0,0 0 0 0 0,1 0 1 0 0,0 0-1 0 0,1 15 0 0 0,2 1 51 0 0,8 39 0 0 0,-7-57-194 0 0,-1-1 0 0 0,1 1 0 0 0,0-1 0 0 0,1 0 0 0 0,0 0 1 0 0,0 0-1 0 0,0 0 0 0 0,1-1 0 0 0,1 0 0 0 0,-1 0 1 0 0,1 0-1 0 0,0-1 0 0 0,1 1 0 0 0,11 8 0 0 0,-15-15-20 0 0,0 1 0 0 0,0 0 0 0 0,0-1 0 0 0,0 1 0 0 0,0-1 0 0 0,0 0 0 0 0,0 0 0 0 0,0 0 0 0 0,0 0 0 0 0,0-1 0 0 0,0 1 0 0 0,0-1 0 0 0,0 0 0 0 0,0 0 0 0 0,5-2 0 0 0,-3-1-39 0 0,0 0 0 0 0,0 0 0 0 0,-1 0 0 0 0,0-1 0 0 0,1 0 0 0 0,-2 0 0 0 0,5-5 0 0 0,20-38-695 0 0,-18 26-874 0 0,-2 1-3699 0 0,1 0-1995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2:00.3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0 242 15664 0 0,'0'0'1417'0'0,"2"-2"-1167"0"0,66-60 5010 0 0,-24 15-2901 0 0,-30 34-1909 0 0,-1-1 1 0 0,0-1-1 0 0,18-29 0 0 0,-24 32-573 0 0,-6 8-129 0 0,1 0 0 0 0,0 1-1 0 0,1-1 1 0 0,-1 1 0 0 0,5-6 0 0 0,1 3-1560 0 0</inkml:trace>
  <inkml:trace contextRef="#ctx0" brushRef="#br0" timeOffset="1">199 230 10136 0 0,'2'0'2802'0'0,"1"-2"-2059"0"0,0-1-1 0 0,0 1 1 0 0,0-1-1 0 0,0 1 1 0 0,0-1-1 0 0,0 0 1 0 0,0 0 0 0 0,-1 0-1 0 0,0 0 1 0 0,4-6-1 0 0,8-10 1406 0 0,5-1-483 0 0,-12 12-1292 0 0,0 1 0 0 0,9-13 0 0 0,-11 14-292 0 0,0 1 0 0 0,0 0 0 0 0,0 0 0 0 0,0 0-1 0 0,1 1 1 0 0,9-6 0 0 0,-8 5-493 0 0,-1 1 0 0 0,1-1 0 0 0,-1 0 1 0 0,10-11-1 0 0,-3-1-1614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2:00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0 173 17967 0 0,'1'-1'827'0'0,"8"-17"266"0"0,-9 17-1088 0 0,0 0-1 0 0,0 1 1 0 0,0-1-1 0 0,1 0 0 0 0,-1 0 1 0 0,0 0-1 0 0,1 1 1 0 0,-1-1-1 0 0,1 0 1 0 0,-1 0-1 0 0,1 1 0 0 0,-1-1 1 0 0,1 0-1 0 0,-1 1 1 0 0,1-1-1 0 0,0 1 0 0 0,-1-1 1 0 0,1 1-1 0 0,1-1 1 0 0,1-1 109 0 0,19-23 2207 0 0,-12 12-1541 0 0,1 1 0 0 0,0 1 1 0 0,1 0-1 0 0,0 0 0 0 0,20-13 1 0 0,-29 23-751 0 0,5-4 0 0 0,-1 1 0 0 0,14-5 0 0 0,0-2-897 0 0,-19 10-800 0 0</inkml:trace>
  <inkml:trace contextRef="#ctx0" brushRef="#br0" timeOffset="1">164 166 7832 0 0,'0'0'705'0'0,"0"2"-577"0"0,-1 13-196 0 0,-2 0 3368 0 0,2-9-964 0 0,0 0 0 0 0,0 0 0 0 0,1 0 1 0 0,0 7-1 0 0,0-10-2076 0 0,0-1 0 0 0,1 1 0 0 0,-1 0 0 0 0,1-1 0 0 0,0 1 0 0 0,0-1 0 0 0,2 5 0 0 0,3 5 212 0 0,-2-4-314 0 0,0-1 1 0 0,0 0-1 0 0,1 0 1 0 0,0-1-1 0 0,0 1 1 0 0,7 5-1 0 0,-10-10-191 0 0,0 0-1 0 0,0-1 0 0 0,0 1 1 0 0,1-1-1 0 0,-1 1 1 0 0,0-1-1 0 0,1 0 1 0 0,-1 0-1 0 0,1 0 0 0 0,-1 0 1 0 0,4 0-1 0 0,-4 0-518 0 0,0-1 1 0 0,0 0-1 0 0,0 0 0 0 0,1 1 0 0 0,-1-1 0 0 0,0-1 1 0 0,0 1-1 0 0,3-1 0 0 0,4-3-1607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2:01.0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152 0 13824 0 0,'0'0'1246'0'0,"-1"7"-772"0"0,0-4-22 0 0,0-1 0 0 0,1 1 0 0 0,-1 0 1 0 0,1-1-1 0 0,0 1 0 0 0,0 0 1 0 0,0 0-1 0 0,0-1 0 0 0,0 1 1 0 0,0 0-1 0 0,1-1 0 0 0,-1 1 1 0 0,2 3-1 0 0,1 2 159 0 0,1-1 0 0 0,-1 0 1 0 0,6 8-1 0 0,9 18 199 0 0,5 9-284 0 0,-19-37-553 0 0,-1 0 0 0 0,0 1 0 0 0,1 0 1 0 0,-2 0-1 0 0,1 0 0 0 0,-1 0 0 0 0,0 0 0 0 0,0 1 0 0 0,0-1 0 0 0,-1 1 0 0 0,0 7 0 0 0,0 18-7172 0 0,3-16-600 0 0</inkml:trace>
  <inkml:trace contextRef="#ctx0" brushRef="#br0" timeOffset="1">1 644 9216 0 0,'0'0'706'0'0,"2"-1"-44"0"0,3-2 619 0 0,0 0 1 0 0,-1 0-1 0 0,1 0 1 0 0,-1 0-1 0 0,0-1 1 0 0,0 0-1 0 0,4-4 1 0 0,9-9 1097 0 0,89-70 1740 0 0,-96 78-4071 0 0,0 0 1 0 0,0-1-1 0 0,-1-1 1 0 0,10-15-1 0 0,4-4-41 0 0,-16 23-104 0 0,0 0 0 0 0,1 0-1 0 0,0 1 1 0 0,16-10 0 0 0,2-2-2114 0 0,-13 9 676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2:01.3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67 2304 0 0,'2'0'167'0'0,"0"0"-45"0"0,0 0 1 0 0,0-1-1 0 0,0 1 1 0 0,-1 0-1 0 0,1-1 1 0 0,0 1-1 0 0,0-1 1 0 0,0 1-1 0 0,0-1 1 0 0,1-1 0 0 0,0 0 1857 0 0,0 0 0 0 0,0 0 1 0 0,0 0-1 0 0,0-1 0 0 0,3-3 1 0 0,-3 2-458 0 0,0 1 0 0 0,1 0 0 0 0,-1 0 1 0 0,8-4-1 0 0,-2 3-619 0 0,0-1 0 0 0,-1 1 1 0 0,13-3-1 0 0,-17 6-724 0 0,0 0 0 0 0,0 0 0 0 0,0 1 0 0 0,0-1 0 0 0,0 1 0 0 0,0 0 0 0 0,0 0 0 0 0,0 1 0 0 0,0-1 0 0 0,0 1-1 0 0,6 1 1 0 0,-8-1-147 0 0,1 0-1 0 0,-1-1 1 0 0,0 1-1 0 0,0 0 1 0 0,0 1-1 0 0,0-1 1 0 0,0 0-1 0 0,0 1 0 0 0,0-1 1 0 0,0 1-1 0 0,0-1 1 0 0,-1 1-1 0 0,1 0 1 0 0,-1 0-1 0 0,1 0 0 0 0,-1 0 1 0 0,0 0-1 0 0,1 0 1 0 0,-1 0-1 0 0,0 0 1 0 0,0 3-1 0 0,2 4-16 0 0,0 1-1 0 0,-1-1 1 0 0,-1 1 0 0 0,0 0 0 0 0,0 0-1 0 0,-1 0 1 0 0,0-1 0 0 0,-1 13-1 0 0,-7 35-92 0 0,-2 6-24 0 0,0 75 1 0 0,10-130-40 0 0,0 0 1 0 0,1 0-1 0 0,0 1 1 0 0,1-1-1 0 0,0 0 1 0 0,0 0-1 0 0,4 11 1 0 0,1-8 128 0 0,-5-10 11 0 0,7 4 0 0 0,-5-6-6 0 0,1-1 0 0 0,-1 1 1 0 0,0-1-1 0 0,0 0 0 0 0,0 0 0 0 0,0 0 0 0 0,0 0 1 0 0,-1-1-1 0 0,1 1 0 0 0,4-6 0 0 0,25-38 258 0 0,11-13-2892 0 0,-19 33-6716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2:02.2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89 14800 0 0,'0'0'1121'0'0,"0"-2"-761"0"0,3-3-207 0 0,-1 1 0 0 0,1 0 1 0 0,0 0-1 0 0,0 0 0 0 0,1 0 0 0 0,-1 1 1 0 0,1-1-1 0 0,-1 1 0 0 0,1 0 1 0 0,0 0-1 0 0,1 0 0 0 0,-1 0 0 0 0,0 1 1 0 0,6-2-1 0 0,11-9 1345 0 0,-16 11-1283 0 0,0-1 1 0 0,0 1-1 0 0,1 0 1 0 0,-1 0-1 0 0,7-1 1 0 0,5-2 92 0 0,-16 5-279 0 0,1 0-1 0 0,-1-1 1 0 0,0 1-1 0 0,0 0 1 0 0,1 0-1 0 0,-1 0 1 0 0,0 0-1 0 0,0 0 1 0 0,1 0-1 0 0,-1 0 1 0 0,0 0-1 0 0,0 0 1 0 0,1 1-1 0 0,-1-1 1 0 0,0 1-1 0 0,0-1 1 0 0,0 1-1 0 0,0-1 1 0 0,0 1-1 0 0,1-1 1 0 0,-1 1-1 0 0,0 0 1 0 0,0 0-1 0 0,-1-1 1 0 0,1 1-1 0 0,0 0 1 0 0,0 0-1 0 0,0 0 1 0 0,0 0-1 0 0,-1 0 1 0 0,1 0-1 0 0,0 0 1 0 0,-1 1-1 0 0,1-1 1 0 0,-1 0-1 0 0,1 2 1 0 0,1 1 17 0 0,-1 0 1 0 0,0 0-1 0 0,1 1 0 0 0,-2-1 1 0 0,1 1-1 0 0,0-1 1 0 0,-1 1-1 0 0,0 6 0 0 0,-10 41 194 0 0,3-21-149 0 0,3-14-74 0 0,-12 32 1 0 0,10-33-329 0 0,-7 29 0 0 0,12-22-1459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2:02.6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 0 9672 0 0,'0'0'1246'0'0,"-1"2"38"0"0,-10 13 1171 0 0,6-9-1677 0 0,0 1-1 0 0,0 0 1 0 0,0 0 0 0 0,1 1-1 0 0,0-1 1 0 0,0 1-1 0 0,-4 15 1 0 0,0 12-114 0 0,1-1 33 0 0,-6 55-1 0 0,11-71-517 0 0,2-1 0 0 0,0 1 0 0 0,1-1 0 0 0,1 0 0 0 0,5 22 0 0 0,-6-34-155 0 0,1 0 0 0 0,-1 0 0 0 0,1 0 0 0 0,0 0 0 0 0,0-1 1 0 0,1 1-1 0 0,-1-1 0 0 0,1 0 0 0 0,0 1 0 0 0,0-1 0 0 0,0-1 1 0 0,1 1-1 0 0,0 0 0 0 0,-1-1 0 0 0,1 0 0 0 0,0 1 1 0 0,1-2-1 0 0,-1 1 0 0 0,1 0 0 0 0,-1-1 0 0 0,1 0 0 0 0,7 3 1 0 0,-9-5-27 0 0,-1 1 1 0 0,1-1-1 0 0,0 0 0 0 0,-1 0 1 0 0,1 0-1 0 0,0 0 1 0 0,-1 0-1 0 0,1 0 1 0 0,0-1-1 0 0,-1 0 1 0 0,1 1-1 0 0,0-1 1 0 0,-1 0-1 0 0,1 0 0 0 0,-1 0 1 0 0,0-1-1 0 0,1 1 1 0 0,-1 0-1 0 0,0-1 1 0 0,0 0-1 0 0,4-2 1 0 0,3-6-399 0 0,1 1 0 0 0,-1-2 0 0 0,8-12 0 0 0,-4 6-1317 0 0,3-4 101 0 0,-2-2-15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2:02.9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0 148 15664 0 0,'0'0'1878'0'0,"2"-2"-761"0"0,7-3 53 0 0,29-17 2854 0 0,-34 20-3865 0 0,-1 0 0 0 0,1-1 0 0 0,-1 1 1 0 0,0-1-1 0 0,0 0 0 0 0,0 1 1 0 0,0-1-1 0 0,3-5 0 0 0,-3 4-112 0 0,1 0 0 0 0,-1 0 0 0 0,1 0-1 0 0,0 0 1 0 0,5-2 0 0 0,9-4-48 0 0,-13 7 38 0 0,1 0 0 0 0,-1 0 1 0 0,-1 0-1 0 0,6-4 1 0 0,-6 3-214 0 0,1 0 0 0 0,0 0 0 0 0,0 0 0 0 0,0 1 0 0 0,0 0 0 0 0,1 0 0 0 0,8-4 0 0 0,-6 4-5787 0 0</inkml:trace>
  <inkml:trace contextRef="#ctx0" brushRef="#br0" timeOffset="1">102 222 8752 0 0,'0'0'1321'0'0,"3"-2"696"0"0,2 0-667 0 0,1-1 0 0 0,-1 0 0 0 0,1 0 0 0 0,-1-1 0 0 0,9-7 0 0 0,-3 0-2 0 0,21-16 1 0 0,-20 17-545 0 0,19-17 0 0 0,-19 16-539 0 0,0 0 0 0 0,1 1-1 0 0,17-10 1 0 0,3-3-2150 0 0,-19 12 15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2:03.3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0 203 7832 0 0,'0'0'705'0'0,"6"-6"-562"0"0,6-4 3747 0 0,19-15 1 0 0,9-6 3227 0 0,-29 22-6556 0 0,0 1 0 0 0,0 0 0 0 0,0 1 0 0 0,18-8 0 0 0,-16 9-336 0 0,-1-1 0 0 0,1 0 0 0 0,13-12 0 0 0,-16 11-380 0 0,1 1 1 0 0,-1 0 0 0 0,21-9-1 0 0,-25 13-524 0 0,-4 3-762 0 0,9-3-66 0 0</inkml:trace>
  <inkml:trace contextRef="#ctx0" brushRef="#br0" timeOffset="1">170 116 5984 0 0,'-1'2'273'0'0,"-12"23"102"0"0,11-19 1121 0 0,0-1 1 0 0,0 1-1 0 0,0-1 0 0 0,1 1 1 0 0,-1 0-1 0 0,1-1 0 0 0,1 1 1 0 0,-1 0-1 0 0,1 10 0 0 0,0 3-410 0 0,1 0-1 0 0,0-1 0 0 0,1 1 1 0 0,7 26-1 0 0,0-20-1297 0 0,0 0 0 0 0,1 0 0 0 0,19 32 0 0 0,-20-33-1872 0 0,-4-15 313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2:03.6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19087 0 0,'2'1'4470'0'0,"2"3"-4095"0"0,0 0 1 0 0,0 0-1 0 0,-1 1 1 0 0,1-1-1 0 0,-1 1 1 0 0,0 0-1 0 0,0 0 1 0 0,-1 0-1 0 0,0 0 1 0 0,3 8-1 0 0,2 10 94 0 0,5 25 1 0 0,-12-46-417 0 0,44 175 607 0 0,-36-141-720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34:01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 2760 0 0,'-5'6'47'0'0,"4"-5"-33"0"0,1 1-1 0 0,-1-1 0 0 0,0 1 0 0 0,0-1 0 0 0,1 1 1 0 0,-1-1-1 0 0,1 1 0 0 0,0 0 0 0 0,-1-1 0 0 0,1 1 1 0 0,0-1-1 0 0,0 1 0 0 0,0 0 0 0 0,0-1 1 0 0,0 1-1 0 0,1 2 0 0 0,-5 52 10488 0 0,0-21-3759 0 0,3-12-6392 0 0,-3 23 1374 0 0,2-32-1260 0 0,-1 22 0 0 0,0 12-37 0 0,1-32-347 0 0,1-1-1 0 0,3 31 1 0 0,0-23-54 0 0,-1 0 0 0 0,-3 29 0 0 0,2 24-336 0 0,1 78-1515 0 0,-3-75 234 0 0,6 14-3203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2:04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 3680 0 0,'2'-12'17229'0'0,"1"9"-16004"0"0,-2 2-1136 0 0,0 0 0 0 0,1 0 0 0 0,-1 0 0 0 0,0 0 1 0 0,1 0-1 0 0,0 0 0 0 0,-1 0 0 0 0,1 0 0 0 0,-1 1 0 0 0,1-1 0 0 0,0 1 0 0 0,0-1 1 0 0,-1 1-1 0 0,1 0 0 0 0,0-1 0 0 0,3 1 0 0 0,-1 1 30 0 0,0 0 1 0 0,0-1-1 0 0,-1 2 1 0 0,1-1-1 0 0,6 3 0 0 0,5 2 110 0 0,-12-4-209 0 0,0-1 1 0 0,-1 1-1 0 0,1-1 1 0 0,-1 1 0 0 0,0 0-1 0 0,1 0 1 0 0,-1 0-1 0 0,0 0 1 0 0,0 1-1 0 0,0-1 1 0 0,-1 1-1 0 0,1-1 1 0 0,0 1-1 0 0,-1-1 1 0 0,0 1-1 0 0,1 0 1 0 0,-1 0-1 0 0,0 0 1 0 0,-1 0-1 0 0,1 0 1 0 0,0 5-1 0 0,0-2 0 0 0,0 1-1 0 0,0-1 0 0 0,-1 1 0 0 0,0 0 1 0 0,-1-1-1 0 0,1 1 0 0 0,-1-1 0 0 0,0 1 1 0 0,-3 6-1 0 0,-42 93-22 0 0,43-100-23 0 0,-31 77-48 0 0,25-49-1342 0 0,9-32 695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2:05.0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 26 3680 0 0,'0'0'167'0'0,"1"-24"16104"0"0,-10 22-15362 0 0,8 2-820 0 0,0 0 0 0 0,0 1-1 0 0,0-1 1 0 0,0 0 0 0 0,0 0 0 0 0,1 1-1 0 0,-1-1 1 0 0,0 1 0 0 0,0-1-1 0 0,0 1 1 0 0,1-1 0 0 0,-1 1 0 0 0,0-1-1 0 0,0 1 1 0 0,1 0 0 0 0,-1-1-1 0 0,1 1 1 0 0,-1 0 0 0 0,0-1 0 0 0,1 1-1 0 0,-1 0 1 0 0,1 0 0 0 0,0 0-1 0 0,-1 0 1 0 0,1-1 0 0 0,0 1-1 0 0,-1 1 1 0 0,-7 13 378 0 0,1-5-372 0 0,0 0 0 0 0,0 1 0 0 0,1 0 0 0 0,-7 20 0 0 0,-13 49 147 0 0,23-67-221 0 0,0 0-1 0 0,1 0 0 0 0,0 1 0 0 0,1-1 1 0 0,1 0-1 0 0,2 23 0 0 0,-2-30-7 0 0,1 0 0 0 0,1 0-1 0 0,-1 0 1 0 0,1 0-1 0 0,0 0 1 0 0,0 0-1 0 0,1-1 1 0 0,-1 1 0 0 0,1-1-1 0 0,0 0 1 0 0,1 0-1 0 0,0 0 1 0 0,-1 0 0 0 0,2 0-1 0 0,-1-1 1 0 0,8 7-1 0 0,-9-9-28 0 0,-1-1 0 0 0,1 1 0 0 0,0 0 0 0 0,0-1 0 0 0,0 0 0 0 0,0 0 0 0 0,0 0 0 0 0,0 0 0 0 0,1 0 0 0 0,-1 0 0 0 0,0-1 0 0 0,0 0 0 0 0,1 0 0 0 0,-1 0 0 0 0,0 0-1 0 0,1 0 1 0 0,-1 0 0 0 0,0-1 0 0 0,0 0 0 0 0,4-1 0 0 0,1 0-144 0 0,0-2-1 0 0,0 1 0 0 0,0-1 1 0 0,0-1-1 0 0,-1 1 1 0 0,10-9-1 0 0,1-2-350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2:05.4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52 5984 0 0,'2'-1'10606'0'0,"4"-1"-9910"0"0,0-1 0 0 0,0 1 0 0 0,0-1 0 0 0,0 0 0 0 0,-1-1 0 0 0,8-5 0 0 0,21-14 9 0 0,-33 22-1378 0 0</inkml:trace>
  <inkml:trace contextRef="#ctx0" brushRef="#br0" timeOffset="1">16 147 8752 0 0,'0'0'793'0'0,"13"3"3200"0"0,20-15 1993 0 0,-28 9-5783 0 0,1 0-1 0 0,-1 0 0 0 0,0 0 1 0 0,0-1-1 0 0,0 0 0 0 0,7-7 1 0 0,-2 1-273 0 0,1 0 0 0 0,15-11 0 0 0,-11 10-270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2:05.8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1 132 10136 0 0,'0'0'777'0'0,"1"-1"-505"0"0,10-6 1117 0 0,0 0 0 0 0,-1 0-1 0 0,0-1 1 0 0,13-15 0 0 0,-15 17-287 0 0,0-1 0 0 0,0 1 0 0 0,0 1 0 0 0,15-8 0 0 0,-8 4-302 0 0,4 2-81 0 0,-16 6-612 0 0,-1 0 1 0 0,1 1-1 0 0,0-1 0 0 0,-1-1 0 0 0,0 1 0 0 0,4-2 1 0 0,13-14 1590 0 0,-16 29-1558 0 0,-3-5-224 0 0,0 0-1 0 0,-1 0 1 0 0,0 0 0 0 0,0 0-1 0 0,-1 0 1 0 0,0 0 0 0 0,0 0 0 0 0,0-1-1 0 0,-1 1 1 0 0,0-1 0 0 0,-6 10-1 0 0,0-1-728 0 0,-12 31 0 0 0,21-46 807 0 0,-1 2-258 0 0,3-1-240 0 0,17 21 24 0 0,-17-20 416 0 0,-2-1 54 0 0,1 0 0 0 0,0 0 0 0 0,-1 0 0 0 0,1 1-1 0 0,0-1 1 0 0,-1 0 0 0 0,1 0 0 0 0,0 0 0 0 0,0 0 0 0 0,0 0-1 0 0,0 0 1 0 0,0-1 0 0 0,0 1 0 0 0,0 0 0 0 0,0 0 0 0 0,2 0-1 0 0,-2 0-8 0 0,2 1 1 0 0,-1-1 1 0 0,15 4-12 0 0,-2 2 29 0 0,-13-6 15 0 0,0 0 0 0 0,-1-1-1 0 0,1 1 1 0 0,0 0 0 0 0,0 0 0 0 0,0-1 0 0 0,4 1 0 0 0,-4-1 132 0 0,3 1 65 0 0,-4-1-202 0 0,-1 1 0 0 0,1-1 0 0 0,0 0 0 0 0,-1 0 0 0 0,1 1-1 0 0,0-1 1 0 0,-1 0 0 0 0,1 1 0 0 0,-1-1 0 0 0,1 0 0 0 0,0 1 0 0 0,-1-1 0 0 0,1 1 0 0 0,-1-1 0 0 0,0 1-1 0 0,1-1 1 0 0,-1 1 0 0 0,1 0 0 0 0,-1-1 0 0 0,0 1 0 0 0,1-1 0 0 0,-1 1 0 0 0,0 0 0 0 0,1 1 0 0 0,-1-1 243 0 0,-1 3-167 0 0,0 0 0 0 0,0 0 0 0 0,-1 0 0 0 0,0 0 0 0 0,1 0 0 0 0,-2 0 0 0 0,1 0 0 0 0,-3 4 1 0 0,-17 19 161 0 0,-1 0 0 0 0,-31 28 0 0 0,33-34-646 0 0,17-19 193 0 0,3-1 45 0 0,0 0-1 0 0,0-1 1 0 0,-1 1-1 0 0,1 0 1 0 0,0 0-1 0 0,0 0 1 0 0,0 0-1 0 0,0 0 1 0 0,0 0 0 0 0,0 0-1 0 0,0 2 1 0 0,-3-3-1496 0 0,-12 0-68 0 0,13 0-18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2:06.2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1 186 16903 0 0,'50'-35'1832'0'0,"-36"23"-1259"0"0,27-14 0 0 0,5-4 2719 0 0,-27 17-2587 0 0,2 1 0 0 0,29-14 0 0 0,-8 6-474 0 0,-38 18-292 0 0,0 0 0 0 0,0 0 1 0 0,0 1-1 0 0,0 0 0 0 0,0 0 0 0 0,0 0 0 0 0,0 0 0 0 0,8 0 0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2:06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88 10136 0 0,'0'0'777'0'0,"-2"2"-505"0"0,-1 2 807 0 0,0 0-1 0 0,0 0 1 0 0,1 0 0 0 0,-1 1-1 0 0,1-1 1 0 0,0 1 0 0 0,1 0-1 0 0,-1 0 1 0 0,1 0-1 0 0,0-1 1 0 0,0 1 0 0 0,0 6-1 0 0,0 7-88 0 0,1-16-886 0 0,0 0 1 0 0,0 0-1 0 0,1-1 1 0 0,-1 1-1 0 0,1 0 1 0 0,-1 0-1 0 0,1-1 1 0 0,1 4-1 0 0,3 9 44 0 0,-3-8-205 0 0,-1-1 1 0 0,1 0 0 0 0,1 0 0 0 0,-1 0 0 0 0,1 0 0 0 0,0 0 0 0 0,0 0-1 0 0,0-1 1 0 0,5 6 0 0 0,-8-10-159 0 0,1 1 0 0 0,0-1-1 0 0,-1 0 1 0 0,1 1 0 0 0,-1-1-1 0 0,1 0 1 0 0,0 1 0 0 0,-1-1 0 0 0,1 0-1 0 0,0 0 1 0 0,-1 1 0 0 0,1-1-1 0 0,0 0 1 0 0,0 0 0 0 0,-1 0 0 0 0,1 0-1 0 0,0 0 1 0 0,-1 0 0 0 0,1 0-1 0 0,0 0 1 0 0,-1-1 0 0 0,1 1 0 0 0,1 0-1 0 0,13-8-3511 0 0,1-3 1082 0 0</inkml:trace>
  <inkml:trace contextRef="#ctx0" brushRef="#br0" timeOffset="1">175 1 7368 0 0,'0'0'666'0'0,"-2"1"-546"0"0,0 0-84 0 0,2-1-19 0 0,-1 0 0 0 0,1 1 0 0 0,-1-1 0 0 0,1 0 1 0 0,-1 1-1 0 0,0-1 0 0 0,1 1 0 0 0,-1-1 0 0 0,1 1 0 0 0,0-1 0 0 0,-1 1 0 0 0,1-1 1 0 0,-1 1-1 0 0,1-1 0 0 0,0 1 0 0 0,-1 0 0 0 0,1-1 0 0 0,0 1 0 0 0,0 0 0 0 0,-5 7 7274 0 0,0 8-3628 0 0,3-4-2952 0 0,1 1-1 0 0,0-1 0 0 0,1 1 1 0 0,1 0-1 0 0,0-1 1 0 0,4 19-1 0 0,-3-12-903 0 0,-1-1-1 0 0,-2 27 1 0 0,0-8-3135 0 0,1-23-4207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2:06.9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0 229 16783 0 0,'0'0'1522'0'0,"3"-2"-1250"0"0,83-43 3966 0 0,-60 32-2420 0 0,45-14-1 0 0,-40 15-1245 0 0,-12 6-276 0 0,3-2-24 0 0,0-1 0 0 0,27-15 0 0 0,16-7-58 0 0,-45 22-1152 0 0,33-18 1 0 0,-36 19-1618 0 0,0 1-6187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2:07.2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47 11520 0 0,'9'-2'1224'0'0,"0"-1"312"0"0,0 0 0 0 0,-1 0 0 0 0,1-1 0 0 0,-1 0 0 0 0,11-7 1 0 0,-17 10-1281 0 0,0-1 1 0 0,1 1-1 0 0,-1 0 1 0 0,1 1-1 0 0,-1-1 0 0 0,1 0 1 0 0,-1 1-1 0 0,1-1 1 0 0,0 1-1 0 0,3 0 1 0 0,21-4 1022 0 0,-24 3-1175 0 0,1 0 1 0 0,-1 0-1 0 0,0 0 1 0 0,1 1-1 0 0,-1 0 1 0 0,1 0 0 0 0,-1 0-1 0 0,1 0 1 0 0,-1 0-1 0 0,1 1 1 0 0,-1-1-1 0 0,1 1 1 0 0,5 2 0 0 0,-8-2-86 0 0,1 0 0 0 0,-1-1 0 0 0,1 1 0 0 0,-1 0 0 0 0,1 0 0 0 0,-1 0 0 0 0,0 0 0 0 0,1 0 0 0 0,-1 0 0 0 0,0 0 0 0 0,0 0 0 0 0,0 0 0 0 0,0 1 0 0 0,0-1 0 0 0,0 0 0 0 0,0 1 0 0 0,-1-1 0 0 0,1 1 0 0 0,0-1 0 0 0,-1 1 0 0 0,1-1 0 0 0,-1 1 0 0 0,1-1 0 0 0,-1 1 0 0 0,0-1 0 0 0,0 1 0 0 0,0 0 0 0 0,0-1 0 0 0,0 1 0 0 0,0 0 0 0 0,0-1 0 0 0,-1 3 0 0 0,-2 5-96 0 0,0 0 0 0 0,0 0-1 0 0,-1 0 1 0 0,-1 0 0 0 0,1-1-1 0 0,-12 15 1 0 0,-7 14-215 0 0,4-4 46 0 0,6-11 34 0 0,1 0-1 0 0,0 1 1 0 0,-11 37-1 0 0,21-55 217 0 0,1 1 0 0 0,0-1 0 0 0,1 1 0 0 0,-1 6 0 0 0,1-11 64 0 0,13 15 188 0 0,-11-15-218 0 0,0 0 0 0 0,0 0 0 0 0,1 0 0 0 0,-1 0 0 0 0,0 0 0 0 0,0-1 0 0 0,1 1 0 0 0,-1-1 0 0 0,0 0 0 0 0,1 1 0 0 0,-1-1 0 0 0,0 0 0 0 0,1 0 0 0 0,-1-1 0 0 0,1 1 0 0 0,3-1 0 0 0,5-2 131 0 0,0-1 0 0 0,14-6-1 0 0,-4 2-9 0 0,2-1-74 0 0,-2 0 0 0 0,1-1 0 0 0,-2-1 0 0 0,1-1 0 0 0,-1 0 0 0 0,21-20-1 0 0,5 0-2101 0 0,-25 16-7447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3:22.3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61 6912 0 0,'1'-1'7278'0'0,"46"-25"-1057"0"0,5 2-3346 0 0,-24 15-1530 0 0,-27 9-1319 0 0,0-1 1 0 0,0 1-1 0 0,0 0 0 0 0,-1 0 0 0 0,1 0 0 0 0,0 0 0 0 0,0 0 1 0 0,0 0-1 0 0,0 0 0 0 0,0 0 0 0 0,-1 1 0 0 0,1-1 0 0 0,0 0 0 0 0,0 0 1 0 0,0 1-1 0 0,-1-1 0 0 0,1 0 0 0 0,0 1 0 0 0,0-1 0 0 0,-1 1 1 0 0,1-1-1 0 0,0 1 0 0 0,-1-1 0 0 0,1 1 0 0 0,0 0 0 0 0,2 3-40 0 0,0 0 1 0 0,-1 0-1 0 0,0 0 0 0 0,0 0 0 0 0,0 1 0 0 0,3 8 0 0 0,-4-8 13 0 0,-1 0 1 0 0,1 0-1 0 0,-1 1 1 0 0,0-1-1 0 0,0 0 1 0 0,-1 1-1 0 0,-1 5 1 0 0,2-7 4 0 0,-1-2 14 0 0,1 1 0 0 0,-1 0 0 0 0,0-1 0 0 0,0 1 0 0 0,0 0 0 0 0,-3 3 0 0 0,-3 11 47 0 0,6-13-62 0 0,-8 40 79 0 0,7-38-79 0 0,0-1 1 0 0,0 1-1 0 0,0 0 1 0 0,0-1-1 0 0,-1 1 1 0 0,0-1-1 0 0,0 1 1 0 0,-8 7-1 0 0,1 3-133 0 0,7-11 712 0 0,-4 6-3425 0 0,8-16-686 0 0,4-6 1863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3:22.8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 2 13848 0 0,'0'0'1253'0'0,"-5"-1"67"0"0,4 1-1075 0 0,0 0 0 0 0,-1-1 0 0 0,1 2 0 0 0,0-1 0 0 0,-1 0 0 0 0,1 0 0 0 0,0 0 0 0 0,-1 1 0 0 0,1-1 0 0 0,0 0 0 0 0,0 1 0 0 0,-1-1 0 0 0,1 1 0 0 0,0 0 0 0 0,0-1 0 0 0,0 1 0 0 0,0 0-1 0 0,0 0 1 0 0,0 0 0 0 0,-2 1 0 0 0,-24 27 849 0 0,20-21-555 0 0,-3 5-292 0 0,1-1 0 0 0,0 2 0 0 0,1 0 1 0 0,-6 16-1 0 0,8-19-154 0 0,0 2-30 0 0,1 0-1 0 0,0 0 0 0 0,1 1 1 0 0,-5 25-1 0 0,9-35-62 0 0,-1-1 0 0 0,1 1 0 0 0,0 0 0 0 0,0 0 0 0 0,0 0 0 0 0,0 0 0 0 0,1 0 0 0 0,1 7 0 0 0,-1-9 0 0 0,0 0 0 0 0,0 0 0 0 0,0 0 0 0 0,0 0 0 0 0,1 1 0 0 0,-1-2 0 0 0,1 1 0 0 0,-1 0 0 0 0,1 0 0 0 0,0 0 0 0 0,0-1 0 0 0,0 1 0 0 0,0-1 0 0 0,2 2 0 0 0,1-1-52 0 0,-1 0 0 0 0,0 0 0 0 0,0 0 0 0 0,1-1 0 0 0,-1 0 0 0 0,1 1 0 0 0,-1-2-1 0 0,1 1 1 0 0,-1 0 0 0 0,1-1 0 0 0,0 0 0 0 0,-1 0 0 0 0,1-1 0 0 0,-1 1 0 0 0,1-1 0 0 0,-1 0 0 0 0,1 0-1 0 0,-1 0 1 0 0,9-4 0 0 0,-1-1-235 0 0,0 0-1 0 0,0-1 0 0 0,0 0 1 0 0,-1 0-1 0 0,18-16 0 0 0,-11 5-1096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34:02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4144 0 0,'2'22'231'0'0,"-1"-1"0"0"0,-2 26 0 0 0,-1-2 4121 0 0,2 45 2985 0 0,0 0-3289 0 0,0 180-627 0 0,9-98-3297 0 0,-4-92-124 0 0,-3-60 0 0 0,4 46-218 0 0,-1 6-884 0 0,-4-59 707 0 0,1 4-3939 0 0,-2-8 2336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3:23.2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1 110 8288 0 0,'2'-1'3214'0'0,"13"-8"944"0"0,14-9 1024 0 0,-3-1-3555 0 0,-16 11-1020 0 0,0 1 0 0 0,17-10 1 0 0,-8 6 7 0 0,15-7-298 0 0,-32 16-406 0 0,3 2-4059 0 0</inkml:trace>
  <inkml:trace contextRef="#ctx0" brushRef="#br0" timeOffset="1">68 189 14368 0 0,'0'0'1710'0'0,"1"-1"-775"0"0,0-1-616 0 0,1 0 1 0 0,0 0 0 0 0,-1 0-1 0 0,1 0 1 0 0,0 0 0 0 0,0 1-1 0 0,0-1 1 0 0,0 1-1 0 0,0 0 1 0 0,1-1 0 0 0,3 0-1 0 0,15-12 676 0 0,-3-2-652 0 0,0 0 0 0 0,2 1 0 0 0,26-16 0 0 0,-9 6-2483 0 0,-25 18 120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3:23.6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1 101 18143 0 0,'0'0'414'0'0,"2"-1"56"0"0,23-10 596 0 0,-17 7-680 0 0,0 1-1 0 0,0 0 1 0 0,12-4-1 0 0,12 0 1702 0 0,-29 5-1941 0 0,1 1-1 0 0,0-1 1 0 0,0 1 0 0 0,-1 1 0 0 0,1-1 0 0 0,0 0 0 0 0,0 1 0 0 0,0 0-1 0 0,0 0 1 0 0,0 0 0 0 0,0 0 0 0 0,-1 1 0 0 0,1-1 0 0 0,0 1-1 0 0,5 2 1 0 0,-1 0 192 0 0,-7-3-320 0 0,0 1 0 0 0,1-1 0 0 0,-1 1 0 0 0,0-1 0 0 0,0 1 0 0 0,0-1 0 0 0,0 1 0 0 0,0 0 0 0 0,0-1 0 0 0,0 1 0 0 0,0 0 0 0 0,0 0 0 0 0,0 0 0 0 0,0 0 0 0 0,0 0 0 0 0,-1 0 0 0 0,1 0 0 0 0,0 0 0 0 0,-1 0 0 0 0,1 0 0 0 0,-1 0 0 0 0,1 0 0 0 0,-1 0 0 0 0,1 1 0 0 0,-1-1 0 0 0,0 0 0 0 0,0 0 0 0 0,0 0 0 0 0,1 1 0 0 0,-1 0 0 0 0,0 3-7 0 0,0 0 0 0 0,0 0 0 0 0,0 0 0 0 0,-1 0 0 0 0,1 0 0 0 0,-1 0 0 0 0,-2 6 0 0 0,-15 37-25 0 0,10-28 20 0 0,-14 32 6 0 0,13-31-95 0 0,1-1 0 0 0,0 1 0 0 0,-7 35 0 0 0,13-46-1 0 0,0 1 1 0 0,1-1-1 0 0,0 1 0 0 0,0-1 0 0 0,1 1 0 0 0,2 13 1 0 0,-1-19 52 0 0,0 0 1 0 0,0 0 0 0 0,1 0-1 0 0,-1 0 1 0 0,1 0 0 0 0,4 6 0 0 0,-5-10 13 0 0,0 0 0 0 0,0 0 0 0 0,1 0 0 0 0,-1 0 0 0 0,1 0 0 0 0,-1 0 0 0 0,1-1 1 0 0,-1 1-1 0 0,1-1 0 0 0,-1 1 0 0 0,1-1 0 0 0,-1 0 0 0 0,1 1 0 0 0,0-1 1 0 0,-1 0-1 0 0,1 0 0 0 0,-1 0 0 0 0,1 0 0 0 0,2-1 0 0 0,5-1-77 0 0,0-2 0 0 0,0 1 0 0 0,-1-1-1 0 0,1 0 1 0 0,14-10 0 0 0,-11 7-30 0 0,11-8-954 0 0,-2 0 0 0 0,0-2 0 0 0,35-35 0 0 0,-35 32-281 0 0</inkml:trace>
  <inkml:trace contextRef="#ctx0" brushRef="#br0" timeOffset="1">406 168 8288 0 0,'0'0'756'0'0,"2"-1"-623"0"0,1-2 369 0 0,1 1 1 0 0,0 0-1 0 0,-1 1 0 0 0,1-1 1 0 0,8-1-1 0 0,9-5 4158 0 0,33-13 687 0 0,-7-6-3316 0 0,-14 8-879 0 0,41-18 1 0 0,10-2-2726 0 0,-80 36 600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3:24.0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9 14688 0 0,'0'0'670'0'0,"-1"1"-12"0"0,-3 7-419 0 0,0 0 0 0 0,0 0 0 0 0,0 0 0 0 0,1 1 0 0 0,-2 9 1 0 0,-5 12 2084 0 0,6-19-1404 0 0,1 0 0 0 0,0 0 0 0 0,-2 23 0 0 0,2-10-81 0 0,3-19-670 0 0,0 1-1 0 0,0 0 1 0 0,1 0-1 0 0,0 0 1 0 0,0-1 0 0 0,3 9-1 0 0,-3-7-59 0 0,0-5-133 0 0,1 0-1 0 0,-1 1 1 0 0,0-1 0 0 0,1 0-1 0 0,0 0 1 0 0,-1 0-1 0 0,1 0 1 0 0,0 0-1 0 0,0 0 1 0 0,0-1-1 0 0,0 1 1 0 0,0 0 0 0 0,1-1-1 0 0,-1 0 1 0 0,0 1-1 0 0,1-1 1 0 0,4 1-1 0 0,-6-1-609 0 0,1-1 0 0 0,-1 1 0 0 0,1-1-1 0 0,-1 0 1 0 0,1 0 0 0 0,-1 1-1 0 0,1-1 1 0 0,0 0 0 0 0,-1 0-1 0 0,3-1 1 0 0,5-3-7180 0 0</inkml:trace>
  <inkml:trace contextRef="#ctx0" brushRef="#br0" timeOffset="1">200 1 18631 0 0,'0'0'852'0'0,"-1"1"-20"0"0,-2 2-714 0 0,0 0 1 0 0,1 0-1 0 0,-1 0 0 0 0,1 1 0 0 0,0-1 0 0 0,0 0 0 0 0,0 1 0 0 0,0 0 0 0 0,1 0 0 0 0,-2 5 0 0 0,-10 44 3306 0 0,12-43-2719 0 0,-20 151 1908 0 0,21-144-2604 0 0,0-1-1 0 0,2 1 1 0 0,0-1-1 0 0,1 1 1 0 0,8 26-1 0 0,-10-38-330 0 0,1 0-1 0 0,0 0 1 0 0,0 1-1 0 0,0-2 1 0 0,7 11 0 0 0,3 3-1736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3:32.1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0 4608 0 0,'0'0'353'0'0,"-2"1"-231"0"0,-3 1 915 0 0,0 0 0 0 0,0 1 0 0 0,0 0 0 0 0,0 0 0 0 0,0 1 0 0 0,-6 5 0 0 0,6-4-412 0 0,1 0 0 0 0,-1 0 0 0 0,1 1 1 0 0,0-1-1 0 0,-4 8 0 0 0,4-6-461 0 0,1 1-1 0 0,-1 0 1 0 0,1 0-1 0 0,1 0 0 0 0,0 1 1 0 0,0-1-1 0 0,0 1 1 0 0,1-1-1 0 0,0 14 0 0 0,0 10 419 0 0,0-20-330 0 0,1 0 0 0 0,1 19 0 0 0,5 14 436 0 0,20 74 0 0 0,-13-65-249 0 0,-9-33-349 0 0,1 0 1 0 0,1 0-1 0 0,10 22 1 0 0,20 31 58 0 0,-32-67-246 0 0,1-1 0 0 0,-1 0-1 0 0,1 0 1 0 0,1 0 0 0 0,-1-1-1 0 0,1 1 1 0 0,7 4 0 0 0,5 5-5463 0 0,-10-9-917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3:32.5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0 137 3680 0 0,'0'0'12959'0'0,"3"-1"-11357"0"0,29-16 827 0 0,-10 4-1445 0 0,-7 7-481 0 0,6-4-41 0 0,3-5-38 0 0,-20 13-391 0 0,0 0-1 0 0,0 0 1 0 0,0-1-1 0 0,-1 1 1 0 0,1-1-1 0 0,-1 0 1 0 0,5-5-1 0 0,4-6-218 0 0,6-7 184 0 0,-9 6-6591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3:32.8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14 147 14336 0 0,'-7'13'661'0'0,"6"-10"-17"0"0,0-2-415 0 0,-3 5 1850 0 0,4-4-1548 0 0,0 0 0 0 0,1 1 0 0 0,-1-1 0 0 0,1 0 0 0 0,-1 0 0 0 0,1 0 0 0 0,1 4 0 0 0,2 0-469 0 0,0 0 1 0 0,0 0 0 0 0,1 0-1 0 0,0 0 1 0 0,6 5 0 0 0,-10-9-1150 0 0</inkml:trace>
  <inkml:trace contextRef="#ctx0" brushRef="#br0" timeOffset="1">102 1 15664 0 0,'0'0'1187'0'0,"0"2"-803"0"0,1 5-80 0 0,1 1 0 0 0,-1-1 0 0 0,1 0-1 0 0,0 1 1 0 0,1-1 0 0 0,-1 0 0 0 0,1 0-1 0 0,6 8 1 0 0,-3-3 435 0 0,8 24 0 0 0,12 25-739 0 0,-19-43-1273 0 0,0-3-3395 0 0,-3 4-1998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3:33.2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1 177 14192 0 0,'7'14'653'0'0,"-6"-11"-16"0"0,8-13-388 0 0,-3 3-90 0 0,44-43 4718 0 0,-33 31-3654 0 0,22-18 0 0 0,-12 11-1008 0 0,-23 22-273 0 0,-1 0 1 0 0,1 0-1 0 0,0 0 1 0 0,0 0-1 0 0,1 1 1 0 0,-1 0-1 0 0,1 0 1 0 0,0 0-1 0 0,0 0 1 0 0,0 1-1 0 0,8-3 1 0 0,-9 2-1626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3:33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 15664 0 0,'0'0'1417'0'0,"0"2"-1167"0"0,-5 16-217 0 0,5-14 422 0 0,-1-1 1 0 0,0 1-1 0 0,0 0 0 0 0,0-1 0 0 0,-3 6 0 0 0,2-3-6 0 0,0-1 0 0 0,1 0 0 0 0,-1 1 0 0 0,1-1 1 0 0,0 1-1 0 0,1-1 0 0 0,-1 1 0 0 0,1 0 0 0 0,0-1 0 0 0,1 9 0 0 0,0 4 107 0 0,-1-14-511 0 0,1 0 0 0 0,-1-1 0 0 0,1 1 0 0 0,0-1 0 0 0,0 0-1 0 0,2 5 1 0 0,4 15 265 0 0,-5-19-281 0 0,0 1 0 0 0,1-1 0 0 0,-1 0-1 0 0,1 0 1 0 0,0 0 0 0 0,1-1 0 0 0,-1 1 0 0 0,1-1-1 0 0,5 5 1 0 0,-1-4-29 0 0,-6-3-33 0 0,0-1 0 0 0,0 1 0 0 0,-1-1 0 0 0,1 0 0 0 0,0 0 1 0 0,0 0-1 0 0,0 0 0 0 0,0 0 0 0 0,0 0 0 0 0,0 0 0 0 0,-1 0 0 0 0,1-1 0 0 0,0 1 0 0 0,0-1 0 0 0,0 0 0 0 0,-1 1 0 0 0,1-1 0 0 0,0 0 0 0 0,-1 0 0 0 0,1 0 0 0 0,-1 0 0 0 0,1 0 0 0 0,-1 0 0 0 0,1-1 0 0 0,1-1 1 0 0,2-2-165 0 0,0-1 1 0 0,-1 1 0 0 0,0-1 0 0 0,0 1 0 0 0,0-1 0 0 0,3-8 0 0 0,2-1-2239 0 0,-1 0-5572 0 0</inkml:trace>
  <inkml:trace contextRef="#ctx0" brushRef="#br0" timeOffset="1">143 12 15232 0 0,'0'0'1527'0'0,"0"3"-1397"0"0,5 47 842 0 0,0-24 1826 0 0,-1-9-1643 0 0,22 79 1342 0 0,-19-72-2190 0 0,-5-19-259 0 0,0 1 1 0 0,0 0 0 0 0,0 0 0 0 0,0 9 0 0 0,0-3-17 0 0,0 0 1 0 0,1 0 0 0 0,1 0-1 0 0,-1 0 1 0 0,10 17-1 0 0,-13-27-34 0 0,6 14-243 0 0,-5-13-94 0 0,0 0 1 0 0,0 1-1 0 0,0-1 0 0 0,1 0 1 0 0,1 4-1 0 0,5 2-904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3:33.8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17103 0 0,'0'0'1712'0'0,"0"2"-1568"0"0,0 5 61 0 0,1 0-1 0 0,0 1 0 0 0,3 7 1 0 0,-2-7 636 0 0,0 0 1 0 0,-1 0 0 0 0,1 12-1 0 0,-1 32 859 0 0,0-21-1281 0 0,-4 51 0 0 0,-1-58-275 0 0,-1 18-256 0 0,5-40-416 0 0,0 4 946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3:34.2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0 301 17479 0 0,'0'0'4102'0'0,"0"1"-2892"0"0,9 30 1145 0 0,18 87-604 0 0,-25-106-1744 0 0,1 11-82 0 0,2 1 1 0 0,0-1-1 0 0,11 29 1 0 0,-12-34-1981 0 0</inkml:trace>
  <inkml:trace contextRef="#ctx0" brushRef="#br0" timeOffset="1">55 0 12440 0 0,'0'0'1125'0'0,"8"3"527"0"0,12 0 1594 0 0,-16-3-2906 0 0,-1 0 0 0 0,1 0-1 0 0,-1 1 1 0 0,1 0-1 0 0,-1 0 1 0 0,0 0 0 0 0,1 0-1 0 0,-1 0 1 0 0,0 1-1 0 0,0-1 1 0 0,1 1-1 0 0,2 2 1 0 0,11 9 908 0 0,27 28 0 0 0,-12-12-365 0 0,-26-24-776 0 0,0-1 1 0 0,0 1-1 0 0,-1 1 1 0 0,0-1-1 0 0,6 9 1 0 0,4 8 109 0 0,-2 1 1 0 0,-1 0 0 0 0,0 1-1 0 0,8 26 1 0 0,-12-20-227 0 0,-1 1 0 0 0,-2 0 1 0 0,-1 0-1 0 0,-1 1 0 0 0,-1-1 0 0 0,-2 1 1 0 0,-2-1-1 0 0,-7 50 0 0 0,3-25-1903 0 0,2-33 24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34:02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4144 0 0,'1'57'-108'0'0,"0"22"3339"0"0,-2-55 480 0 0,-5 30 0 0 0,1-4-740 0 0,2 100 1 0 0,3-94-1982 0 0,7 74 634 0 0,-1 1-1080 0 0,6 65-73 0 0,-3-90-462 0 0,-4-64-231 0 0,-2-26-126 0 0,0 21-1 0 0,-2-24 549 0 0,0-7-1438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3:35.2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1 8288 0 0,'0'0'638'0'0,"-3"3"-41"0"0,-8 5 2649 0 0,9-8-2907 0 0,1 1 0 0 0,-1 0 0 0 0,0 0 1 0 0,1 0-1 0 0,-1 0 0 0 0,1 1 0 0 0,-1-1 0 0 0,1 0 0 0 0,0 0 1 0 0,-1 1-1 0 0,1-1 0 0 0,0 1 0 0 0,0-1 0 0 0,0 1 0 0 0,0 0 1 0 0,0 0-1 0 0,0-1 0 0 0,1 1 0 0 0,-1 0 0 0 0,0 0 0 0 0,1 0 1 0 0,0-1-1 0 0,-1 1 0 0 0,1 3 0 0 0,-2 9 165 0 0,1-1 0 0 0,1 20 0 0 0,0-20-49 0 0,1 12-270 0 0,1 1 0 0 0,2-1 0 0 0,0 1 0 0 0,2-1 0 0 0,9 29 0 0 0,55 119-260 0 0,-64-160-45 0 0,0 0 1 0 0,15 21-1 0 0,-17-28-368 0 0,1-1-1 0 0,-1 0 1 0 0,1 0-1 0 0,0 0 1 0 0,0 0-1 0 0,1-1 1 0 0,10 7-1 0 0,-6-5-1343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3:35.9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0 134 3680 0 0,'1'-6'118'0'0,"-1"3"-91"0"0,0 1 1 0 0,1-1-1 0 0,-1 0 0 0 0,1 1 1 0 0,-1-1-1 0 0,1 1 1 0 0,0-1-1 0 0,0 1 0 0 0,2-4 1 0 0,1-1 2022 0 0,-1 1 1 0 0,1-1-1 0 0,4-13 0 0 0,-5 12-865 0 0,-1 4-607 0 0,0 1 0 0 0,0-1 0 0 0,1 1 0 0 0,-1 0 0 0 0,1 0 0 0 0,-1 0 0 0 0,1 0 0 0 0,0 0 0 0 0,5-3 0 0 0,7-7 2050 0 0,-15 12-2577 0 0,0 1 0 0 0,1 0-1 0 0,-1 0 1 0 0,0 0 0 0 0,1-1 0 0 0,-1 1 0 0 0,0 0 0 0 0,1 0-1 0 0,-1 0 1 0 0,1 0 0 0 0,-1 0 0 0 0,0 0 0 0 0,1 0 0 0 0,-1 0-1 0 0,0 0 1 0 0,1 0 0 0 0,-1 0 0 0 0,1 0 0 0 0,-1 0 0 0 0,0 0-1 0 0,1 0 1 0 0,-1 0 0 0 0,1 0 0 0 0,1 6-39 0 0,-1 0 0 0 0,0 1 0 0 0,0-1 0 0 0,0 0 1 0 0,-1 0-1 0 0,0 0 0 0 0,0 1 0 0 0,0-1 0 0 0,-1 0 0 0 0,-1 7 0 0 0,-2 27-166 0 0,-1 0-489 0 0,4-25 254 0 0,0-14 265 0 0,1 1 0 0 0,0-1-1 0 0,0 1 1 0 0,0-1 0 0 0,0 1 0 0 0,0-1-1 0 0,0 1 1 0 0,0-1 0 0 0,0 1 0 0 0,0 0-1 0 0,2 2 1 0 0,-2-3-79 0 0,1 0-113 0 0,0 1 269 0 0,10 10-135 0 0,-11-12 173 0 0,1 1 1 0 0,-1-1-1 0 0,1 1 0 0 0,-1-1 0 0 0,1 1 1 0 0,-1-1-1 0 0,1 0 0 0 0,0 1 0 0 0,-1-1 1 0 0,1 0-1 0 0,-1 1 0 0 0,1-1 0 0 0,0 0 0 0 0,-1 0 1 0 0,1 1-1 0 0,0-1 0 0 0,0 0 0 0 0,-1 0 1 0 0,2 0-1 0 0,-1 0 11 0 0,1 0 0 0 0,0 0 0 0 0,-1 1 0 0 0,1-1 0 0 0,0 1 0 0 0,-1-1 0 0 0,1 1 0 0 0,-1-1 0 0 0,1 1 0 0 0,-1 0 0 0 0,1 0 0 0 0,-1 0 0 0 0,2 1 0 0 0,13 6 245 0 0,-14-7-98 0 0,7 26 657 0 0,-9-26-542 0 0,-1 13 268 0 0,0-9-445 0 0,0 0-1 0 0,0-1 1 0 0,0 1 0 0 0,0 0 0 0 0,-1-1 0 0 0,0 1 0 0 0,0-1 0 0 0,-1 0 0 0 0,-4 8-1 0 0,-2 2-57 0 0,8-13-90 0 0,-6-8-3174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3:36.2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1 127 12552 0 0,'0'0'1134'0'0,"7"-4"-908"0"0,5-8 636 0 0,7-5 1637 0 0,-15 14-1957 0 0,0 0 0 0 0,0-1 0 0 0,6-7 0 0 0,10-9 664 0 0,-15 17-888 0 0,0 0 5 0 0,0-1 0 0 0,0 0 0 0 0,0 1 0 0 0,-1-2 0 0 0,6-5 0 0 0,-10 10-306 0 0,0 0-1 0 0,0 0 1 0 0,0 0-1 0 0,0 0 1 0 0,0-1 0 0 0,0 1-1 0 0,0 0 1 0 0,0 0-1 0 0,0 0 1 0 0,0-1-1 0 0,1 1 1 0 0,-1 0-1 0 0,0 0 1 0 0,0 0-1 0 0,0 0 1 0 0,0 0-1 0 0,0 0 1 0 0,1-1 0 0 0,-1 1-1 0 0,0 0 1 0 0,0 0-1 0 0,0 0 1 0 0,1 0-1 0 0,-1 0 1 0 0,0 0-1 0 0,0 0 1 0 0,0 0-1 0 0,0 0 1 0 0,1 0-1 0 0,-1 0 1 0 0,0 0 0 0 0,0 0-1 0 0,0 0 1 0 0,1 0-1 0 0,0 0-21 0 0,1 0 1 0 0,-1 0-1 0 0,0 0 0 0 0,1-1 0 0 0,-1 1 1 0 0,0 0-1 0 0,1-1 0 0 0,-1 1 1 0 0,0 0-1 0 0,0-1 0 0 0,1 0 0 0 0,0 0 1 0 0,11-10 4 0 0,-10 9-183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3:36.6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44 2304 0 0,'0'15'-1964'0'0,"-4"7"8554"0"0,1 1 2772 0 0,2-8-6584 0 0,2-4-2064 0 0,0 0-1 0 0,1 0 1 0 0,0 0-1 0 0,6 19 1 0 0,5 2-545 0 0,-12-31-182 0 0,-1 0-1 0 0,1 0 1 0 0,0 0-1 0 0,-1 0 1 0 0,1-1-1 0 0,0 1 1 0 0,0 0-1 0 0,-1 0 1 0 0,1 0-1 0 0,0-1 1 0 0,0 1 0 0 0,0 0-1 0 0,0-1 1 0 0,0 1-1 0 0,0-1 1 0 0,0 1-1 0 0,0-1 1 0 0,0 1-1 0 0,0-1 1 0 0,2 1-1 0 0,-2-1-29 0 0,0 0-520 0 0,1 0-168 0 0,0 0 84 0 0,-1 0-1 0 0,1 0 1 0 0,-1-1 0 0 0,1 1-1 0 0,0-1 1 0 0,-1 0-1 0 0,1 1 1 0 0,-1-1-1 0 0,3-1 1 0 0</inkml:trace>
  <inkml:trace contextRef="#ctx0" brushRef="#br0" timeOffset="1">99 1 6448 0 0,'9'23'8868'0'0,"3"5"-5031"0"0,-11-27-3710 0 0,-1 1 0 0 0,1-1 0 0 0,0 1 0 0 0,-1 0 0 0 0,0-1 0 0 0,1 1 0 0 0,-1 0 0 0 0,0-1 0 0 0,0 1 0 0 0,0 0 0 0 0,0 0 0 0 0,0-1 1 0 0,0 1-1 0 0,0 0 0 0 0,-1-1 0 0 0,0 3 0 0 0,-1 14 659 0 0,10 52-151 0 0,-7-60-636 0 0,0 0 1 0 0,0-1 0 0 0,5 16-1 0 0,-3-15-818 0 0,-1-1 0 0 0,0 1 0 0 0,0 17-1 0 0,-2-11-876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3:37.0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1 159 9672 0 0,'0'0'1309'0'0,"2"-1"154"0"0,9-3-40 0 0,0-1 1 0 0,-1 0 0 0 0,0-1 0 0 0,0 0-1 0 0,10-8 1 0 0,-5 4-484 0 0,10-9 445 0 0,-18 13-1029 0 0,0 1 0 0 0,0 0-1 0 0,13-7 1 0 0,-18 11-294 0 0,1-1 1 0 0,-1 1-1 0 0,0-1 0 0 0,0 0 1 0 0,0 1-1 0 0,0-1 1 0 0,0 0-1 0 0,0 0 0 0 0,0 0 1 0 0,1-3-1 0 0,14-13 13 0 0,-15 16-57 0 0,0 1-1 0 0,0-1 0 0 0,0 0 1 0 0,1 1-1 0 0,-1-1 1 0 0,0 1-1 0 0,1 0 0 0 0,3-2 1 0 0,-1 0-1 0 0,-5 3-98 0 0,1-1 1 0 0,-1 1-1 0 0,1 0 1 0 0,-1 0 0 0 0,1-1-1 0 0,-1 1 1 0 0,1 0 0 0 0,0 0-1 0 0,-1 0 1 0 0,1 0-1 0 0,-1 0 1 0 0,1 0 0 0 0,-1 0-1 0 0,1 0 1 0 0,0 0-1 0 0,-1 0 1 0 0,1 0 0 0 0,-1 0-1 0 0,1 0 1 0 0,0 0 0 0 0</inkml:trace>
  <inkml:trace contextRef="#ctx0" brushRef="#br0" timeOffset="1">227 144 7832 0 0,'-4'8'809'0'0,"-3"-2"-424"0"0,-5 6 7370 0 0,5 3-3500 0 0,-3 3-2473 0 0,8-15-1673 0 0,1 0 0 0 0,-1-1-1 0 0,0 1 1 0 0,1 0 0 0 0,0 0 0 0 0,0 0 0 0 0,0 0-1 0 0,0 0 1 0 0,0 0 0 0 0,0 0 0 0 0,1 0 0 0 0,-1 0-1 0 0,1 0 1 0 0,0 0 0 0 0,1 6 0 0 0,-1-4-58 0 0,1 0 0 0 0,0-1 0 0 0,1 1 0 0 0,-1-1 0 0 0,1 1 0 0 0,0-1 1 0 0,0 0-1 0 0,0 1 0 0 0,0-1 0 0 0,1 0 0 0 0,0 0 0 0 0,5 5 0 0 0,-1-3-51 0 0,6 1 0 0 0,-9-8 0 0 0,-2 1 0 0 0,-1 0 6 0 0,1 0-1 0 0,-1 0 1 0 0,1 0-1 0 0,-1 0 1 0 0,1 0-1 0 0,0 0 1 0 0,-1-1-1 0 0,1 1 1 0 0,-1 0-1 0 0,1-1 1 0 0,-1 1-1 0 0,1-1 0 0 0,2-1 1 0 0,3-2 53 0 0,-3 3-291 0 0,-1-1 0 0 0,0 0 0 0 0,0 0 0 0 0,0-1-1 0 0,0 1 1 0 0,0-1 0 0 0,-1 1 0 0 0,1-1 0 0 0,-1 0 0 0 0,5-6 0 0 0,0-1-2016 0 0,4-3-5366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3:37.3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0 5528 0 0,'0'4'433'0'0,"0"-2"-274"0"0,0-1 1 0 0,0 1-1 0 0,0-1 1 0 0,-1 1-1 0 0,1-1 1 0 0,0 1-1 0 0,-1-1 1 0 0,1 1-1 0 0,-1-1 1 0 0,1 0-1 0 0,-1 1 1 0 0,0-1 0 0 0,0 0-1 0 0,1 0 1 0 0,-3 3-1 0 0,2-4 321 0 0,1 1 0 0 0,0 0 0 0 0,-1 0 0 0 0,1 0 0 0 0,0 0 0 0 0,0 0 0 0 0,-1 0 0 0 0,1 0 0 0 0,0 0 0 0 0,0 0 0 0 0,0 0 0 0 0,0 0 0 0 0,0 0 0 0 0,1 0 0 0 0,-1 0 0 0 0,0 0-1 0 0,1 1 1 0 0,1 13 2661 0 0,3 23 45 0 0,-5-23-2629 0 0,2 0-1 0 0,6 26 1 0 0,-1-2-308 0 0,-5-25-232 0 0,-2-6-181 0 0,1-1-1 0 0,0 1 0 0 0,1-1 0 0 0,0 0 0 0 0,0 0 0 0 0,0 1 0 0 0,7 12 1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3:37.7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1 134 15288 0 0,'0'0'2706'0'0,"1"1"-1542"0"0,6 3 55 0 0,-6-4-57 0 0,1 1-284 0 0,1 2-620 0 0,-1 0 1 0 0,1 0 0 0 0,-1 0 0 0 0,0 0-1 0 0,1 0 1 0 0,-1 1 0 0 0,-1-1 0 0 0,1 1-1 0 0,0-1 1 0 0,1 6 0 0 0,1 4 425 0 0,4 23 0 0 0,-7-27-624 0 0,-1 0 0 0 0,0 0 0 0 0,-1 0 1 0 0,0 0-1 0 0,0-1 0 0 0,-4 14 0 0 0,-1 13 39 0 0,-2 30-1479 0 0,8-63-85 0 0</inkml:trace>
  <inkml:trace contextRef="#ctx0" brushRef="#br0" timeOffset="1">148 131 9672 0 0,'1'-2'224'0'0,"5"-6"546"0"0,0 3-423 0 0,19-15 7738 0 0,-24 20-7976 0 0,-1 0 0 0 0,0-1 0 0 0,1 1 0 0 0,-1 0 0 0 0,1 0 0 0 0,-1-1 0 0 0,1 1 0 0 0,-1 0 0 0 0,1 0 0 0 0,-1 0 0 0 0,1 0 0 0 0,-1 0 0 0 0,1 0 0 0 0,-1 0 0 0 0,1-1 0 0 0,-1 1 0 0 0,1 1 0 0 0,0-1-1 0 0,4-1 246 0 0,8-6 596 0 0,-11 5-795 0 0,0 1-1 0 0,0-1 0 0 0,0 1 0 0 0,0 0 1 0 0,0 0-1 0 0,0 0 0 0 0,1 0 0 0 0,3 0 1 0 0,-1-1-79 0 0,0 0 1 0 0,0-1-1 0 0,0 0 0 0 0,0 1 1 0 0,-1-2-1 0 0,1 1 1 0 0,-1 0-1 0 0,0-1 1 0 0,0 0-1 0 0,7-7 1 0 0,3-4-280 0 0,4-4-2009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3:38.0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0 270 11976 0 0,'0'0'922'0'0,"0"12"1000"0"0,1-2-405 0 0,0 0 0 0 0,1 1 0 0 0,0-1 1 0 0,1 0-1 0 0,6 16 0 0 0,4 14 253 0 0,18 82-745 0 0,-27-112-945 0 0,-1 1 1 0 0,7 12 0 0 0,-6-14-168 0 0,0 1 1 0 0,3 11 0 0 0,-6-18-577 0 0,0 1 1 0 0,1-1 0 0 0,-1 0 0 0 0,1 0 0 0 0,-1 0 0 0 0,4 4 0 0 0</inkml:trace>
  <inkml:trace contextRef="#ctx0" brushRef="#br0" timeOffset="1">138 1 15696 0 0,'0'0'1417'0'0,"13"0"-963"0"0,-9-1 49 0 0,0 1-1 0 0,-1 0 0 0 0,1 1 0 0 0,-1-1 1 0 0,1 1-1 0 0,6 1 0 0 0,-8-1-320 0 0,0 1 1 0 0,0-1-1 0 0,0 0 0 0 0,0 1 1 0 0,0-1-1 0 0,0 1 0 0 0,-1 0 1 0 0,1-1-1 0 0,0 1 0 0 0,2 4 1 0 0,57 73 3270 0 0,-49-64-3138 0 0,-1 1 0 0 0,0 0-1 0 0,-2 0 1 0 0,0 1 0 0 0,11 26 0 0 0,-6-2-97 0 0,-1 1 0 0 0,-2 1 0 0 0,7 59 0 0 0,-12-18-79 0 0,-5 90 0 0 0,-3-73-1513 0 0,2-78 894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3:44.1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1 7832 0 0,'0'0'4281'0'0,"-8"0"-546"0"0,4 1-3406 0 0,0 1 0 0 0,0-1 0 0 0,0 1 1 0 0,1 0-1 0 0,-1 0 0 0 0,1 0 1 0 0,-1 0-1 0 0,1 0 0 0 0,0 1 1 0 0,0 0-1 0 0,0-1 0 0 0,0 1 1 0 0,0 0-1 0 0,1 1 0 0 0,-1-1 0 0 0,1 0 1 0 0,0 1-1 0 0,0-1 0 0 0,0 1 1 0 0,-2 7-1 0 0,-3 7-299 0 0,1 1-1 0 0,1 0 1 0 0,-2 22-1 0 0,3-22 345 0 0,0 11-309 0 0,2 0 0 0 0,1 1 0 0 0,2-1 0 0 0,3 33 0 0 0,-1-30-51 0 0,18 107 39 0 0,-19-131-53 0 0,4 20-134 0 0,2 0 0 0 0,14 37 0 0 0,30 51-424 0 0,-51-116 468 0 0,-1 0-1 0 0,1 0 0 0 0,0 0 0 0 0,0 0 1 0 0,-1 0-1 0 0,1 0 0 0 0,0 0 0 0 0,0 0 1 0 0,0 0-1 0 0,0 0 0 0 0,0-1 1 0 0,0 1-1 0 0,0 0 0 0 0,0-1 0 0 0,0 1 1 0 0,1-1-1 0 0,-1 1 0 0 0,0-1 0 0 0,1 1 1 0 0,9 4-1568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3:44.5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0 127 9216 0 0,'0'0'830'0'0,"6"-8"-668"0"0,17-10 2984 0 0,0 1 0 0 0,32-17 0 0 0,-23 15-1721 0 0,-17 12-1285 0 0,-12 6-139 0 0,-1 0 0 0 0,0 0 0 0 0,1 0-1 0 0,-1 0 1 0 0,0-1 0 0 0,0 1 0 0 0,0-1 0 0 0,0 1-1 0 0,0-1 1 0 0,0 0 0 0 0,2-2 0 0 0,-4 4-19 0 0,0 0 0 0 0,0-1 0 0 0,1 1 1 0 0,-1 0-1 0 0,0-1 0 0 0,0 1 0 0 0,1 0 0 0 0,-1 0 1 0 0,0 0-1 0 0,1-1 0 0 0,-1 1 0 0 0,0 0 0 0 0,1 0 1 0 0,-1 0-1 0 0,0 0 0 0 0,1-1 0 0 0,-1 1 0 0 0,0 0 1 0 0,1 0-1 0 0,-1 0 0 0 0,0 0 0 0 0,1 0 1 0 0,-1 0-1 0 0,1 0 0 0 0,-1 0 0 0 0,6-1-4215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34:02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9848 0 0,'0'24'432'0'0,"0"-12"96"0"0,0-1-424 0 0,0 6-104 0 0,5 2 0 0 0,-5-4 0 0 0,-5 1 832 0 0,5 1 152 0 0,5-6 24 0 0,-5 6 8 0 0,3-6-760 0 0,-3 1-144 0 0,0-1-32 0 0,0-3-8 0 0,5 1-472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3:44.8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0 11976 0 0,'-3'2'330'0'0,"-1"0"1"0"0,1 0 0 0 0,0-1 0 0 0,1 2-1 0 0,-1-1 1 0 0,0 0 0 0 0,-4 5 0 0 0,4-3 1240 0 0,-10 10 778 0 0,9-9-2004 0 0,2 0-1 0 0,-1 0 1 0 0,1 0 0 0 0,-1 0-1 0 0,0 6 1 0 0,-3 3 86 0 0,5-12-375 0 0,1 1 0 0 0,-1-1 1 0 0,0 1-1 0 0,1-1 0 0 0,0 1 1 0 0,-1-1-1 0 0,1 4 0 0 0,0-4-6 0 0,1 0 0 0 0,-1-1 0 0 0,0 1 0 0 0,1 0 0 0 0,-1 0 1 0 0,1 0-1 0 0,0-1 0 0 0,0 1 0 0 0,1 3 0 0 0,4 8-293 0 0,-4-12 303 0 0,-1 0 1 0 0,0 0-1 0 0,0 0 1 0 0,1-1-1 0 0,-1 1 1 0 0,0 0-1 0 0,1-1 1 0 0,-1 1-1 0 0,0-1 1 0 0,1 0-1 0 0,2 1 1 0 0,-2 0 21 0 0,25 5 388 0 0,28 5 1 0 0,-36-7-450 0 0,-16-2-21 0 0,8 6 0 0 0,-5 1 0 0 0,-5-8 0 0 0,-1 0 0 0 0,1 0 0 0 0,0 0 0 0 0,-1 0 0 0 0,1 1 0 0 0,-1-1 0 0 0,0 0 0 0 0,1 0 0 0 0,-1 1 0 0 0,0-1 0 0 0,0 0 0 0 0,1 1 0 0 0,-1-1 0 0 0,0 0 0 0 0,0 1 0 0 0,-1-1 0 0 0,1 0 0 0 0,0 0 0 0 0,0 1 0 0 0,-1-1 0 0 0,1 0 0 0 0,0 1 0 0 0,-1-1 0 0 0,0 0 0 0 0,1 0 0 0 0,-1 0 0 0 0,0 0 0 0 0,1 0 0 0 0,-1 1 0 0 0,-1 0 0 0 0,0 0 0 0 0,1 1 0 0 0,0 0 0 0 0,0-1 0 0 0,0 1 0 0 0,0 0 0 0 0,0 2 0 0 0,0-2 0 0 0,0 0 0 0 0,1-1 0 0 0,-1 1 0 0 0,0 0 0 0 0,0-1 0 0 0,-1 1 0 0 0,1-1 0 0 0,-2 3 0 0 0,-38 45 0 0 0,40-49-2 0 0,0 1 1 0 0,0-1-1 0 0,0 0 0 0 0,0 0 0 0 0,0 0 0 0 0,0 0 1 0 0,-1-1-1 0 0,1 1 0 0 0,0 0 0 0 0,-3 1 0 0 0,3-2-104 0 0,-3 4 204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3:45.2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10 107 7368 0 0,'-10'-4'9799'0'0,"10"3"-9736"0"0,17-8 1821 0 0,-4 2 263 0 0,56-31-107 0 0,-50 28-1927 0 0,-16 9-107 0 0,0 0-1 0 0,0 0 1 0 0,0 0 0 0 0,0-1 0 0 0,-1 1-1 0 0,1-1 1 0 0,-1 0 0 0 0,1 0 0 0 0,2-2-1 0 0,8-6-141 0 0,-10 9 104 0 0,-1-1-236 0 0,3-6-3536 0 0</inkml:trace>
  <inkml:trace contextRef="#ctx0" brushRef="#br0" timeOffset="1">90 72 2760 0 0,'-1'1'82'0'0,"-1"-1"1"0"0,1 1-1 0 0,-1-1 0 0 0,1 1 1 0 0,0 0-1 0 0,-1 0 0 0 0,1-1 1 0 0,-1 1-1 0 0,1 0 0 0 0,0 0 1 0 0,0 0-1 0 0,0 0 0 0 0,0 1 1 0 0,0-1-1 0 0,0 0 0 0 0,0 0 1 0 0,0 1-1 0 0,0-1 0 0 0,0 0 1 0 0,0 1-1 0 0,1-1 0 0 0,-1 1 1 0 0,0 2-1 0 0,0 2 2048 0 0,0 1 0 0 0,0 0 0 0 0,0-1 0 0 0,1 10 0 0 0,0-12-1581 0 0,0-1 0 0 0,-1 0 0 0 0,1 1-1 0 0,-1-1 1 0 0,0 0 0 0 0,-2 7 0 0 0,1-7-342 0 0,1 0 0 0 0,0 1 0 0 0,0-1 0 0 0,1 1 0 0 0,-1-1 0 0 0,1 1 1 0 0,-1 3-1 0 0,1 2 29 0 0,1-5-90 0 0,-1 0 1 0 0,0 1-1 0 0,0-1 0 0 0,-2 7 1 0 0,2-10-144 0 0,0 0 1 0 0,0 0-1 0 0,0 0 1 0 0,-1-1-1 0 0,1 1 1 0 0,0 0-1 0 0,0 0 0 0 0,0 0 1 0 0,1 0-1 0 0,-1 0 1 0 0,0 0-1 0 0,0 0 1 0 0,0-1-1 0 0,1 1 1 0 0,-1 0-1 0 0,0 0 1 0 0,1 0-1 0 0,-1 0 1 0 0,1-1-1 0 0,-1 1 1 0 0,1 0-1 0 0,-1-1 1 0 0,1 1-1 0 0,0 1 1 0 0,2 1-51 0 0,-3-2-303 0 0,2-1-132 0 0,7-1-1322 0 0,3-3-5181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3:45.5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250 1 4608 0 0,'0'0'353'0'0,"-1"2"-231"0"0,1-2-207 0 0,-4 11 336 0 0,3-10 253 0 0,1 1 0 0 0,0-1-1 0 0,-1 1 1 0 0,1 0 0 0 0,0-1-1 0 0,0 1 1 0 0,0-1 0 0 0,0 1 0 0 0,1 2-1 0 0,5 40 6374 0 0,0-6-4982 0 0,-6-31-1749 0 0,1 1 1 0 0,0-1-1 0 0,1 1 1 0 0,4 11-1 0 0,-6-17-146 0 0,1-1 0 0 0,-1 1 0 0 0,0-1 0 0 0,1 1 0 0 0,-1-1 0 0 0,0 1 0 0 0,0-1 0 0 0,0 1 0 0 0,0-1 0 0 0,0 1 0 0 0,0-1 0 0 0,-1 1 0 0 0,1-1 1 0 0,-1 4-1 0 0,0-4-22 0 0,1 1 1 0 0,-1 0 0 0 0,1-1 0 0 0,0 1 0 0 0,0 0 0 0 0,-1 0 0 0 0,1-1-1 0 0,0 1 1 0 0,1 0 0 0 0,-1 3 0 0 0,5 6-577 0 0,1 5-4346 0 0,-5-4-1080 0 0</inkml:trace>
  <inkml:trace contextRef="#ctx0" brushRef="#br0" timeOffset="1">0 495 10136 0 0,'3'-1'5373'0'0,"16"-3"-1910"0"0,-16 4-3208 0 0,-1 0 0 0 0,1-1 0 0 0,0 1-1 0 0,-1-1 1 0 0,1 1 0 0 0,0-1-1 0 0,-1 0 1 0 0,1 0 0 0 0,-1 0-1 0 0,1-1 1 0 0,2-2 0 0 0,0 1 112 0 0,0-1 0 0 0,0 1 0 0 0,0 0 0 0 0,9-4 0 0 0,-9 4-186 0 0,0 1 1 0 0,0-1-1 0 0,0 0 0 0 0,0-1 0 0 0,5-3 0 0 0,-3 1-77 0 0,0 1-1 0 0,0 0 0 0 0,0 1 1 0 0,0-1-1 0 0,12-3 0 0 0,9-7-107 0 0,-10 4 3 0 0,-15 8-27 0 0,0 1 0 0 0,1 0 0 0 0,-1 0 1 0 0,0 0-1 0 0,1 1 0 0 0,7-3 0 0 0,-9 3-994 0 0,6-2-1848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3:45.9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1 9672 0 0,'0'0'874'0'0,"1"2"-376"0"0,-1 0-220 0 0,1 0 1 0 0,-1-1-1 0 0,0 1 1 0 0,0-1-1 0 0,0 1 1 0 0,0 0-1 0 0,0-1 1 0 0,-1 1 0 0 0,1-1-1 0 0,0 1 1 0 0,-1-1-1 0 0,1 1 1 0 0,-1-1-1 0 0,0 1 1 0 0,1-1-1 0 0,-1 1 1 0 0,0-1 0 0 0,0 0-1 0 0,0 1 1 0 0,0-1-1 0 0,0 0 1 0 0,0 0-1 0 0,-2 2 1 0 0,1-1 119 0 0,0 0 0 0 0,1 0 1 0 0,-1 0-1 0 0,1 1 1 0 0,-1-1-1 0 0,1 0 0 0 0,0 1 1 0 0,0-1-1 0 0,0 1 0 0 0,0-1 1 0 0,0 5-1 0 0,-8 17 386 0 0,7-22-768 0 0,1 0 1 0 0,0 1 0 0 0,-1-1 0 0 0,1 1 0 0 0,0 0 0 0 0,0-1-1 0 0,0 1 1 0 0,1 0 0 0 0,-1 0 0 0 0,1-1 0 0 0,-1 1-1 0 0,1 6 1 0 0,0-8-17 0 0,0 0 0 0 0,0 0 0 0 0,-1 0 0 0 0,1 0 0 0 0,0 1 0 0 0,-1-1 0 0 0,1 0 0 0 0,-1 0 0 0 0,1 0 0 0 0,-1 0 0 0 0,1 0 0 0 0,-2 2 0 0 0,1-3 0 0 0,0 1 0 0 0,1 0 0 0 0,-1-1 0 0 0,1 1 0 0 0,0 0 0 0 0,-1-1 0 0 0,1 1 0 0 0,-1 0 0 0 0,1 0 0 0 0,0-1 0 0 0,0 1 0 0 0,-1 0 0 0 0,1 0 0 0 0,0 0 0 0 0,0 0 0 0 0,0-1 0 0 0,0 1 0 0 0,0 0 0 0 0,0 0 0 0 0,0 0 0 0 0,1 1 0 0 0,10 22 0 0 0,-9-22 0 0 0,0 1 0 0 0,-1-1 0 0 0,1 0 0 0 0,0 0 0 0 0,0 0 0 0 0,1 0 0 0 0,-1 0 0 0 0,0 0 0 0 0,1-1 0 0 0,-1 1 0 0 0,1-1 0 0 0,-1 1 0 0 0,6 1 0 0 0,-7-3 1 0 0,-1 1 0 0 0,1-1-1 0 0,-1 1 1 0 0,1-1 0 0 0,0 0-1 0 0,-1 1 1 0 0,1-1 0 0 0,0 0-1 0 0,-1 1 1 0 0,1-1 0 0 0,0 0-1 0 0,-1 0 1 0 0,1 0 0 0 0,0 0-1 0 0,0 0 1 0 0,-1 0 0 0 0,1 0-1 0 0,0 0 1 0 0,0 0 0 0 0,0 0-1 0 0,2-1 22 0 0,7-1 155 0 0,-1 0 0 0 0,0-1-1 0 0,0 0 1 0 0,12-6 0 0 0,8-3-129 0 0,-27 11-67 0 0,1-1 0 0 0,-1 0 1 0 0,1 0-1 0 0,-1 0 0 0 0,0 0 0 0 0,1 0 0 0 0,-1 0 0 0 0,3-5 0 0 0,7-6-147 0 0,-4 4-1279 0 0,1 1 0 0 0,-2-1-1 0 0,9-13 1 0 0,-8 12 704 0 0,7-12-1560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3:46.2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 15408 0 0,'-4'8'1393'0'0,"1"1"-1111"0"0,2-5-128 0 0,-1-1 0 0 0,1 1 0 0 0,0 0 0 0 0,1 0 0 0 0,-1 8 0 0 0,-2 3 1443 0 0,3-13-1286 0 0,-1 1 0 0 0,1 0 1 0 0,-1-1-1 0 0,1 1 1 0 0,0 0-1 0 0,0-1 1 0 0,1 5-1 0 0,2 20 810 0 0,-1 0 0 0 0,-3 38 0 0 0,1-23-1036 0 0,0-38-118 0 0,0-1 1 0 0,1 1-1 0 0,-1 0 0 0 0,1-1 0 0 0,0 1 1 0 0,0 0-1 0 0,1-1 0 0 0,-1 1 0 0 0,3 4 1 0 0,2 3-494 0 0,-4-7-1517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3:46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 11056 0 0,'-4'1'313'0'0,"-9"8"7223"0"0,15-7-7256 0 0,-1 0 0 0 0,0 0-1 0 0,1 0 1 0 0,-1 0 0 0 0,0 0 0 0 0,0 0 0 0 0,-1 0 0 0 0,1 0 0 0 0,0 0 0 0 0,-1 1-1 0 0,1 3 1 0 0,2 17 1635 0 0,-2-20-1757 0 0,-1 0 0 0 0,1 1 0 0 0,-1-1 0 0 0,0 1 0 0 0,1-1 0 0 0,-2 1 0 0 0,0 5 0 0 0,-5 14 492 0 0,4-18-562 0 0,1 0 1 0 0,-1 0-1 0 0,1 1 0 0 0,0-1 0 0 0,1 0 1 0 0,-1 0-1 0 0,1 1 0 0 0,0-1 1 0 0,0 0-1 0 0,2 10 0 0 0,-2-13-90 0 0,1 1 0 0 0,-1-1-1 0 0,1 1 1 0 0,-1-1 0 0 0,0 1 0 0 0,0-1-1 0 0,0 1 1 0 0,0-1 0 0 0,0 1 0 0 0,-1-1 0 0 0,1 1-1 0 0,-1-1 1 0 0,0 1 0 0 0,1-1 0 0 0,-1 0-1 0 0,0 1 1 0 0,0-1 0 0 0,-1 0 0 0 0,1 0-1 0 0,0 0 1 0 0,-4 4 0 0 0,5-6-326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3:46.9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11976 0 0,'14'2'15620'0'0,"-11"4"-17026"0"0,-1 3 1575 0 0,1 0 1 0 0,-2 0-1 0 0,1 0 0 0 0,-1 0 1 0 0,0 0-1 0 0,-1 0 1 0 0,-1 12-1 0 0,2 23-11 0 0,0-4-75 0 0,-1-30-84 0 0,0-1 0 0 0,0 1 1 0 0,3 10-1 0 0,2 15-208 0 0,1 3-1483 0 0,0-13-5560 0 0,-1-9-778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3:47.3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5984 0 0,'0'0'541'0'0,"2"0"-445"0"0,12 5 27 0 0,-12-4 651 0 0,0 0 0 0 0,0 0 0 0 0,0 0-1 0 0,0 0 1 0 0,0 1 0 0 0,0-1 0 0 0,0 1 0 0 0,2 2 0 0 0,24 22 7341 0 0,-24-22-7831 0 0,0-1 0 0 0,0 0 1 0 0,0 1-1 0 0,0 0 0 0 0,-1 0 0 0 0,0 0 0 0 0,0 0 1 0 0,0 1-1 0 0,4 6 0 0 0,11 24 698 0 0,-13-29-832 0 0,-1 1 0 0 0,-1 0 1 0 0,1 0-1 0 0,-1 0 0 0 0,0 1 0 0 0,-1-1 0 0 0,0 1 0 0 0,2 10 0 0 0,0 5 301 0 0,10 33-1 0 0,3 19 81 0 0,-12-18-223 0 0,-4-35-182 0 0,7 35-1 0 0,-4-42-92 0 0,-1-1 1 0 0,-1 1 0 0 0,0 0 0 0 0,-1 0-1 0 0,-1-1 1 0 0,-2 29 0 0 0,1-31-26 0 0,1 0-1 0 0,0 0 1 0 0,0 0 0 0 0,3 15 0 0 0,-1-12-1 0 0,0 25 0 0 0,-6 7-773 0 0,2-24-1733 0 0,1-1 1 0 0,3 37-1 0 0,5-27-6534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3:48.5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 7368 0 0,'0'0'15166'0'0,"0"2"-14663"0"0,-1 12-54 0 0,-1 0 0 0 0,-3 18 1 0 0,-3 21-130 0 0,4 55-236 0 0,5 0 1 0 0,19 145 0 0 0,6-133-91 0 0,-21-103-4 0 0,0 2-44 0 0,1-1 1 0 0,1 1-1 0 0,11 20 0 0 0,9 4-1971 0 0,-21-35-203 0 0,1-1 0 0 0,13 13 1 0 0,-5-7-4681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3:49.9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 10656 0 0,'0'0'13974'0'0,"9"0"-13694"0"0,3 0-200 0 0,-6 1 31 0 0,-1-1 0 0 0,1 0 0 0 0,-1 0 0 0 0,1 0 0 0 0,-1-1 0 0 0,0 0 0 0 0,1 0 0 0 0,-1 0 1 0 0,8-4-1 0 0,-11 4-108 0 0,-1 1 0 0 0,0-1 0 0 0,0 1 0 0 0,1-1 1 0 0,-1 1-1 0 0,0 0 0 0 0,1-1 0 0 0,-1 1 0 0 0,0 0 1 0 0,1 0-1 0 0,-1 0 0 0 0,2 0 0 0 0,5 0-2 0 0,-7 0-1 0 0,0-1 0 0 0,1 1 0 0 0,-1 0 0 0 0,0 0 0 0 0,0 0 0 0 0,0 0 0 0 0,0 0 0 0 0,0 0 0 0 0,0 0 0 0 0,0 1 0 0 0,0-1 0 0 0,0 0 0 0 0,0 1 0 0 0,1-1 0 0 0,0 6 0 0 0,-2-4 0 0 0,1 2 0 0 0,1 1 0 0 0,-1 0 0 0 0,0 0 0 0 0,0 0 0 0 0,0 0 0 0 0,-1 0 0 0 0,0 0 0 0 0,0 0 0 0 0,0 0 0 0 0,0-1 0 0 0,-2 6 0 0 0,0 9-4 0 0,1 25 0 0 0,-1 10-181 0 0,2-45 133 0 0,0-1 0 0 0,0 1 1 0 0,1-1-1 0 0,2 11 0 0 0,2 23-366 0 0,-5-31 168 0 0,0 55-4174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34:58.8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21 2304 0 0,'0'0'101'0'0,"0"-1"1"0"0,0-9 6001 0 0,0 10-5938 0 0,0-1-1 0 0,0 1 0 0 0,0 0 0 0 0,0-1 1 0 0,0 1-1 0 0,0 0 0 0 0,0-1 0 0 0,0 1 1 0 0,0 0-1 0 0,0-1 0 0 0,0 1 0 0 0,0 0 1 0 0,0-1-1 0 0,0 1 0 0 0,-1 0 0 0 0,1 0 0 0 0,0-1 1 0 0,0 1-1 0 0,0 0 0 0 0,-1-1 0 0 0,1 1 1 0 0,0 0-1 0 0,0 0 0 0 0,0 0 0 0 0,-1-1 1 0 0,1 1-1 0 0,0 0 0 0 0,-1 0 0 0 0,1 0 1 0 0,0 0-1 0 0,0-1 0 0 0,-1 1 0 0 0,1 0 1 0 0,0 0-1 0 0,-1 0 0 0 0,1 0 0 0 0,0 0 1 0 0,-1 0-1 0 0,1 0 0 0 0,0 0 0 0 0,-1 0 0 0 0,0 0 1 0 0,-11 5 3456 0 0,9-2-3315 0 0,0 0 0 0 0,0 1 0 0 0,1-1 1 0 0,-1 0-1 0 0,-3 7 0 0 0,-5 7 376 0 0,10-14-613 0 0,-1-1 0 0 0,1 1 0 0 0,-1-1 1 0 0,1 1-1 0 0,0 0 0 0 0,0-1 0 0 0,-1 4 0 0 0,1-3-21 0 0,1-1 0 0 0,-1 0 0 0 0,0 1 0 0 0,0-1 0 0 0,0 0 0 0 0,0 1 0 0 0,-1-1 0 0 0,-2 3 0 0 0,1-1-16 0 0,-1-1-1 0 0,1 1 1 0 0,0 0 0 0 0,0-1-1 0 0,1 1 1 0 0,-1 1 0 0 0,1-1-1 0 0,0 0 1 0 0,0 0 0 0 0,0 1-1 0 0,1-1 1 0 0,0 1 0 0 0,0 0-1 0 0,0-1 1 0 0,-1 10 0 0 0,2-11-26 0 0,0 1 0 0 0,-1-1 0 0 0,0 0 0 0 0,0 0 0 0 0,0 0 0 0 0,0 1 0 0 0,-2 3 0 0 0,1-3-2 0 0,1-1 0 0 0,-1 1-1 0 0,1-1 1 0 0,0 1 0 0 0,0-1 0 0 0,0 1 0 0 0,0 6-1 0 0,2 4-3598 0 0,-1-10 346 0 0,2-10 139 0 0,-2-9-2695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3:50.2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68 6912 0 0,'2'0'10670'0'0,"4"1"-10107"0"0,1-1-1 0 0,-1 1 1 0 0,1-2-1 0 0,-1 1 1 0 0,1-1-1 0 0,-1 0 1 0 0,9-2-1 0 0,-11 2-263 0 0,4-1 143 0 0,1 0 1 0 0,-1-1-1 0 0,0 0 1 0 0,11-7-1 0 0,22-8 44 0 0,9-5-688 0 0,-37 21 52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3:50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0 115 17215 0 0,'0'0'1566'0'0,"2"-1"-1290"0"0,13-8-196 0 0,27-17 3326 0 0,-29 16-2558 0 0,21-10 0 0 0,-22 14-737 0 0,0-2 0 0 0,22-16-1 0 0,-26 14-2074 0 0</inkml:trace>
  <inkml:trace contextRef="#ctx0" brushRef="#br0" timeOffset="1">115 12 7368 0 0,'0'0'568'0'0,"-1"1"-374"0"0,-29 46 10757 0 0,17-4-7699 0 0,11-38-3081 0 0,1 0 0 0 0,0 0 0 0 0,0 0 1 0 0,0 0-1 0 0,1 0 0 0 0,0 5 0 0 0,-2 13 81 0 0,2-22-261 0 0,0 1 34 0 0,-1 0 1 0 0,1-1-1 0 0,0 1 1 0 0,0 0-1 0 0,0 0 1 0 0,0-1-1 0 0,0 1 1 0 0,1 3-1 0 0,1-2-151 0 0,-1 1 0 0 0,1-1 0 0 0,0 1 0 0 0,0-1 0 0 0,0 0 0 0 0,4 4 0 0 0,-5-6-179 0 0,7 7-2509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3:50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365 1 11976 0 0,'0'0'922'0'0,"0"2"-600"0"0,-4 13 531 0 0,0 8 2545 0 0,-1 14 194 0 0,3-31-3198 0 0,1 1 0 0 0,0 0 0 0 0,0 0-1 0 0,1-1 1 0 0,0 1 0 0 0,1 7-1 0 0,6 53 179 0 0,-5-21-3844 0 0,-2-33 1648 0 0</inkml:trace>
  <inkml:trace contextRef="#ctx0" brushRef="#br0" timeOffset="1">0 459 4144 0 0,'0'0'191'0'0,"3"0"490"0"0,1 2 774 0 0,-1-1 0 0 0,1 0 0 0 0,0 0 0 0 0,0-1 0 0 0,6 1 0 0 0,19-3 3897 0 0,-15-2-3759 0 0,1-1-1 0 0,14-6 1 0 0,-1 0-134 0 0,-15 6-971 0 0,-1-1-1 0 0,12-8 0 0 0,20-9 307 0 0,-29 16-1037 0 0,20-12 0 0 0,-22 11-899 0 0,0 1 1 0 0,18-7 0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3:51.3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1 16272 0 0,'-1'1'743'0'0,"0"1"-616"0"0,-1 1 0 0 0,1-1 0 0 0,-1 0 0 0 0,0 0 0 0 0,0 0 0 0 0,0 0 0 0 0,-2 2 0 0 0,2-2-56 0 0,1 0-1 0 0,-1 0 0 0 0,1 0 1 0 0,0 0-1 0 0,0 0 0 0 0,0 0 1 0 0,0 0-1 0 0,0 0 0 0 0,-1 4 1 0 0,-5 9 1512 0 0,1-6-906 0 0,1 0 0 0 0,-1 1-1 0 0,1 0 1 0 0,1 0 0 0 0,0 0-1 0 0,-4 12 1 0 0,8-20-662 0 0,-1 0 0 0 0,1 0 0 0 0,-1 0 0 0 0,1 1 0 0 0,0-1-1 0 0,0 0 1 0 0,0 0 0 0 0,0 0 0 0 0,0 1 0 0 0,1 3 0 0 0,0-1 0 0 0,-1-3-10 0 0,0-1 1 0 0,1 1-1 0 0,0 0 0 0 0,-1 0 0 0 0,1 0 1 0 0,0 0-1 0 0,0-1 0 0 0,0 1 1 0 0,1 2-1 0 0,-1-3-5 0 0,7 7 0 0 0,-4-7-12 0 0,-1 1 0 0 0,1 0 0 0 0,-1-1 0 0 0,1 0 0 0 0,0 0 0 0 0,0 0 0 0 0,-1 0 1 0 0,1 0-1 0 0,0-1 0 0 0,0 0 0 0 0,0 0 0 0 0,0 0 0 0 0,0 0 0 0 0,-1 0 0 0 0,1-1 0 0 0,0 0 0 0 0,5-2 0 0 0,-4 2-16 0 0,0-1 1 0 0,-1 1-1 0 0,1-1 0 0 0,-1-1 1 0 0,0 1-1 0 0,0-1 0 0 0,0 1 1 0 0,0-1-1 0 0,0 0 0 0 0,0-1 1 0 0,-1 1-1 0 0,1-1 0 0 0,3-4 1 0 0,6-8-3500 0 0,-9 11-38 0 0,5-6-4004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3:51.6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0 10592 0 0,'-6'10'1133'0'0,"5"-9"-705"0"0,0 1 0 0 0,0 0 1 0 0,0 0-1 0 0,1 0 0 0 0,-1 1 0 0 0,1-1 0 0 0,-1 0 1 0 0,1 0-1 0 0,0 0 0 0 0,0 0 0 0 0,0 0 1 0 0,0 1-1 0 0,0-1 0 0 0,0 0 0 0 0,1 2 0 0 0,0 7 1595 0 0,-3 96 3779 0 0,1-1-4972 0 0,4-76-733 0 0,-3-29-293 0 0,1 1 0 0 0,-1 0 0 0 0,1-1 1 0 0,-1 1-1 0 0,1 0 0 0 0,0-1 0 0 0,-1 1 1 0 0,1-1-1 0 0,0 1 0 0 0,0-1 0 0 0,0 0 1 0 0,1 1-1 0 0,-1-1 0 0 0,2 2 0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3:52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6448 0 0,'1'2'9242'0'0,"5"7"-7824"0"0,0 0 1 0 0,-1 1-1 0 0,0-1 0 0 0,0 1 1 0 0,5 18-1 0 0,-8-18-1266 0 0,1 0 1 0 0,-2 0-1 0 0,1 0 1 0 0,-1 1-1 0 0,-1-1 0 0 0,0 0 1 0 0,0 1-1 0 0,-1-1 1 0 0,0 0-1 0 0,-5 17 1 0 0,1-2-82 0 0,2-15-214 0 0,1 1-1 0 0,-5 11 1 0 0,6-20-1224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3:52.4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0 273 10592 0 0,'2'0'3024'0'0,"56"-2"5609"0"0,-41 0-7949 0 0,1-1 1 0 0,0 0 0 0 0,17-7-1 0 0,27-1-1085 0 0,-51 7-722 0 0,0-1-69 0 0</inkml:trace>
  <inkml:trace contextRef="#ctx0" brushRef="#br0" timeOffset="1">427 0 8288 0 0,'1'2'6384'0'0,"4"14"-718"0"0,-4 16-2393 0 0,0-10-2177 0 0,0-10-755 0 0,1 6 114 0 0,0 1 0 0 0,-3 35 1 0 0,0-36-400 0 0,2 26 0 0 0,0-9-31 0 0,0-17-480 0 0,1 0 1 0 0,3 17-1 0 0,-4-31 270 0 0,3 8-1440 0 0,1-3-65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3:52.8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0 7368 0 0,'0'0'1212'0'0,"11"2"7578"0"0,0 9-6597 0 0,0 2-1 0 0,0-1 1 0 0,10 19-1 0 0,-15-21-1975 0 0,-1 0-1 0 0,1 0 0 0 0,-2 1 0 0 0,0-1 1 0 0,0 1-1 0 0,-1 0 0 0 0,0 0 1 0 0,-1 1-1 0 0,2 17 0 0 0,-1 24 129 0 0,-2-1 0 0 0,-3 0 0 0 0,-2 1-1 0 0,-20 101 1 0 0,6-78-271 0 0,-16 57-427 0 0,24-99-108 0 0,-2 5-2015 0 0,3-13-3654 0 0,-1 4-2775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3:57.3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12496 0 0,'0'0'1133'0'0,"0"0"-936"0"0,-5 3 1653 0 0,7-1-845 0 0,3 6-386 0 0,-1 0 0 0 0,0 0 1 0 0,5 14-1 0 0,3 7-10 0 0,-6-13-450 0 0,9 32 0 0 0,-12-38-136 0 0,-1 1-1 0 0,2-1 1 0 0,0 0-1 0 0,0 0 0 0 0,0 0 1 0 0,1 0-1 0 0,11 15 1 0 0,-12-20-6 0 0,0-1 1 0 0,-1 0-1 0 0,1 0 0 0 0,1 0 1 0 0,-1-1-1 0 0,0 1 1 0 0,1-1-1 0 0,0 0 1 0 0,0 0-1 0 0,0-1 0 0 0,0 1 1 0 0,0-1-1 0 0,7 2 1 0 0,-11-4-14 0 0,0 0 0 0 0,0 0 0 0 0,0 0 0 0 0,0 0 0 0 0,0 0 0 0 0,0 0 0 0 0,0 0 0 0 0,0 0 0 0 0,1 0 0 0 0,-1 0 0 0 0,0-1 0 0 0,0 1 0 0 0,0 0 0 0 0,0-1 1 0 0,0 1-1 0 0,0-1 0 0 0,0 1 0 0 0,0-1 0 0 0,-1 1 0 0 0,3-2 0 0 0,12-18 78 0 0,-8 10-49 0 0,-4 6-18 0 0,0-1 0 0 0,0 0 0 0 0,0 0 0 0 0,-1 0 0 0 0,0-1 1 0 0,0 1-1 0 0,2-11 0 0 0,5-44-6 0 0,-5 29-9 0 0,-3 21 0 0 0,-1-1 0 0 0,0 1 0 0 0,-1-1 0 0 0,0 1 0 0 0,-1 0 0 0 0,-3-13 0 0 0,4 16-14 0 0,2 10-4 0 0,0-1 0 0 0,0 1 0 0 0,0 0 0 0 0,0 0 0 0 0,1 0 0 0 0,2 3 0 0 0,4 9-4 0 0,33 110-31 0 0,-21-62 52 0 0,16 72 239 0 0,-28-102 17 0 0,-1 1 0 0 0,-2 0-1 0 0,-1 0 1 0 0,-1 45 0 0 0,-5-33 420 0 0,-3 1 0 0 0,-15 71-1 0 0,18-109-522 0 0,0-1-1 0 0,-1 1 0 0 0,-1 0 1 0 0,1-1-1 0 0,-10 15 1 0 0,12-20-113 0 0,0-1 0 0 0,-1 1 1 0 0,0-1-1 0 0,1 0 1 0 0,-1 1-1 0 0,0-1 0 0 0,0 0 1 0 0,-1 0-1 0 0,1 0 1 0 0,0 0-1 0 0,-1-1 1 0 0,1 1-1 0 0,-1-1 0 0 0,1 1 1 0 0,-1-1-1 0 0,0 0 1 0 0,0 0-1 0 0,1 0 0 0 0,-1 0 1 0 0,-5 0-1 0 0,5-1-41 0 0,1 1 0 0 0,-1-1 0 0 0,1 0 0 0 0,-1-1-1 0 0,1 1 1 0 0,-1 0 0 0 0,1-1 0 0 0,0 1 0 0 0,-1-1 0 0 0,1 0-1 0 0,-1 0 1 0 0,1 0 0 0 0,0 0 0 0 0,0 0 0 0 0,0 0 0 0 0,0-1-1 0 0,0 1 1 0 0,0-1 0 0 0,0 0 0 0 0,0 1 0 0 0,0-1 0 0 0,1 0-1 0 0,-1 0 1 0 0,1 0 0 0 0,-1 0 0 0 0,1 0 0 0 0,0-1 0 0 0,-2-1-1 0 0,-9-16-456 0 0,7 14-36 0 0,0-1-1 0 0,1 0 1 0 0,0 0 0 0 0,0 0 0 0 0,0 0 0 0 0,1-1 0 0 0,0 0 0 0 0,1 1 0 0 0,-3-16 0 0 0,1-4-1744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3:57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1 135 3224 0 0,'0'0'143'0'0,"8"-1"463"0"0,18-12 6167 0 0,-22 11-5733 0 0,0-1-1 0 0,0 1 1 0 0,0 0-1 0 0,0 1 1 0 0,8-3-1 0 0,3 0-395 0 0,0-1 0 0 0,0 0 0 0 0,-1-1 0 0 0,0-1-1 0 0,24-14 1 0 0,9-14-232 0 0,-28 19-6304 0 0,-9 8-706 0 0</inkml:trace>
  <inkml:trace contextRef="#ctx0" brushRef="#br0" timeOffset="1">134 256 8752 0 0,'2'0'7337'0'0,"32"-3"-2191"0"0,-28 2-4794 0 0,-1-1 0 0 0,1 1 0 0 0,-1-1 0 0 0,1 0 0 0 0,-1 0 0 0 0,0-1 0 0 0,9-4 0 0 0,23-15 211 0 0,-12 9-687 0 0,-11 4-31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33:57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7368 0 0,'3'5'116'0'0,"-1"0"0"0"0,0 0 0 0 0,0 0 0 0 0,-1 0 0 0 0,0 0 0 0 0,0 0-1 0 0,1 9 1 0 0,-2 39 3466 0 0,0-25-26 0 0,0-10-1788 0 0,-5 115 2898 0 0,4-102-4015 0 0,1 0 0 0 0,2 0-1 0 0,0 0 1 0 0,8 30 0 0 0,16 77-381 0 0,-17-90-979 0 0,-2-16-3827 0 0,-5-25 2424 0 0,3 24-5642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34:59.2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 5064 0 0,'1'-7'11118'0'0,"2"8"-10912"0"0,-1-1-1 0 0,0 1 0 0 0,1-1 1 0 0,-1 1-1 0 0,0 0 1 0 0,0 0-1 0 0,1 0 1 0 0,-1 0-1 0 0,0 0 1 0 0,0 1-1 0 0,0-1 0 0 0,0 1 1 0 0,0-1-1 0 0,-1 1 1 0 0,1 0-1 0 0,2 2 1 0 0,4 6 409 0 0,14 20 0 0 0,-16-21-109 0 0,5 12 147 0 0,-9-17-546 0 0,-1-1 0 0 0,1 1 0 0 0,0-1 0 0 0,0 0-1 0 0,0 0 1 0 0,0 0 0 0 0,4 3 0 0 0,39 46 125 0 0,-38-44-354 0 0,21 19-1176 0 0,-15-18 598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3:58.3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1 14744 0 0,'0'0'2834'0'0,"-18"0"2254"0"0,15 2-4918 0 0,-1-1 1 0 0,1 1-1 0 0,-1 0 0 0 0,1 0 1 0 0,0 0-1 0 0,0 1 1 0 0,0-1-1 0 0,0 1 0 0 0,0 0 1 0 0,1-1-1 0 0,-1 1 0 0 0,1 0 1 0 0,0 1-1 0 0,0-1 0 0 0,0 0 1 0 0,0 1-1 0 0,1-1 1 0 0,-1 1-1 0 0,1-1 0 0 0,-2 7 1 0 0,-1 8-102 0 0,0 0 1 0 0,2 1 0 0 0,-2 19-1 0 0,2-13 76 0 0,3 3-96 0 0,0-24-43 0 0,-1 0 1 0 0,1 0-1 0 0,-1 0 1 0 0,0 0-1 0 0,0 0 1 0 0,-1 0-1 0 0,1 0 1 0 0,-1-1-1 0 0,-2 7 1 0 0,2-7-6 0 0,0-1 0 0 0,0 1 0 0 0,0 0 1 0 0,0 0-1 0 0,0-1 0 0 0,1 1 0 0 0,-1 0 1 0 0,1 4-1 0 0,0-5-1 0 0,0 0 0 0 0,1-1 0 0 0,-1 1 0 0 0,1 0 0 0 0,0 0 0 0 0,-1 0 0 0 0,1-1 0 0 0,0 1 0 0 0,0 0-1 0 0,0-1 1 0 0,0 1 0 0 0,0-1 0 0 0,1 1 0 0 0,1 1 0 0 0,0 0-59 0 0,0 0 0 0 0,1 0 0 0 0,-1 0 0 0 0,0-1-1 0 0,1 1 1 0 0,-1-1 0 0 0,1 0 0 0 0,0 0 0 0 0,0-1 0 0 0,0 1-1 0 0,0-1 1 0 0,0 0 0 0 0,0 0 0 0 0,0 0 0 0 0,1 0 0 0 0,-1-1-1 0 0,0 0 1 0 0,0 0 0 0 0,0 0 0 0 0,1 0 0 0 0,-1 0 0 0 0,0-1 0 0 0,0 0-1 0 0,0 0 1 0 0,0 0 0 0 0,7-3 0 0 0,-8 2-13 0 0,14-6-612 0 0,-1-1-1 0 0,16-11 1 0 0,-24 14-381 0 0,-1 0 1 0 0,0-1 0 0 0,11-13-1 0 0,14-19-1597 0 0,-1-1-23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3:58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23 12928 0 0,'0'0'1582'0'0,"-1"1"-496"0"0,-10 14 1489 0 0,9-13-2267 0 0,1 0 0 0 0,-1 1 0 0 0,0-1 1 0 0,1 1-1 0 0,-1-1 0 0 0,1 1 0 0 0,0-1 0 0 0,0 1 0 0 0,0 0 0 0 0,0 0 1 0 0,-1 4-1 0 0,-2 10 864 0 0,3-13-1007 0 0,1-1 0 0 0,-1 0-1 0 0,0 0 1 0 0,1 0 0 0 0,0 0 0 0 0,-1 1 0 0 0,1-1 0 0 0,1 6 0 0 0,2 14 531 0 0,-3-20-645 0 0,0 0-1 0 0,0 1 0 0 0,0-1 1 0 0,1 0-1 0 0,0 0 1 0 0,-1 1-1 0 0,1-1 1 0 0,0 0-1 0 0,1 0 0 0 0,-1 0 1 0 0,0 0-1 0 0,1 0 1 0 0,2 3-1 0 0,3 3 94 0 0,-5-7-107 0 0,0 0 0 0 0,0 1 0 0 0,0-1 0 0 0,0 0 1 0 0,1 0-1 0 0,4 3 0 0 0,-6-5-31 0 0,0 1 0 0 0,0-1 0 0 0,0 1 0 0 0,0-1 0 0 0,0 0 0 0 0,0 0 0 0 0,0 0 0 0 0,0 0 0 0 0,0 0 0 0 0,1 0-1 0 0,-1 0 1 0 0,0 0 0 0 0,0 0 0 0 0,0 0 0 0 0,0-1 0 0 0,0 1 0 0 0,0 0 0 0 0,0-1 0 0 0,0 1 0 0 0,0-1 0 0 0,0 1 0 0 0,0-1 0 0 0,1 0 0 0 0,6-5 23 0 0,-1 0 0 0 0,0 0 0 0 0,-1-1 0 0 0,1 1 0 0 0,-1-1 0 0 0,0-1 0 0 0,-1 1 0 0 0,0-1 0 0 0,0 0 0 0 0,-1 0 0 0 0,0-1 0 0 0,0 1 0 0 0,-1-1 0 0 0,0 0 0 0 0,-1 0 0 0 0,0 0 0 0 0,2-14 1 0 0,-4 20-32 0 0,0 1 0 0 0,0-1 1 0 0,0 1-1 0 0,0-1 0 0 0,0 1 1 0 0,-1-1-1 0 0,1 1 1 0 0,-1-1-1 0 0,1 1 0 0 0,-1-1 1 0 0,0 1-1 0 0,0 0 1 0 0,0 0-1 0 0,-1-1 0 0 0,1 1 1 0 0,0 0-1 0 0,-1 0 0 0 0,1 0 1 0 0,-1 0-1 0 0,0 1 1 0 0,0-1-1 0 0,0 0 0 0 0,0 1 1 0 0,0-1-1 0 0,0 1 1 0 0,0 0-1 0 0,0-1 0 0 0,0 1 1 0 0,-1 0-1 0 0,1 0 0 0 0,-3 0 1 0 0,2 0-95 0 0,0 0 0 0 0,0 1 0 0 0,0-1 1 0 0,0 1-1 0 0,1-1 0 0 0,-1 1 0 0 0,0 0 0 0 0,0 0 1 0 0,0 1-1 0 0,0-1 0 0 0,0 1 0 0 0,0-1 0 0 0,0 1 0 0 0,0 0 1 0 0,0 0-1 0 0,1 0 0 0 0,-1 0 0 0 0,0 1 0 0 0,1-1 1 0 0,-1 1-1 0 0,1-1 0 0 0,-1 1 0 0 0,1 0 0 0 0,0 0 1 0 0,0 0-1 0 0,-3 4 0 0 0,2-3-174 0 0,1 1-151 0 0,-1-1 1 0 0,1 0 0 0 0,0 0-1 0 0,0 1 1 0 0,0 0-1 0 0,0-1 1 0 0,-1 5 0 0 0,2 4-1842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3:59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10 17735 0 0,'0'0'1610'0'0,"-1"-1"-1324"0"0,0 0-150 0 0,0 0 0 0 0,0 1 0 0 0,0-1 0 0 0,0 0 0 0 0,0 0-1 0 0,0 1 1 0 0,0-1 0 0 0,0 1 0 0 0,0-1 0 0 0,0 1 0 0 0,-1-1-1 0 0,1 1 1 0 0,0 0 0 0 0,0 0 0 0 0,0 0 0 0 0,-1-1 0 0 0,1 1-1 0 0,0 0 1 0 0,0 1 0 0 0,-1-1 0 0 0,1 0 0 0 0,-2 0 0 0 0,0 1 64 0 0,0 0 0 0 0,0 1 1 0 0,0-1-1 0 0,0 0 0 0 0,1 1 1 0 0,-4 1-1 0 0,5-2-188 0 0,1-1 0 0 0,-1 1 1 0 0,1-1-1 0 0,-1 1 0 0 0,1-1 0 0 0,-1 1 1 0 0,1 0-1 0 0,-1-1 0 0 0,1 1 0 0 0,-1 0 1 0 0,1-1-1 0 0,0 1 0 0 0,-1 1 0 0 0,0 1-6 0 0,-7 10-7 0 0,10-6 7 0 0,4 12-75 0 0,-5-11 57 0 0,1-1-1 0 0,1 0 1 0 0,0 0 0 0 0,4 10-1 0 0,2 1 11 0 0,-7-11 2 0 0,15 19 0 0 0,-13-19 0 0 0,-2-3 56 0 0,0 1 0 0 0,0 0 0 0 0,-1 0 0 0 0,1 0 0 0 0,-1 0 0 0 0,0 0 0 0 0,0 0 0 0 0,-1 0 0 0 0,0 0 0 0 0,0 0 0 0 0,0 0 0 0 0,0 0 0 0 0,-1 0 0 0 0,0 0 0 0 0,-1 7 0 0 0,-3-2 131 0 0,1 0 0 0 0,-1 0-1 0 0,-8 11 1 0 0,9-16-104 0 0,3-3-99 0 0,1-1 0 0 0,-1 1 0 0 0,0-1 0 0 0,0 0 1 0 0,0 1-1 0 0,0-1 0 0 0,0 0 0 0 0,0 0 1 0 0,0 0-1 0 0,0 0 0 0 0,0 0 0 0 0,0 0 1 0 0,-1 0-1 0 0,1 0 0 0 0,0 0 0 0 0,-1-1 0 0 0,1 1 1 0 0,-1 0-1 0 0,1-1 0 0 0,-1 1 0 0 0,1-1 1 0 0,-1 0-1 0 0,1 1 0 0 0,-1-1 0 0 0,1 0 1 0 0,-1 0-1 0 0,0 0 0 0 0,1 0 0 0 0,-1 0 0 0 0,1 0 1 0 0,-1-1-1 0 0,1 1 0 0 0,-1-1 0 0 0,-2 0 1 0 0,0-2-650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3:59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1 217 8288 0 0,'0'0'756'0'0,"1"-1"-623"0"0,1 0 264 0 0,-1 0 0 0 0,1 0 0 0 0,-1 0 0 0 0,0 0 0 0 0,1 0-1 0 0,-1 0 1 0 0,0 0 0 0 0,0-1 0 0 0,0 1 0 0 0,1-2 0 0 0,9-10 4654 0 0,6 0-702 0 0,9-5-2143 0 0,2-2-1060 0 0,-25 17-1061 0 0,-1 0 0 0 0,1-1-1 0 0,-1 1 1 0 0,1 0 0 0 0,-1-1 0 0 0,0 1 0 0 0,2-6-1 0 0,5-9 262 0 0,-4 10-202 0 0,-1 1 1 0 0,0-1-1 0 0,0 0 0 0 0,-1 0 0 0 0,4-12 0 0 0,-7 19-140 0 0,0 0-1 0 0,0 0 0 0 0,0 0 0 0 0,0 0 1 0 0,0 0-1 0 0,0 0 0 0 0,0 0 0 0 0,0 0 0 0 0,0 0 1 0 0,-1 0-1 0 0,1 0 0 0 0,0 0 0 0 0,-1 0 0 0 0,1 0 1 0 0,0 0-1 0 0,-1 0 0 0 0,1 0 0 0 0,-1 0 0 0 0,0 0 1 0 0,1 1-1 0 0,-1-1 0 0 0,0 0 0 0 0,1 0 0 0 0,-1 1 1 0 0,0-1-1 0 0,0 0 0 0 0,0 1 0 0 0,1-1 0 0 0,-1 1 1 0 0,0-1-1 0 0,0 1 0 0 0,0 0 0 0 0,0-1 1 0 0,0 1-1 0 0,0 0 0 0 0,-2-1 0 0 0,1 1-94 0 0,-13 23-878 0 0,6-13 869 0 0,2 1 1 0 0,-1 0-1 0 0,2 1 0 0 0,-1 0 0 0 0,-4 13 0 0 0,8-17 46 0 0,0 0 0 0 0,1 0 1 0 0,0 0-1 0 0,0 0 0 0 0,1 1 0 0 0,0-1 0 0 0,0 1 0 0 0,1 15 0 0 0,9 23-47 0 0,-9-45 85 0 0,1 1-1 0 0,0-1 1 0 0,0 0 0 0 0,0 0-1 0 0,0 0 1 0 0,1 0 0 0 0,-1 0-1 0 0,1 0 1 0 0,-1 0 0 0 0,1 0-1 0 0,3 2 1 0 0,22 17-400 0 0,-24-19 296 0 0,0 0-211 0 0,1 0 0 0 0,-1-1 0 0 0,0 0-1 0 0,1 0 1 0 0,-1 0 0 0 0,1 0 0 0 0,-1-1 0 0 0,1 1 0 0 0,0-1 0 0 0,-1 0 0 0 0,1 0 0 0 0,-1 0 0 0 0,1-1-1 0 0,0 1 1 0 0,-1-1 0 0 0,1 0 0 0 0,3-1 0 0 0,7-2-6883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3:59.8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94 391 10136 0 0,'0'0'918'0'0,"-2"1"-758"0"0,-11 5 789 0 0,9-4 336 0 0,1 0 0 0 0,0 0 0 0 0,-1 1 1 0 0,1-1-1 0 0,0 1 0 0 0,1 0 0 0 0,-5 4 1 0 0,2 0-733 0 0,0 0 0 0 0,1 0 1 0 0,0 0-1 0 0,0 0 1 0 0,0 0-1 0 0,1 1 1 0 0,-3 9-1 0 0,1 4-23 0 0,-3 32 0 0 0,7-50-470 0 0,1 2-27 0 0,0 1 0 0 0,0-1 0 0 0,1 1 0 0 0,-1-1 0 0 0,1 1 0 0 0,0-1 0 0 0,1 0 0 0 0,-1 1 0 0 0,4 5 0 0 0,-4-7-51 0 0,1 0 0 0 0,-1-1 1 0 0,1 1-1 0 0,0-1 0 0 0,1 1 0 0 0,-1-1 0 0 0,0 0 0 0 0,1 0 0 0 0,0 0 0 0 0,0 0 0 0 0,0 0 0 0 0,0-1 0 0 0,5 4 0 0 0,-5-5-48 0 0,0 0-1 0 0,-1 0 1 0 0,1 0 0 0 0,0 0 0 0 0,-1-1-1 0 0,1 0 1 0 0,0 1 0 0 0,0-1-1 0 0,0 0 1 0 0,0 0 0 0 0,-1 0-1 0 0,1-1 1 0 0,0 1 0 0 0,4-2-1 0 0,0 0-786 0 0,0-1 0 0 0,1 0 0 0 0,12-7-1 0 0,-7 3-1378 0 0</inkml:trace>
  <inkml:trace contextRef="#ctx0" brushRef="#br0" timeOffset="1">427 1 10592 0 0,'0'0'10679'0'0,"-5"4"-9696"0"0,1 0-550 0 0,1 0 0 0 0,-1 0 0 0 0,1 0-1 0 0,0 1 1 0 0,1-1 0 0 0,-1 1 0 0 0,1 0 0 0 0,0 0 0 0 0,-2 6 0 0 0,0 3-156 0 0,-6 30 0 0 0,2 7-113 0 0,-1-2 126 0 0,2 0 1 0 0,3 0 0 0 0,2 61-1 0 0,4-94-337 0 0,1 0-1 0 0,1 1 1 0 0,0-2-1 0 0,1 1 1 0 0,9 18-1 0 0,6 17-190 0 0,-17-40-67 0 0,1-1-1 0 0,0 1 1 0 0,9 15 0 0 0,-12-24-18 0 0,1 0 0 0 0,-1 1 1 0 0,1-1-1 0 0,0 0 0 0 0,0 0 1 0 0,0 0-1 0 0,0 0 1 0 0,0 0-1 0 0,0 0 0 0 0,0-1 1 0 0,1 1-1 0 0,-1-1 0 0 0,0 1 1 0 0,1-1-1 0 0,0 0 1 0 0,-1 0-1 0 0,1 0 0 0 0,-1-1 1 0 0,5 2-1 0 0,7-2-7287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4:00.2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73 17047 0 0,'0'0'779'0'0,"1"-1"-15"0"0,11-12-458 0 0,-10 11-214 0 0,-1-1 1 0 0,1 1-1 0 0,0 1 1 0 0,0-1-1 0 0,0 0 0 0 0,0 0 1 0 0,0 1-1 0 0,0-1 1 0 0,0 1-1 0 0,1 0 0 0 0,2-2 1 0 0,36-17 4427 0 0,-23 13-3579 0 0,-15 5-709 0 0,-1 1 1 0 0,1 0-1 0 0,0 0 1 0 0,0 0-1 0 0,0 0 1 0 0,0 0-1 0 0,1 1 1 0 0,-1-1 0 0 0,5 1-1 0 0,-7 0-202 0 0,1 0-1 0 0,-1 0 0 0 0,1 0 1 0 0,-1 1-1 0 0,0-1 1 0 0,1 1-1 0 0,-1-1 0 0 0,0 1 1 0 0,1-1-1 0 0,-1 1 1 0 0,0 0-1 0 0,0-1 0 0 0,0 1 1 0 0,0 0-1 0 0,1 0 1 0 0,-1 0-1 0 0,0 0 1 0 0,-1 0-1 0 0,1 0 0 0 0,0 0 1 0 0,0 0-1 0 0,0 0 1 0 0,-1 1-1 0 0,1-1 0 0 0,0 0 1 0 0,-1 1-1 0 0,1-1 1 0 0,-1 0-1 0 0,0 1 0 0 0,1-1 1 0 0,-1 0-1 0 0,0 1 1 0 0,0-1-1 0 0,0 2 0 0 0,1 3-32 0 0,-1 1 0 0 0,0-1 0 0 0,0 0 0 0 0,-1 0 0 0 0,0 1 0 0 0,-3 10 0 0 0,-16 48-175 0 0,-9 34-164 0 0,27-88 142 0 0,1-1 0 0 0,0 1 0 0 0,0 15 0 0 0,1-25 166 0 0,1 0 1 0 0,-1 0-1 0 0,0-1 0 0 0,1 1 1 0 0,-1 0-1 0 0,0 0 0 0 0,1-1 0 0 0,-1 1 1 0 0,1 0-1 0 0,-1-1 0 0 0,1 1 0 0 0,-1-1 1 0 0,1 1-1 0 0,0 0 0 0 0,-1-1 1 0 0,1 1-1 0 0,0-1 0 0 0,-1 0 0 0 0,1 1 1 0 0,1 0-1 0 0,13 5-190 0 0,-13-6 212 0 0,-1 0 0 0 0,0 0 0 0 0,0 1 0 0 0,1-2 0 0 0,-1 1 0 0 0,0 0 0 0 0,0 0 0 0 0,1 0 0 0 0,-1-1 0 0 0,0 1 0 0 0,0 0 0 0 0,0-1 0 0 0,0 1 0 0 0,1-1 0 0 0,-1 1 0 0 0,0-1 0 0 0,1-1 0 0 0,19-14-343 0 0,-17 12 93 0 0,19-17-1477 0 0,-10 6-4511 0 0,-4-1-1387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4:00.5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42 2760 0 0,'0'0'125'0'0,"1"-1"517"0"0,2-2 572 0 0,0 1 0 0 0,0 0 0 0 0,0 0 0 0 0,0 0 1 0 0,0 0-1 0 0,0 1 0 0 0,0-1 0 0 0,6-1 1 0 0,-4 2 231 0 0,0-2 1 0 0,0 1-1 0 0,8-5 1 0 0,-10 5-1131 0 0,0 1 0 0 0,0 0 0 0 0,1 0 1 0 0,-1 0-1 0 0,0 0 0 0 0,0 1 0 0 0,1-1 1 0 0,-1 1-1 0 0,0 0 0 0 0,1 0 0 0 0,2 0 1 0 0,1 0 278 0 0,0 1 1 0 0,0 0 0 0 0,0 0-1 0 0,9 3 1 0 0,-15-4-524 0 0,1 1 1 0 0,-1 0-1 0 0,0 0 1 0 0,1 0-1 0 0,-1-1 0 0 0,0 1 1 0 0,0 1-1 0 0,1-1 1 0 0,-1 0-1 0 0,0 0 1 0 0,0 0-1 0 0,0 0 0 0 0,-1 1 1 0 0,1-1-1 0 0,0 0 1 0 0,0 1-1 0 0,-1-1 1 0 0,1 1-1 0 0,-1-1 0 0 0,1 1 1 0 0,-1-1-1 0 0,0 1 1 0 0,1-1-1 0 0,-1 1 1 0 0,0 0-1 0 0,0-1 0 0 0,0 1 1 0 0,-1 2-1 0 0,1 0-63 0 0,0-1 0 0 0,-1 1 0 0 0,0-1 0 0 0,0 1 0 0 0,0-1 0 0 0,0 0-1 0 0,0 1 1 0 0,-1-1 0 0 0,1 0 0 0 0,-1 0 0 0 0,0 0 0 0 0,-4 5 0 0 0,-4 4 18 0 0,0 1 1 0 0,-8 14 0 0 0,8-13-52 0 0,-17 22 1 0 0,21-29-374 0 0,-1 0 1 0 0,1 1-1 0 0,0 0 1 0 0,1 0 0 0 0,-1 0-1 0 0,2 0 1 0 0,-1 1-1 0 0,-3 11 1 0 0,5-13-2491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4:00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76 445 9216 0 0,'-1'0'5956'0'0,"-7"1"-2014"0"0,-20 18 1386 0 0,26-16-5143 0 0,-1-1 0 0 0,1 1-1 0 0,0 0 1 0 0,-1 0 0 0 0,1 0-1 0 0,0 0 1 0 0,1 0 0 0 0,-1 0-1 0 0,0 0 1 0 0,1 1 0 0 0,0-1 0 0 0,-1 5-1 0 0,-2 9 189 0 0,0 0-1 0 0,2 0 0 0 0,-2 28 1 0 0,4-40-369 0 0,1 0 0 0 0,-1-1 0 0 0,1 1 0 0 0,-1 0 0 0 0,1 0 0 0 0,1-1 1 0 0,-1 1-1 0 0,1-1 0 0 0,-1 1 0 0 0,1-1 0 0 0,1 0 0 0 0,-1 1 0 0 0,1-1 1 0 0,-1 0-1 0 0,1-1 0 0 0,0 1 0 0 0,7 6 0 0 0,-8-8-34 0 0,1 0 0 0 0,0 0 0 0 0,0-1 0 0 0,0 1 0 0 0,0-1 0 0 0,0 0 0 0 0,0 0 0 0 0,0 0 0 0 0,0 0 0 0 0,1 0 0 0 0,-1 0 0 0 0,0-1 0 0 0,0 0 0 0 0,1 0 0 0 0,5 0 0 0 0,-1-1-356 0 0,0 0 0 0 0,1 0-1 0 0,-1-1 1 0 0,14-6-1 0 0,-18 7-95 0 0,0-2-1 0 0,0 1 1 0 0,0 0 0 0 0,0-1-1 0 0,3-3 1 0 0,10-6-5448 0 0,-3 6-1481 0 0</inkml:trace>
  <inkml:trace contextRef="#ctx0" brushRef="#br0" timeOffset="1">422 0 10136 0 0,'0'0'1261'0'0,"2"1"-134"0"0,4 4-16 0 0,0 1 0 0 0,0-1 0 0 0,0 1 1 0 0,-1 0-1 0 0,1 0 0 0 0,5 11 0 0 0,25 44 1928 0 0,-30-48-2610 0 0,-1 0 0 0 0,0 1 1 0 0,-1-1-1 0 0,0 1 0 0 0,-2 0 1 0 0,1 0-1 0 0,0 19 0 0 0,-3-13 69 0 0,-1 1 0 0 0,-6 38 0 0 0,2-22-88 0 0,1-9-169 0 0,-1-1 0 0 0,-12 37 1 0 0,-24 50-81 0 0,33-93-142 0 0,-65 152-1379 0 0,56-134-94 0 0,0 0 20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6:15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25 1840 0 0,'-3'0'21863'0'0,"36"-6"-21415"0"0,-32 6-376 0 0,12 0 67 0 0,151 6 1938 0 0,-101-6-2077 0 0,8 9 118 0 0,-66-10-109 0 0,5 3 12 0 0,1 1 23 0 0,57 5 152 0 0,-29-1-128 0 0,81 18 152 0 0,-101-21-187 0 0,-14-3-23 0 0,1 0 0 0 0,-1 0 1 0 0,0 1-1 0 0,8 3 0 0 0,71 33 126 0 0,-59-26-89 0 0,0-2-1 0 0,1 0 1 0 0,50 12 0 0 0,-52-13-221 0 0,9 6 49 0 0,-11-6 586 0 0,37 24 1 0 0,-57-32-462 0 0,2 1-68 0 0,-1-1 1 0 0,1 0 0 0 0,-1 0-1 0 0,1 0 1 0 0,6 1-1 0 0,7 2 30 0 0,15 6 38 0 0,0-4 0 0 0,-30-6 10 0 0,1 1 1 0 0,0-1-1 0 0,-1 1 0 0 0,1 0 1 0 0,-1 0-1 0 0,0 0 0 0 0,1 0 1 0 0,-1 0-1 0 0,0 0 0 0 0,5 4 1 0 0,-7-5-2 0 0,1 1-1 0 0,0-1 1 0 0,-1 1 0 0 0,1-1 0 0 0,0 1 0 0 0,-1-1 0 0 0,1 1 0 0 0,0-1 0 0 0,0 0-1 0 0,-1 0 1 0 0,1 1 0 0 0,0-1 0 0 0,0 0 0 0 0,1 0 0 0 0,2 1-21 0 0,1-1 1 0 0,0 1-1 0 0,-1 0 1 0 0,1 0-1 0 0,-1 1 1 0 0,1 0-1 0 0,6 3 1 0 0,-9-4 55 0 0,11 3 165 0 0,44 22-285 0 0,-53-25 144 0 0,-3-1-65 0 0,0 0 1 0 0,0-1-1 0 0,0 1 0 0 0,0 0 1 0 0,0 0-1 0 0,0 0 0 0 0,0 0 0 0 0,0 0 1 0 0,0 0-1 0 0,0 1 0 0 0,0-1 0 0 0,0 0 1 0 0,-1 0-1 0 0,1 1 0 0 0,0-1 1 0 0,1 1-1 0 0,0 1-11 0 0,10 4-70 0 0,-11-4 77 0 0,1 1 0 0 0,1-2 1 0 0,1 0 0 0 0,19 12 11 0 0,-1-4 42 0 0,-22-9-53 0 0,1 0 0 0 0,0 0 0 0 0,-1 1 0 0 0,1-1 0 0 0,0 0 0 0 0,-1 0 0 0 0,1 0 0 0 0,0 1 0 0 0,-1-1 0 0 0,1 0 0 0 0,-1 1 0 0 0,1-1 0 0 0,0 0 0 0 0,-1 1 0 0 0,1-1 0 0 0,-1 1 0 0 0,1-1 0 0 0,-1 1 0 0 0,1-1 0 0 0,-1 1 0 0 0,0-1 0 0 0,1 2 0 0 0,1 1 0 0 0,0 0 0 0 0,16 6 0 0 0,0-1 12 0 0,-13-4 18 0 0,-4-3-28 0 0,0 0 1 0 0,0 0-1 0 0,0 0 0 0 0,0 0 0 0 0,0 0 0 0 0,0 0 0 0 0,0-1 0 0 0,0 1 0 0 0,0 0 1 0 0,1-1-1 0 0,-1 1 0 0 0,0 0 0 0 0,3 0 0 0 0,10 7 101 0 0,-11-6-82 0 0,0 0 1 0 0,-1 0 0 0 0,2 0 0 0 0,-1-1 0 0 0,0 1 0 0 0,0-1 0 0 0,5 1-1 0 0,14 11-74 0 0,-15-9 53 0 0,0-1 0 0 0,0 0 0 0 0,1 0 0 0 0,12 3 0 0 0,-14-5 27 0 0,0 2 0 0 0,-1-1 0 0 0,8 4 0 0 0,-11-5-18 0 0,13 9 3 0 0,9 0-2 0 0,-5-3 43 0 0,12 5-53 0 0,-18-5 14 0 0,-9-6 15 0 0,11 3-8 0 0,-4-1-21 0 0,12 5 0 0 0,-13-3 0 0 0,2-1 0 0 0,1-1 0 0 0,-2 2 0 0 0,1-1 11 0 0,-12-4-8 0 0,1 0 0 0 0,0 0-1 0 0,0 0 1 0 0,0 0 0 0 0,0 1 0 0 0,0-1 0 0 0,-1 0 0 0 0,1 1 0 0 0,0-1 0 0 0,0 1 0 0 0,-1-1 0 0 0,1 1-1 0 0,0-1 1 0 0,0 1 0 0 0,-1 0 0 0 0,1-1 0 0 0,0 2 0 0 0,3 1-3 0 0,17 2 54 0 0,-2 3-43 0 0,12 7 42 0 0,-23-11-31 0 0,2 0 14 0 0,-1 0-1 0 0,14 3 1 0 0,-20-6-26 0 0,16 4-10 0 0,-2 1 0 0 0,15 7 64 0 0,-6-2-64 0 0,14 6 0 0 0,-31-14 0 0 0,7 2 0 0 0,-12-6 3 0 0,-1 1 5 0 0,-2 0-6 0 0,-1 0 1 0 0,1 0-1 0 0,0 1 1 0 0,-1-1-1 0 0,1 0 1 0 0,-1 1-1 0 0,1-1 1 0 0,-1 0-1 0 0,1 1 0 0 0,-1-1 1 0 0,0 1-1 0 0,1-1 1 0 0,-1 1-1 0 0,1-1 1 0 0,-1 1-1 0 0,1 0 1 0 0,3 4 8 0 0,5-2-11 0 0,-7-3 0 0 0,0 0 0 0 0,1 1 0 0 0,-1-1 0 0 0,0 0 0 0 0,0 1 0 0 0,0-1 0 0 0,0 1 0 0 0,3 1 0 0 0,34 14 0 0 0,-30-14 0 0 0,6 1 0 0 0,-13-1 0 0 0,-1 1 0 0 0,12 3 0 0 0,-13-6 0 0 0,0 1 0 0 0,0-1 0 0 0,1 0 0 0 0,-1 1 0 0 0,0-1 0 0 0,1 0 0 0 0,-1 0 0 0 0,0 1 0 0 0,1-1 0 0 0,-1 0 0 0 0,1 0 0 0 0,-1 1 0 0 0,0-1 0 0 0,1 0 0 0 0,-1 0 0 0 0,1 0 0 0 0,-1 0 0 0 0,1 0 0 0 0,-1 1 0 0 0,1-1 0 0 0,-1 0 0 0 0,0 0 0 0 0,1 0 0 0 0,-1 0 0 0 0,1 0 0 0 0,-1 0 0 0 0,1-1 0 0 0,0 1 0 0 0,0 0 0 0 0,21 8 0 0 0,0 2 131 0 0,-21-9-130 0 0,0-1 0 0 0,0 0-1 0 0,-1 0 1 0 0,1 0 0 0 0,0 0 0 0 0,0 1 0 0 0,-1-1 0 0 0,1 0 0 0 0,0 1 0 0 0,-1-1-1 0 0,1 0 1 0 0,0 1 0 0 0,-1-1 0 0 0,1 1 0 0 0,0-1 0 0 0,-1 1 0 0 0,2 1 0 0 0,3 3-4 0 0,14 13 3 0 0,-14-14 0 0 0,-1 0 0 0 0,1 0 0 0 0,0-1 0 0 0,5 4 0 0 0,0-1 0 0 0,2-1 0 0 0,-9-4 0 0 0,8 6 0 0 0,-9-4 0 0 0,-1-2 0 0 0,0 0 0 0 0,0 0 0 0 0,-1-1 0 0 0,1 1 0 0 0,0 0 0 0 0,0-1 0 0 0,0 1 0 0 0,0 0 0 0 0,0-1 0 0 0,0 1 0 0 0,0-1 0 0 0,0 0 0 0 0,0 1 0 0 0,2-1 0 0 0,6 4 0 0 0,3 0 0 0 0,-1 3 0 0 0,1-2 0 0 0,-3-1 0 0 0,7 4 0 0 0,-14-6 0 0 0,20 16 0 0 0,-9-11 0 0 0,-4-2 0 0 0,0 1 0 0 0,3-1 0 0 0,-5 3 0 0 0,3 0 0 0 0,-3 0 0 0 0,1-1 0 0 0,1 1 0 0 0,0 1 0 0 0,0 1 0 0 0,0-2 0 0 0,0-2 0 0 0,17 14 0 0 0,-7-9 0 0 0,-3 1 0 0 0,3 8 0 0 0,-18-18 0 0 0,0-2 0 0 0,-1 1 0 0 0,0-1 0 0 0,1 1 0 0 0,-1-1 0 0 0,1 1 0 0 0,-1 0 0 0 0,1-1 0 0 0,-1 0 0 0 0,1 1 0 0 0,0-1 0 0 0,-1 1 0 0 0,1-1 0 0 0,-1 0 0 0 0,1 1 0 0 0,0-1 0 0 0,-1 0 0 0 0,1 0 0 0 0,0 1 0 0 0,0-1 0 0 0,-1 0 0 0 0,1 0 0 0 0,0 0 0 0 0,-1 0 0 0 0,2 0 0 0 0,6 2 0 0 0,6 6 0 0 0,1 3 0 0 0,24 24 0 0 0,-31-29 0 0 0,-5-6 0 0 0,-1 0 0 0 0,7 7 0 0 0,0 4 20 0 0,-8-10-17 0 0,0 0 0 0 0,0 1 1 0 0,-1-1-1 0 0,1 0 0 0 0,0 0 0 0 0,1 0 0 0 0,-1 0 0 0 0,0 0 0 0 0,0 0 1 0 0,0 0-1 0 0,0 0 0 0 0,1 0 0 0 0,1 0 0 0 0,-1 0-4 0 0,-1-1 2 0 0,-1 0-1 0 0,1 0 1 0 0,0 0-1 0 0,-1 0 0 0 0,1 0 1 0 0,-1 0-1 0 0,1 0 1 0 0,-1 0-1 0 0,1 0 1 0 0,0 1-1 0 0,-1-1 1 0 0,1 0-1 0 0,-1 0 1 0 0,1 1-1 0 0,-1-1 0 0 0,1 0 1 0 0,-1 1-1 0 0,0-1 1 0 0,1 1-1 0 0,-1-1 1 0 0,1 1-1 0 0,3 4 26 0 0,0-1 0 0 0,0 1 0 0 0,0-1 0 0 0,6 4 0 0 0,4 1 27 0 0,-10-6-53 0 0,14 9 0 0 0,-16-12 0 0 0,1 1 0 0 0,11 13 0 0 0,-13-14 0 0 0,-1 1 0 0 0,1 0 0 0 0,-1-1 0 0 0,1 1 0 0 0,-1 0 0 0 0,1-1 0 0 0,0 1 0 0 0,-1-1 0 0 0,1 1 0 0 0,0-1 0 0 0,0 0 0 0 0,-1 1 0 0 0,1-1 0 0 0,0 0 0 0 0,0 1-1 0 0,-1-1 1 0 0,1 0 0 0 0,0 0 0 0 0,0 0 0 0 0,0 0 0 0 0,0 1 0 0 0,0-2 0 0 0,0 1 1 0 0,-1 0-1 0 0,1 1 0 0 0,-1-1 1 0 0,1 0-1 0 0,-1 0 0 0 0,1 0 1 0 0,0 0-1 0 0,-1 0 1 0 0,1 0-1 0 0,-1 1 0 0 0,1-1 1 0 0,-1 0-1 0 0,0 0 0 0 0,1 1 1 0 0,-1-1-1 0 0,1 0 1 0 0,-1 1-1 0 0,1-1 0 0 0,-1 1 1 0 0,0-1-1 0 0,1 0 0 0 0,-1 1 1 0 0,0-1-1 0 0,0 1 1 0 0,1-1-1 0 0,-1 1 0 0 0,0-1 1 0 0,0 1-1 0 0,1-1 0 0 0,-1 2 1 0 0,2-1 41 0 0,-2-1-41 0 0,1 0 0 0 0,-1 0-1 0 0,0 0 1 0 0,1-1-1 0 0,-1 1 1 0 0,0 0 0 0 0,1 0-1 0 0,-1 0 1 0 0,0 0 0 0 0,0 0-1 0 0,1 0 1 0 0,-1 0-1 0 0,0 0 1 0 0,1 0 0 0 0,-1 1-1 0 0,0-1 1 0 0,1 0-1 0 0,-1 0 1 0 0,0 0 0 0 0,0 0-1 0 0,1 0 1 0 0,-1 0-1 0 0,0 1 1 0 0,1-1 0 0 0,-1 0-1 0 0,0 0 1 0 0,0 0-1 0 0,0 1 1 0 0,1-1 0 0 0,-1 0-1 0 0,0 0 1 0 0,0 1 0 0 0,0-1-1 0 0,1 0 1 0 0,-1 0-1 0 0,0 1 1 0 0,0 0 0 0 0,3 3-245 0 0,12 6 168 0 0,-13-9 286 0 0,-2 0-118 0 0,4 3-34 0 0,4 4-47 0 0,-3-1-11 0 0,4 0 0 0 0,0-1 0 0 0,-4-3 4 0 0,3 3-11 0 0,-7-3 15 0 0,19 14 62 0 0,-17-14-28 0 0,4 4-31 0 0,1-2 0 0 0,-5-2 31 0 0,4 4-31 0 0,1 1 0 0 0,-2 3 31 0 0,2-2-31 0 0,-3-1 0 0 0,4 3 31 0 0,-2-3-31 0 0,0 1-11 0 0,0-1 0 0 0,1-3 11 0 0,-3-1 32 0 0,-5-3-33 0 0,-1-1-10 0 0,1 0 0 0 0,0 0 0 0 0,0 0 0 0 0,0 0 0 0 0,0 0 0 0 0,0 0-1 0 0,0 0 1 0 0,0 0 0 0 0,0 1 0 0 0,0-1 0 0 0,0 0 0 0 0,-1 0 0 0 0,1 0 0 0 0,0 0 0 0 0,0 0 0 0 0,0 0 0 0 0,0 0 0 0 0,0 0 0 0 0,0 1 0 0 0,0-1 0 0 0,0 0 0 0 0,0 0-1 0 0,0 0 1 0 0,0 0 0 0 0,0 0 0 0 0,0 0 0 0 0,0 0 0 0 0,0 1 0 0 0,0-1 0 0 0,0 0 0 0 0,0 0 0 0 0,0 0 0 0 0,0 0 0 0 0,0 0 0 0 0,0 0 0 0 0,1 0 0 0 0,-1 0 0 0 0,0 1-1 0 0,0-1 1 0 0,0 0 0 0 0,0 0 0 0 0,0 0 0 0 0,0 0 0 0 0,0 0 0 0 0,0 0 0 0 0,0 0 0 0 0,20 20 56 0 0,-12-13-34 0 0,-5-4 20 0 0,2 2-20 0 0,-2-2 20 0 0,3 4-20 0 0,1 0 20 0 0,4 1-20 0 0,-1 0 20 0 0,-1 2-31 0 0,0-3-11 0 0,-1-3 1 0 0,-3 0 12 0 0,-4 0 6 0 0,20 17 1 0 0,12 8 66 0 0,10 6-22 0 0,-12-12-11 0 0,-13-13-53 0 0,-13-6 0 0 0,-4-2 0 0 0,0-1 0 0 0,0 0 0 0 0,1 0 0 0 0,-1 0 0 0 0,0 0 0 0 0,1-1 0 0 0,-1 1 0 0 0,1 0 0 0 0,-1 0 0 0 0,1-1 0 0 0,-1 1 0 0 0,1-1 0 0 0,2 1 0 0 0,-1-1 0 0 0,-2 0 0 0 0,1 0 0 0 0,-1 1 0 0 0,0-1 0 0 0,0 0 0 0 0,0 1 0 0 0,0-1 0 0 0,1 1 0 0 0,-1-1 0 0 0,0 1 0 0 0,0 0 0 0 0,0-1 0 0 0,0 1 0 0 0,0 0 0 0 0,0 0 0 0 0,0-1 0 0 0,-1 1 0 0 0,1 0 0 0 0,0 0 0 0 0,1 2 0 0 0,-1-2 0 0 0,0-1 0 0 0,0 1 0 0 0,0 0 0 0 0,0 0 0 0 0,0 0 0 0 0,0-1 0 0 0,1 1 0 0 0,-1 0 0 0 0,0-1 0 0 0,2 1 0 0 0,-1 0 0 0 0,23 11 0 0 0,-7-5 0 0 0,-17-6 0 0 0,1-1 0 0 0,-1 1 0 0 0,0-1 0 0 0,0 1 0 0 0,0-1 0 0 0,0 1 0 0 0,0 0 0 0 0,0-1 0 0 0,0 1 0 0 0,0 0 0 0 0,0 0 0 0 0,0 0 0 0 0,2 2 0 0 0,2 1 0 0 0,9 4 0 0 0,-6-3 0 0 0,-7-4 0 0 0,0 0 0 0 0,0 0 0 0 0,0 0 0 0 0,0 0 0 0 0,1 0 0 0 0,-1 0 0 0 0,0 0 0 0 0,1 0 0 0 0,-1 0 0 0 0,1-1 0 0 0,-1 1 0 0 0,3 0 0 0 0,-2 0 0 0 0,1-1 0 0 0,-1 1 0 0 0,1 0 0 0 0,-1 0 0 0 0,0 0 0 0 0,0 1 0 0 0,4 1 0 0 0,20 14 0 0 0,-25-17 0 0 0,0 0 0 0 0,0 0 0 0 0,-1 0 0 0 0,1 0 0 0 0,0 0 0 0 0,-1 0 0 0 0,1 1 0 0 0,0-1 0 0 0,0 0 0 0 0,-1 0 0 0 0,1 1 0 0 0,0-1 0 0 0,-1 0 0 0 0,1 1 0 0 0,-1-1 0 0 0,1 1 0 0 0,0-1 0 0 0,-1 1 0 0 0,1-1 0 0 0,-1 1 0 0 0,1-1 0 0 0,0 2 0 0 0,0 0 0 0 0,22 11 0 0 0,-17-6 0 0 0,-4-5 0 0 0,-1-1 0 0 0,0 1 0 0 0,1 0 0 0 0,-1 0 0 0 0,1-1 0 0 0,0 1 0 0 0,-1-1 0 0 0,3 2 0 0 0,5 2 0 0 0,0 2 0 0 0,0-1 0 0 0,5 0 0 0 0,-12-6 0 0 0,1 0 0 0 0,18 12 0 0 0,14 8 0 0 0,-26-16 0 0 0,4 2 0 0 0,-11-3 0 0 0,19 8 0 0 0,-9-4 0 0 0,-6-3 0 0 0,2 1 0 0 0,2-2 0 0 0,1 1 0 0 0,-1 3 0 0 0,-5-1 0 0 0,26 18 0 0 0,-22-18 0 0 0,-1-1 0 0 0,1-1 0 0 0,0 3 0 0 0,-1 0 0 0 0,19 18 0 0 0,-14-14 0 0 0,-7-6 0 0 0,2 0 0 0 0,5 5 0 0 0,1 2 0 0 0,4 0 0 0 0,22 23 0 0 0,-31-31 0 0 0,2 3 0 0 0,-9-4 0 0 0,-1-1 0 0 0,3 2 0 0 0,1 0 0 0 0,0 0 0 0 0,0-1 0 0 0,0 0 0 0 0,10 4 0 0 0,-7-5 0 0 0,-4 0 0 0 0,6 5 0 0 0,8 8 0 0 0,-16-13 0 0 0,0 0 0 0 0,-1-1 0 0 0,1 1 0 0 0,0-1 0 0 0,0 0 0 0 0,0 0 0 0 0,0 0 0 0 0,1 0 0 0 0,2 2 0 0 0,8 4 0 0 0,-10-5 0 0 0,3 2 0 0 0,7 2 0 0 0,9 8 0 0 0,9 2 0 0 0,-24-8 0 0 0,4 9 0 0 0,-10-15 0 0 0,0-1 0 0 0,0 1 0 0 0,0-1 0 0 0,0 1 0 0 0,1-1 0 0 0,-1 1 0 0 0,0-1 0 0 0,1 0 0 0 0,-1 1 0 0 0,0-1 0 0 0,3 1 0 0 0,4 5 0 0 0,-8-6 0 0 0,1 0 0 0 0,0 0 0 0 0,0 0 0 0 0,0 0 0 0 0,0 0 0 0 0,0-1 0 0 0,0 1 0 0 0,0 0 0 0 0,1-1 0 0 0,-1 1 0 0 0,0-1 0 0 0,0 0 0 0 0,0 1 0 0 0,0-1 0 0 0,3 1 0 0 0,-2-2 0 0 0,2 2 0 0 0,8 10 0 0 0,11 7 0 0 0,-12-13 0 0 0,2 1 0 0 0,-11-3 0 0 0,30 9 0 0 0,-20-6 0 0 0,1 2 0 0 0,1 4 0 0 0,-10-9 0 0 0,27 17 0 0 0,-22-13 0 0 0,0-4 0 0 0,3 4 0 0 0,-1 0 0 0 0,1-3 0 0 0,-2 2 0 0 0,2 0 0 0 0,-2-1 0 0 0,-1 2 0 0 0,2-3 0 0 0,0 1 0 0 0,1-1 0 0 0,-3 3 0 0 0,1-3 0 0 0,-1 0 0 0 0,0 1 0 0 0,4 3 0 0 0,-1-1 0 0 0,2 0 0 0 0,1 2 0 0 0,-13-8 0 0 0,-1 0 0 0 0,1 0 0 0 0,-1-1 0 0 0,1 1 0 0 0,-1 0 0 0 0,1-1 0 0 0,-1 1 0 0 0,1-1 0 0 0,-1 0 0 0 0,1 0 0 0 0,2 1 0 0 0,45 10 0 0 0,-38-8 0 0 0,-5-1 0 0 0,0-1 0 0 0,0 0 0 0 0,0 0 0 0 0,0 0 0 0 0,11-1 0 0 0,-9 0 0 0 0,0 3 0 0 0,55 11 0 0 0,-56-11 0 0 0,-4 0 0 0 0,13 2 0 0 0,3-1 0 0 0,-16-1 0 0 0,16 2 0 0 0,4 0 0 0 0,-11-2 0 0 0,-2 0 0 0 0,3 1 0 0 0,5-1 0 0 0,-18-3 0 0 0,14 6 0 0 0,-3-3 0 0 0,0-2 0 0 0,1 2 0 0 0,-3 1 0 0 0,1 0 0 0 0,2 0 0 0 0,-2 0 0 0 0,2-1 0 0 0,-2 1 0 0 0,-1-2 0 0 0,3 0 0 0 0,-2-1 0 0 0,3 2 0 0 0,14 2 0 0 0,-15-2 0 0 0,-10 0 0 0 0,1-2 0 0 0,20 0 0 0 0,-14-1 0 0 0,-1 3 0 0 0,1-2 0 0 0,0 2 0 0 0,-1-1 0 0 0,-1 0 0 0 0,6-1 0 0 0,-11-1 0 0 0,17 3 0 0 0,-11 0 0 0 0,-6-2 0 0 0,0 0 0 0 0,1 0 0 0 0,-1-1 0 0 0,0 1 0 0 0,1-1 0 0 0,-1 1 0 0 0,0-1 0 0 0,1 0 0 0 0,3 0 0 0 0,26 9 0 0 0,3-1 0 0 0,-14-1 0 0 0,-20-7 0 0 0,0 0 0 0 0,0 1 0 0 0,0-1 0 0 0,0 1 0 0 0,0-1 0 0 0,0 0 0 0 0,0 0 0 0 0,0 0 0 0 0,0 1 0 0 0,0-1 0 0 0,0 0 0 0 0,0 0 0 0 0,0-1 0 0 0,1 1 0 0 0,0 0 0 0 0,0 0 0 0 0,0-1 0 0 0,0 1 0 0 0,0 0 0 0 0,0 0 0 0 0,0 1 0 0 0,-1-1 0 0 0,5 1 0 0 0,33 0 0 0 0,-23 0 0 0 0,5 1 0 0 0,-19-3 0 0 0,1 0 0 0 0,9 4 0 0 0,-4 0 0 0 0,-8-3 0 0 0,1 1 0 0 0,-1-1 0 0 0,0 0 0 0 0,1 0 0 0 0,-1 1 0 0 0,1-1 0 0 0,-1 0 0 0 0,1 0 0 0 0,-1 0 0 0 0,0 0 0 0 0,1 1 0 0 0,-1-1 0 0 0,1 0 0 0 0,-1 0 0 0 0,1 0 0 0 0,-1 0 0 0 0,1 0 0 0 0,-1 0 0 0 0,1 0 0 0 0,-1 0 0 0 0,1-1 0 0 0,-1 1 0 0 0,0 0 0 0 0,1 0 0 0 0,0-1 0 0 0,0 1 0 0 0,0 0 0 0 0,0-1 0 0 0,-1 1 0 0 0,1 0 0 0 0,0 0 0 0 0,0 0 0 0 0,0 0 0 0 0,0 0 0 0 0,-1 0 0 0 0,1 0 0 0 0,0 0 0 0 0,0 0 0 0 0,0 0 0 0 0,0 0 0 0 0,-1 0 0 0 0,1 1 0 0 0,1-1 0 0 0,4 2 0 0 0,15-1 0 0 0,1-1 0 0 0,-10 1 0 0 0,2 4 0 0 0,-14-4 0 0 0,1-1 0 0 0,-1 0 0 0 0,1 0 0 0 0,-1 0 0 0 0,1 0 0 0 0,-1 0 0 0 0,1 0 0 0 0,-1 1 0 0 0,1-1 0 0 0,-1 0 0 0 0,1-1 0 0 0,-1 1 0 0 0,1 0 0 0 0,-1 0 0 0 0,1 0 0 0 0,-1 0 0 0 0,1 0 0 0 0,-1 0 0 0 0,1-1 0 0 0,-1 1 0 0 0,1-1 0 0 0,5 0 0 0 0,-3-1 0 0 0,0 1 0 0 0,23 0 0 0 0,-14 1 0 0 0,-1-3 0 0 0,2 3 0 0 0,0 0 0 0 0,0 0 0 0 0,-1-1 0 0 0,-1-2 0 0 0,2 2 0 0 0,0 0 0 0 0,0-1 0 0 0,0 2 0 0 0,0 2 0 0 0,1-1 0 0 0,-1-1 0 0 0,2 0 0 0 0,-14 0 0 0 0,19-3 0 0 0,-7 3 0 0 0,0-1 0 0 0,1-3 0 0 0,-12 3 0 0 0,13-2 0 0 0,-14 3 0 0 0,1 0 0 0 0,-1 0 0 0 0,1 0 0 0 0,-1-1 0 0 0,0 1 0 0 0,1 0 0 0 0,-1-1 0 0 0,1 1 0 0 0,-1-1 0 0 0,0 1 0 0 0,1-1 0 0 0,-1 0 0 0 0,0 0 0 0 0,2 0 0 0 0,3-2 0 0 0,15 2 0 0 0,18-6 0 0 0,-33 4 0 0 0,13 1 0 0 0,50-6 0 0 0,-41 8 0 0 0,11-4 0 0 0,-36 4 0 0 0,-1-1 0 0 0,1 0 0 0 0,-1 0 0 0 0,1 0 0 0 0,-1 0 0 0 0,0 0 0 0 0,4-3 0 0 0,-5 3 0 0 0,0 1 0 0 0,1-1 0 0 0,-1 0 0 0 0,1 1 0 0 0,-1-1 0 0 0,1 1 0 0 0,-1-1 0 0 0,1 1 0 0 0,-1-1 0 0 0,1 1 0 0 0,-1 0 0 0 0,1 0 0 0 0,-1 0 0 0 0,1 0 0 0 0,3 1 0 0 0,22-9 0 0 0,9 3 0 0 0,20-9 0 0 0,-51 12 0 0 0,-1 1 0 0 0,1-1 0 0 0,0 1 0 0 0,-1-1 0 0 0,7-4 0 0 0,3-1 0 0 0,-4 3 0 0 0,-7 2 0 0 0,1-1 0 0 0,-1 1 0 0 0,1 1 0 0 0,0-1 0 0 0,4-1 0 0 0,6-4 0 0 0,-12 6 0 0 0,0-1 0 0 0,0 1 0 0 0,1 0 0 0 0,-1 0 0 0 0,0 0 0 0 0,1 0 0 0 0,-1 0 0 0 0,1 0 0 0 0,3 0 0 0 0,-5 1 0 0 0,1 0 0 0 0,-1-1 0 0 0,1 1 0 0 0,-1-1 0 0 0,0 1 0 0 0,1-1 0 0 0,-1 1 0 0 0,0-1 0 0 0,0 0 0 0 0,1 0 0 0 0,-1 1 0 0 0,0-1 0 0 0,0 0 0 0 0,0 0 0 0 0,0 0 0 0 0,1-2 0 0 0,9-3 0 0 0,-9 5 0 0 0,1 0 0 0 0,0 0 0 0 0,0-1 0 0 0,-1 1 0 0 0,1 0 0 0 0,-1-1 0 0 0,5-3 0 0 0,2-2 0 0 0,0 0 0 0 0,1 1 0 0 0,-1 0 0 0 0,16-6 0 0 0,-4-3 0 0 0,-20 13 0 0 0,1 0 0 0 0,1 1 0 0 0,-1-1 0 0 0,0 0 0 0 0,0 1 0 0 0,1 0 0 0 0,-1-1 0 0 0,1 1 0 0 0,3-1 0 0 0,79-27 0 0 0,-78 23 0 0 0,-3 1 0 0 0,0 3 0 0 0,0 0 0 0 0,1 0 0 0 0,0 1 0 0 0,-1-1 0 0 0,1 1 0 0 0,0 0 0 0 0,-1 1 0 0 0,8-1 0 0 0,10-3 0 0 0,-17 3 0 0 0,-1 0 0 0 0,0 0 0 0 0,1-1 0 0 0,-1 0 0 0 0,0 0 0 0 0,0 0 0 0 0,0 0 0 0 0,0-1 0 0 0,0 0 0 0 0,0 1 0 0 0,4-5 0 0 0,19-22 0 0 0,-16 23 0 0 0,3 1 0 0 0,-9 3 0 0 0,0-1 0 0 0,1 0 0 0 0,-1 0 0 0 0,4-5 0 0 0,-8 8 0 0 0,-1-1 0 0 0,1 0 0 0 0,-1 1 0 0 0,1-1 0 0 0,-1 1 0 0 0,1-1 0 0 0,0 1 0 0 0,-1-1 0 0 0,1 1 0 0 0,0 0 0 0 0,-1-1 0 0 0,1 1 0 0 0,0 0 0 0 0,0 0 0 0 0,-1-1 0 0 0,1 1 0 0 0,0 0 0 0 0,0 0 0 0 0,1 0 0 0 0,1 0 0 0 0,24-13 0 0 0,-20 10 0 0 0,1 0 0 0 0,0 0 0 0 0,-1 0 0 0 0,13-8 0 0 0,-18 8 0 0 0,13-6 0 0 0,3-3 0 0 0,-15 10 0 0 0,21-12 0 0 0,16-6 0 0 0,-36 17 0 0 0,-3 3 0 0 0,0-1 0 0 0,0 0 0 0 0,0 1 0 0 0,0-1 0 0 0,1 1 0 0 0,-1-1 0 0 0,0 1 0 0 0,0 0 0 0 0,1-1 0 0 0,-1 1 0 0 0,0 0 0 0 0,1 0 0 0 0,1 0 0 0 0,8-4 0 0 0,7-7 0 0 0,1 0 0 0 0,-18 10 0 0 0,-1 1 0 0 0,1 0 0 0 0,-1-1 0 0 0,1 1 0 0 0,0 0 0 0 0,-1-1 0 0 0,1 1 0 0 0,-1 0 0 0 0,1-1 0 0 0,0 1 0 0 0,0 0 0 0 0,-1 0 0 0 0,1 0 0 0 0,0 0 0 0 0,-1 0 0 0 0,1 0 0 0 0,0 0 0 0 0,-1 0 0 0 0,2 0 0 0 0,2 0 0 0 0,9-8 0 0 0,22-13 0 0 0,32-23 0 0 0,-52 35 0 0 0,-10 5 0 0 0,19-9 0 0 0,3-2 0 0 0,-19 12 0 0 0,16-7 0 0 0,-12 7 0 0 0,-11 3 0 0 0,1 0 0 0 0,0 0 0 0 0,0 0 0 0 0,-1-1 0 0 0,1 1 0 0 0,0-1 0 0 0,0 1 0 0 0,-1-1 0 0 0,1 0 0 0 0,0 1 0 0 0,-1-1 0 0 0,1 0 0 0 0,2-2 0 0 0,-1 1 0 0 0,0 1 0 0 0,0 0 0 0 0,1-1 0 0 0,-1 1 0 0 0,5-1 0 0 0,-3 1 0 0 0,0 0 0 0 0,0-1 0 0 0,0 0 0 0 0,0 0 0 0 0,8-5 0 0 0,-5 3 0 0 0,-1 0 0 0 0,1 0 0 0 0,14-4 0 0 0,-20 7 0 0 0,7-2 0 0 0,8-5 0 0 0,9-3 0 0 0,-23 9 0 0 0,12-1 0 0 0,-10 2 0 0 0,0-1 0 0 0,20-10 0 0 0,2 0 0 0 0,-24 10 0 0 0,11-7 0 0 0,-10 9 0 0 0,-3 0 0 0 0,-1 0 0 0 0,1 0 0 0 0,0 0 0 0 0,0 0 0 0 0,0 0 0 0 0,0-1 0 0 0,-1 1 0 0 0,1 0 0 0 0,0 0 0 0 0,0 0 0 0 0,-1-1 0 0 0,1 1 0 0 0,0 0 0 0 0,0-1 0 0 0,-1 1 0 0 0,2-2 0 0 0,21-9 0 0 0,-20 10 0 0 0,-1 0 0 0 0,19-14 0 0 0,15-8 0 0 0,-20 10 0 0 0,20-14 0 0 0,-34 25 0 0 0,15-15 0 0 0,-12 13 0 0 0,-1 0 0 0 0,1 1 0 0 0,0-1 0 0 0,0 1 0 0 0,7-3 0 0 0,0 3 0 0 0,-8 1 0 0 0,7-5 0 0 0,11-1 0 0 0,-11 5 0 0 0,2-3 0 0 0,-11 2 0 0 0,-1 2 0 0 0,0 0 0 0 0,1 1 0 0 0,-1 0 0 0 0,1 0 0 0 0,-1 0 0 0 0,1 0 0 0 0,0 0 0 0 0,-1 1 0 0 0,3-2 0 0 0,10-4 0 0 0,-8 3 0 0 0,-1 0 0 0 0,-1 1 0 0 0,1 0 0 0 0,0 0 0 0 0,0 1 0 0 0,9-3 0 0 0,7-7 0 0 0,-17 10 0 0 0,1-1 0 0 0,-1 0 0 0 0,0 0 0 0 0,6-5 0 0 0,-1 2 0 0 0,0-1 0 0 0,-5 5 0 0 0,5-1 0 0 0,-3-1 0 0 0,-5 2 0 0 0,0 1 0 0 0,0-1 0 0 0,0 0 0 0 0,1 1 0 0 0,-1-1 0 0 0,0 1 0 0 0,1 0 0 0 0,-1-1 0 0 0,0 1 0 0 0,1 0 0 0 0,1 0 0 0 0,-2 0 0 0 0,0 0 0 0 0,0 0 0 0 0,0-1 0 0 0,0 1 0 0 0,0 0 0 0 0,0 0 0 0 0,0 0 0 0 0,0-1 0 0 0,0 1 0 0 0,0 0 0 0 0,0-1 0 0 0,0 1 0 0 0,0-1 0 0 0,-1 1 0 0 0,1-1 0 0 0,0 1 0 0 0,1-2 0 0 0,3-2 0 0 0,11-6 0 0 0,-10 4 0 0 0,21-10 0 0 0,8-4 0 0 0,-26 13 0 0 0,2 3 0 0 0,-4 0 0 0 0,1-1 0 0 0,2-1 0 0 0,2 1 0 0 0,2-1 0 0 0,-12 2 0 0 0,22-11 0 0 0,4-4 0 0 0,-19 12 0 0 0,3 3 0 0 0,-1-1 0 0 0,1 2 0 0 0,-3-1 0 0 0,10-2 0 0 0,-16 4 0 0 0,10-7 0 0 0,-3 2 0 0 0,5-4 0 0 0,9-2 0 0 0,-14 6 0 0 0,1 2 0 0 0,-1-2 0 0 0,-1 0 0 0 0,0 2 0 0 0,0-2 0 0 0,0 1 0 0 0,-2 0 0 0 0,0 0 0 0 0,3-1 0 0 0,-3 0 0 0 0,1 3 0 0 0,-1 0 0 0 0,-1 1 0 0 0,-4 0 0 0 0,24-15 0 0 0,-4 5 0 0 0,-11 5 0 0 0,-10 8 0 0 0,18-7 0 0 0,-1 0 0 0 0,-18 6 0 0 0,1 1 0 0 0,0-1 0 0 0,-1 1 0 0 0,1-1 0 0 0,0 1 0 0 0,0-1 0 0 0,0 1 0 0 0,0 0 0 0 0,-1 0 0 0 0,1-1 0 0 0,0 1 0 0 0,0 0 0 0 0,0 0 0 0 0,0 0 0 0 0,0 0 0 0 0,0 0 0 0 0,-1 0 0 0 0,1 0 0 0 0,1 1 0 0 0,-1-1 0 0 0,0 0 0 0 0,-1 0 0 0 0,1 0 0 0 0,-1 0 0 0 0,1 0 0 0 0,0 0 0 0 0,-1 0 0 0 0,1 0 0 0 0,-1 0 0 0 0,1 0 0 0 0,0 0 0 0 0,-1-1 0 0 0,1 1 0 0 0,-1 0 0 0 0,1 0 0 0 0,-1-1 0 0 0,1 1 0 0 0,-1 0 0 0 0,1-1 0 0 0,-1 1 0 0 0,1 0 0 0 0,-1-1 0 0 0,1 0 0 0 0,6-2 0 0 0,0 0 0 0 0,0 0 0 0 0,1 0 0 0 0,6-1 0 0 0,-4 0 0 0 0,-8 2 0 0 0,0 1 0 0 0,1 0 0 0 0,-1 1 0 0 0,0-1 0 0 0,0 0 0 0 0,1 0 0 0 0,3 0 0 0 0,8-3 0 0 0,-1-3 0 0 0,13-13 0 0 0,-15 15 0 0 0,-10 3 0 0 0,-1 1 0 0 0,0 1 0 0 0,0-1 0 0 0,0 1 0 0 0,0-1 0 0 0,1 0 0 0 0,-1 1 0 0 0,0-1 0 0 0,0 1 0 0 0,0 0 0 0 0,0-1 0 0 0,1 1 0 0 0,-1-1 0 0 0,0 1 0 0 0,0-1 0 0 0,1 1 0 0 0,-1-1 0 0 0,0 1 0 0 0,1 0 0 0 0,-1-1 0 0 0,1 1 0 0 0,-1 0 0 0 0,0-1 0 0 0,1 1 0 0 0,0-1 0 0 0,7-4 0 0 0,14-8 0 0 0,-10 6-1 0 0,-1-1 13 0 0,6-3 41 0 0,6-4-53 0 0,-6 3 0 0 0,5 0 0 0 0,-13 8 0 0 0,-7 3 0 0 0,-1 1 0 0 0,1-1 0 0 0,0 1 0 0 0,-1-1 0 0 0,1 0 0 0 0,-1 1 0 0 0,0-1 0 0 0,1 0 0 0 0,-1 0 0 0 0,0 0 0 0 0,1 0 0 0 0,1-3 0 0 0,8-8 0 0 0,11-3 0 0 0,-19 14 9 0 0,11-9 35 0 0,-13 8-36 0 0,0 0-5 0 0,10-6-3 0 0,29-16 0 0 0,-39 23 0 0 0,0 1 0 0 0,0-1 0 0 0,0 1 0 0 0,0-1 0 0 0,-1 0 0 0 0,1 1 0 0 0,0-1 0 0 0,0 0 0 0 0,-1 0 0 0 0,1 1 0 0 0,-1-1 0 0 0,1 0 0 0 0,0 0 0 0 0,0-1 0 0 0,2-3 0 0 0,10-11 0 0 0,0 2 0 0 0,22-3 0 0 0,-34 17 0 0 0,-1 0 0 0 0,0-1 0 0 0,0 1 0 0 0,1-1 0 0 0,-1 1 0 0 0,0 0 0 0 0,1-1 0 0 0,-1 1 0 0 0,0 0 0 0 0,1 0 0 0 0,-1-1 0 0 0,0 1 0 0 0,1 0 0 0 0,-1 0 0 0 0,1 0 0 0 0,-1-1 0 0 0,1 1 0 0 0,-1 0 0 0 0,0 0 0 0 0,1 0 0 0 0,0 0 0 0 0,0 0 0 0 0,1 0 0 0 0,-1 0 0 0 0,0-1 0 0 0,1 1 0 0 0,-1 0 0 0 0,0-1 0 0 0,0 1 0 0 0,1-1 0 0 0,-1 0 0 0 0,0 1 0 0 0,2-2 0 0 0,15-8 0 0 0,-16 9 0 0 0,-3-2 0 0 0,15-11 0 0 0,-10 11 0 0 0,13-10 0 0 0,-4 1 0 0 0,-12 11 0 0 0,0 0 0 0 0,-1 0 0 0 0,1 0 0 0 0,0 1 0 0 0,0-1 0 0 0,0 0 0 0 0,0 1 0 0 0,1-1 0 0 0,-1 0 0 0 0,0 1 0 0 0,1-1 0 0 0,4-2 0 0 0,2 0 0 0 0,3-2 0 0 0,-8 4 0 0 0,-1 0 0 0 0,0 0 0 0 0,0 0 0 0 0,0-1 0 0 0,0 1 0 0 0,0 0 0 0 0,0-1 0 0 0,3-2 0 0 0,-4 2 0 0 0,19-13 0 0 0,-13 13 0 0 0,-6 2 0 0 0,0 0 0 0 0,0 0 0 0 0,0 0 0 0 0,0 0 0 0 0,0 0 0 0 0,0 0 0 0 0,0 0 0 0 0,0-1 0 0 0,-1 1 0 0 0,1 0 0 0 0,0-1 0 0 0,0 1 0 0 0,0 0 0 0 0,0-1 0 0 0,0 1 0 0 0,-1-1 0 0 0,1 0 0 0 0,1 0 0 0 0,5-1 0 0 0,-6 2 0 0 0,0 0 0 0 0,0 0 0 0 0,0 0 0 0 0,0 0 0 0 0,0-1 0 0 0,0 1 0 0 0,0 0 0 0 0,0 0 0 0 0,0-1 0 0 0,0 1 0 0 0,0-1 0 0 0,0 1 0 0 0,0-1 0 0 0,1 0 0 0 0,19-12 0 0 0,-6 6 0 0 0,12-16 0 0 0,-19 15 0 0 0,-8 8 0 0 0,23-8 0 0 0,-7 2 0 0 0,21-13 0 0 0,-26 12 0 0 0,-4 2 0 0 0,2-1 0 0 0,0 1 0 0 0,3 1 0 0 0,2-1 0 0 0,-13 4 0 0 0,12-6 0 0 0,-2 1 0 0 0,-4 1 0 0 0,4-2 0 0 0,0 2 0 0 0,-3-2 0 0 0,1 2 0 0 0,4 1 0 0 0,-3-2 0 0 0,24-7 0 0 0,-24 9 0 0 0,-1-3 0 0 0,3 1 0 0 0,-2 0 0 0 0,-2 0 0 0 0,1 0 0 0 0,0 1 0 0 0,1-2 0 0 0,-2 3 0 0 0,0-1 0 0 0,2 1 0 0 0,-1-3 0 0 0,0 3 0 0 0,5-4 0 0 0,-2 0 0 0 0,10-4 0 0 0,9-4 0 0 0,-25 13 0 0 0,5 0 0 0 0,13-3 0 0 0,-5 0 0 0 0,-4 0 0 0 0,-5 1 0 0 0,-2 3 0 0 0,-3 1 0 0 0,-1 1 0 0 0,-2-1 0 0 0,0 1 0 0 0,0-1 0 0 0,0 0 0 0 0,0 0 0 0 0,0 1 0 0 0,0-2 0 0 0,0 1 0 0 0,0 0 0 0 0,2-2 0 0 0,18-5 0 0 0,-16 5 0 0 0,-3 1 0 0 0,1-1 0 0 0,-1 1 0 0 0,0 0 0 0 0,0-1 0 0 0,5-5 0 0 0,-6 6 0 0 0,3-3 3 0 0,-3 4 3 0 0,-1-1-1 0 0,1 1 1 0 0,0-1-1 0 0,-1 1 1 0 0,1 0-1 0 0,0 0 1 0 0,0 0-1 0 0,-1 0 1 0 0,1 0 0 0 0,4-1-1 0 0,5-2-5 0 0,-1-3 0 0 0,-1 3 0 0 0,0-1 0 0 0,0 2 0 0 0,-1-1 0 0 0,1-4 0 0 0,0 1 0 0 0,6 0 0 0 0,1 1 0 0 0,-6 2 0 0 0,1 0 0 0 0,18-12 0 0 0,-21 12 0 0 0,-2-1 0 0 0,-3 2 0 0 0,-4 4 0 0 0,4-2 0 0 0,26-19 0 0 0,-18 11 0 0 0,22-4 0 0 0,-24 8 0 0 0,0 1 0 0 0,22-13 0 0 0,-22 11 0 0 0,-4 2 0 0 0,4 2 0 0 0,-1-4 0 0 0,-2 2 0 0 0,19-7 0 0 0,-3-5 0 0 0,-17 12 0 0 0,2-4 0 0 0,-7 7 0 0 0,0 1 0 0 0,0 0 0 0 0,1-1 0 0 0,-1 1 0 0 0,0 0 0 0 0,0 0 0 0 0,1 0 0 0 0,-1-1 0 0 0,0 1 0 0 0,1 0 0 0 0,-1 0 0 0 0,0 0 0 0 0,0 0 0 0 0,1-1 0 0 0,-1 1 0 0 0,0 0 0 0 0,1 0 0 0 0,-1 0 0 0 0,0 0 0 0 0,1 0 0 0 0,-1 0 0 0 0,1 0 0 0 0,-1 0 0 0 0,8-1 0 0 0,-8 1 0 0 0,1 0 0 0 0,-1 0 0 0 0,0 0 0 0 0,1 0 0 0 0,-1-1 0 0 0,0 1 0 0 0,1 0 0 0 0,-1 0 0 0 0,1 0 0 0 0,-1 0 0 0 0,0 0 0 0 0,1 0 0 0 0,-1 0 0 0 0,0-1 0 0 0,1 1 0 0 0,-1 0 0 0 0,0 0 0 0 0,1-1 0 0 0,-1 1 0 0 0,0 0 0 0 0,1 0 0 0 0,-1-1 0 0 0,0 1 0 0 0,0 0 0 0 0,1-1 0 0 0,0-1 0 0 0,4-1 0 0 0,-3 1 0 0 0,1 0 0 0 0,0 1 0 0 0,0-1 0 0 0,1 1 0 0 0,-1-1 0 0 0,0 1 0 0 0,6-1 0 0 0,28-22 0 0 0,-35 22 0 0 0,0 1 0 0 0,-1 0 0 0 0,1 0 0 0 0,0-1 0 0 0,0 1 0 0 0,0 1 0 0 0,0-1 0 0 0,1 0 0 0 0,-1 0 0 0 0,4 0 0 0 0,1 0 11 0 0,-1-2 31 0 0,24-12 33 0 0,-7 12-75 0 0,-21 3 0 0 0,2 0 0 0 0,6-6 0 0 0,14 0 64 0 0,-16 5-64 0 0,-2-3 0 0 0,0 1 11 0 0,13-6 42 0 0,-15 6-53 0 0,-1-2 0 0 0,2 2 11 0 0,-2 2 31 0 0,4-2-20 0 0,-6 2 31 0 0,1 1 0 0 0,5-1-42 0 0,6-5-11 0 0,-1 2 0 0 0,-2 3 0 0 0,0-2 0 0 0,1-2 0 0 0,0 2 0 0 0,1 0 12 0 0,-4 2 52 0 0,-5 1 12 0 0,6-4-75 0 0,-5 4-59 0 0,8-1 43 0 0,0-1 30 0 0,-10 1 54 0 0,0 0-1 0 0,7-2-29 0 0,-7 2-98 0 0,0 1-9 0 0,5 0 15 0 0,6-3 42 0 0,-2 0 23 0 0,-8 2 47 0 0,4-2 6 0 0,-3 2-12 0 0,6 0-42 0 0,0-1-11 0 0,2 1 0 0 0,1-3 0 0 0,-2 0 0 0 0,0 0 0 0 0,-1 1 0 0 0,-2 2 11 0 0,-5 1 31 0 0,11-5-28 0 0,-13 5-14 0 0,26-4-3 0 0,-15 2 3 0 0,-11 0 0 0 0,2 0 0 0 0,22-3 0 0 0,-21 5 0 0 0,22-7 0 0 0,-12 5 0 0 0,2 1 0 0 0,2-4 11 0 0,-8 5 31 0 0,-8 1-40 0 0,1 0-1 0 0,-1-1 0 0 0,1 1 0 0 0,0 0 0 0 0,-1-1 0 0 0,1 0 0 0 0,0 0 0 0 0,3 0 1 0 0,6 0 9 0 0,-2-2 25 0 0,7-4-19 0 0,-16 6-17 0 0,-1 0 0 0 0,0 0 0 0 0,1 0 0 0 0,-1-1 0 0 0,1 1 0 0 0,-1 0 0 0 0,1 0 0 0 0,-1 0 0 0 0,1 0 0 0 0,-1 0 0 0 0,0 0 0 0 0,1 0 0 0 0,-1 0 0 0 0,1 0 0 0 0,-1 0 0 0 0,1 0 0 0 0,-1 0 0 0 0,1 0 0 0 0,-1 1 0 0 0,1-1 0 0 0,-1 0 0 0 0,0 0 0 0 0,1 1 0 0 0,2 0 0 0 0,0-2 0 0 0,12 0 0 0 0,11 1 64 0 0,-3 0-64 0 0,3 0 0 0 0,10 0 128 0 0,-33 0-128 0 0,2 0 0 0 0,14-3 0 0 0,37-5 0 0 0,-46 7 0 0 0,0 2 0 0 0,2 1 0 0 0,-3-1 0 0 0,4-1 0 0 0,0-1 0 0 0,-2-1 0 0 0,1 1 0 0 0,0 0 0 0 0,-1-2 0 0 0,2 2 0 0 0,-1 1 0 0 0,-2 0 0 0 0,2 0 0 0 0,1-2 0 0 0,-2 1 0 0 0,1-2 0 0 0,1 3 0 0 0,-3 0 0 0 0,-1-1 0 0 0,3-2 0 0 0,-3 2 0 0 0,1 1 0 0 0,-2 0 0 0 0,2 0 0 0 0,30 0 0 0 0,17 4 0 0 0,-48-3 0 0 0,0-1 0 0 0,41 0 0 0 0,-46 0 0 0 0,4-1 0 0 0,0 1 0 0 0,-1 1 0 0 0,14 2 0 0 0,-6-2 0 0 0,10-2 0 0 0,45 1 0 0 0,-38 0 0 0 0,12 0 0 0 0,-34 0 0 0 0,3 0 0 0 0,-1 0 0 0 0,-2 0 0 0 0,2 1 0 0 0,6 2 0 0 0,17-4 0 0 0,-21 1 0 0 0,0 0 0 0 0,-2 0 0 0 0,-1 1 0 0 0,2 2 0 0 0,0-2 0 0 0,0 0 0 0 0,0 1 0 0 0,0-1 0 0 0,5 0 19 0 0,0 3 15 0 0,18 2-23 0 0,-19-2-11 0 0,14 1 0 0 0,5 3 64 0 0,1 2-53 0 0,-34-10 0 0 0,-2 0-9 0 0,-1 0 0 0 0,1 0 0 0 0,0 0 0 0 0,0 0 0 0 0,0 0 0 0 0,-1 0 0 0 0,1 0-1 0 0,0 0 1 0 0,0 0 0 0 0,-1 0 0 0 0,1 1 0 0 0,0-1 0 0 0,0 0 0 0 0,-1 0 0 0 0,1 1 0 0 0,0-1 0 0 0,-1 1-1 0 0,1-1 1 0 0,0 1 0 0 0,-1-1 0 0 0,2 2 0 0 0,2 0-2 0 0,1 0 0 0 0,0-1 0 0 0,-1 1 0 0 0,1-1 0 0 0,0 0 0 0 0,7 1 0 0 0,5 1 0 0 0,5 2 19 0 0,-17-4-10 0 0,-1 0 0 0 0,0 0 0 0 0,0 0 0 0 0,7 3 0 0 0,5 0-9 0 0,-5-3 0 0 0,-3 2 0 0 0,-6-2 0 0 0,0 0 0 0 0,0 1 0 0 0,0-1 0 0 0,1 0 0 0 0,-1 0 0 0 0,0 0 0 0 0,4 1 0 0 0,14 4 0 0 0,11 2 0 0 0,-19-4 0 0 0,-2 0 0 0 0,0-1 0 0 0,2 1 0 0 0,32 9 0 0 0,-43-13 0 0 0,1 0 0 0 0,-1 0 0 0 0,1 0 0 0 0,-1 1 0 0 0,1-1 0 0 0,-1 0 0 0 0,1 1 0 0 0,-1-1 0 0 0,1 1 0 0 0,-1-1 0 0 0,1 1 0 0 0,1 1 0 0 0,13 7 0 0 0,-4-2 0 0 0,-1 0 8 0 0,-10-5 11 0 0,26 10 18 0 0,-20-8-37 0 0,4 2 0 0 0,1 2 27 0 0,-6-3 7 0 0,1 2-31 0 0,0-2-3 0 0,2 0 0 0 0,0 2 0 0 0,0 1 0 0 0,0 0 0 0 0,0-1 0 0 0,0-1 0 0 0,0 0 0 0 0,-4-2 0 0 0,1 0 0 0 0,-2-4 0 0 0,16 8 0 0 0,15 12 0 0 0,9-1 0 0 0,-34-19 0 0 0,-2 1 0 0 0,4 4 0 0 0,-9-4 0 0 0,1 0 0 0 0,-1 1 0 0 0,1-1 0 0 0,-1 1 0 0 0,5 4 0 0 0,-5-4 0 0 0,6 4 0 0 0,0-2 0 0 0,0-3 0 0 0,4 3 0 0 0,1 4 0 0 0,13 4 0 0 0,-21-9 20 0 0,0 0-1 0 0,0 1 1 0 0,0-1-1 0 0,6 6 1 0 0,18 12 26 0 0,-12-13-119 0 0,-12-6 59 0 0,-4-1 14 0 0,1-1 0 0 0,-1 1-1 0 0,0 0 1 0 0,0 0 0 0 0,0 0 0 0 0,0 0 0 0 0,0 0 0 0 0,2 2 0 0 0,8 7 27 0 0,15 7 10 0 0,-24-15-37 0 0,7 2 0 0 0,-1-1 0 0 0,1 1-11 0 0,2 3-31 0 0,-1-2 31 0 0,2-1 11 0 0,0 3 0 0 0,-1-2 0 0 0,-2 1 0 0 0,3 0 0 0 0,-3 1 0 0 0,2 1 0 0 0,1-1 0 0 0,-2-2 0 0 0,1 2 0 0 0,1 1 0 0 0,-4-3 0 0 0,1 2 0 0 0,3-2 0 0 0,-1-1 0 0 0,-3 3 0 0 0,1-2 0 0 0,2 1 0 0 0,-3-4 0 0 0,1 5 0 0 0,-8-4 0 0 0,-2-2 0 0 0,1 0 0 0 0,0-1 0 0 0,-1 1 0 0 0,1 0 0 0 0,0-1 0 0 0,0 1 0 0 0,-1-1 0 0 0,1 1 0 0 0,0-1 0 0 0,0 1 0 0 0,0-1 0 0 0,0 0 0 0 0,0 1 0 0 0,-1-1 0 0 0,1 0 0 0 0,0 0 0 0 0,2 1 0 0 0,0-1 0 0 0,14 11 0 0 0,3 1 0 0 0,-12-8 0 0 0,5 3 0 0 0,3-2 0 0 0,-7-1 0 0 0,16 9 0 0 0,-3 1 0 0 0,0-1 0 0 0,1-1 0 0 0,-23-12 0 0 0,1 1 0 0 0,-1-1 0 0 0,1 0 0 0 0,-1 1 0 0 0,1-1 0 0 0,-1 1 0 0 0,1-1 0 0 0,0 0 0 0 0,-1 0 0 0 0,1 1 0 0 0,0-1 0 0 0,-1 0 0 0 0,1 0 0 0 0,0 0 0 0 0,-1 1 0 0 0,1-1 0 0 0,0 0 0 0 0,-1 0 0 0 0,1 0 0 0 0,0 0 0 0 0,1-1 0 0 0,1 1 0 0 0,22 7 0 0 0,-22-6 0 0 0,-2-1 0 0 0,0 0 0 0 0,0 0 0 0 0,0 0 0 0 0,0 1 0 0 0,0-1 0 0 0,0 0 0 0 0,0 1 0 0 0,-1-1 0 0 0,1 1 0 0 0,0-1 0 0 0,0 1 0 0 0,0-1 0 0 0,-1 1 0 0 0,1 0 0 0 0,0-1 0 0 0,0 2 0 0 0,31 20 0 0 0,-4-10 0 0 0,-1-4 15 0 0,-27-8-10 0 0,1 0 1 0 0,-1 0-1 0 0,0 0 1 0 0,1 0-1 0 0,-1 0 1 0 0,1 0-1 0 0,-1 0 1 0 0,0 0-1 0 0,1 0 1 0 0,-1 1-1 0 0,0-1 1 0 0,1 0 0 0 0,-1 0-1 0 0,0 0 1 0 0,1 1-1 0 0,-1-1 1 0 0,0 0-1 0 0,1 0 1 0 0,-1 1-1 0 0,0-1 1 0 0,0 0-1 0 0,1 1 1 0 0,-4 3 45 0 0,2-2-233 0 0,47 21 171 0 0,-42-20 11 0 0,10 5 0 0 0,-7-3 0 0 0,-7 4 0 0 0,6-2 0 0 0,1-3 0 0 0,15 14 0 0 0,-8-7 107 0 0,21 13-1 0 0,-33-23-164 0 0,-2 1-6 0 0,0-1 67 0 0,0-1 0 0 0,0 1 0 0 0,0 0-1 0 0,0-1 1 0 0,0 1 0 0 0,0-1 0 0 0,0 1 0 0 0,0 0 0 0 0,0-1 0 0 0,0 1 0 0 0,0-1 0 0 0,0 1 0 0 0,0 0 0 0 0,1-1 0 0 0,-1 1 0 0 0,0-1 0 0 0,0 1 0 0 0,1-1 0 0 0,-1 1 0 0 0,0-1 0 0 0,1 1 0 0 0,-1-1 0 0 0,0 1-1 0 0,1-1 1 0 0,-1 1 0 0 0,1-1 0 0 0,-1 0 0 0 0,1 1 0 0 0,-1-1 0 0 0,1 0 0 0 0,-1 1 0 0 0,1-1 0 0 0,1 1 10 0 0,5 6-14 0 0,-3-5-63 0 0,5 4 48 0 0,-2 2 16 0 0,-5-6 0 0 0,7 9 36 0 0,14 13-96 0 0,-21-23 25 0 0,-1-1 41 0 0,-1 1 1 0 0,1-1 0 0 0,-1 1 0 0 0,1-1-1 0 0,-1 1 1 0 0,1-1 0 0 0,-1 1-1 0 0,1-1 1 0 0,-1 1 0 0 0,0-1 0 0 0,1 1-1 0 0,-1-1 1 0 0,0 1 0 0 0,1 0-1 0 0,-1-1 1 0 0,0 1 0 0 0,0 0 0 0 0,1-1-1 0 0,-1 1 1 0 0,0 0 0 0 0,0-1-1 0 0,0 1 1 0 0,0 0 0 0 0,0-1 0 0 0,0 1-1 0 0,0 0 1 0 0,0-1 0 0 0,0 1-1 0 0,-1 0 1 0 0,1-1 0 0 0,0 1 0 0 0,0 0-1 0 0,0-1 1 0 0,-1 1 0 0 0,1-1-1 0 0,0 1 1 0 0,-1 0 0 0 0,1-1 0 0 0,-1 2-1 0 0,0 1-64 0 0,2 6 43 0 0,2-2 28 0 0,0-1 75 0 0,9 6-61 0 0,-10-10-24 0 0,20 13-59 0 0,-21-14 88 0 0,-1 0-64 0 0,1 6 21 0 0,4 2 11 0 0,4 4 0 0 0,-7-12 0 0 0,3 1 0 0 0,15 21 0 0 0,-11-13 2 0 0,-6-10-8 0 0,1 3 87 0 0,0 1-80 0 0,-1 0-1 0 0,0 0 1 0 0,1-1-1 0 0,4 4 1 0 0,-1-2-1 0 0,4-1 0 0 0,-3 3 0 0 0,-1 0 0 0 0,-3-4 0 0 0,-1 0 0 0 0,1-1 0 0 0,0 0 0 0 0,0 1 0 0 0,0-1 0 0 0,8 2 0 0 0,-12-4 0 0 0,4 0 0 0 0,-3 0 0 0 0,0 0 0 0 0,0 0 0 0 0,0 0 0 0 0,0 0 0 0 0,-1 0 0 0 0,1 0 0 0 0,0 1 0 0 0,0-1 0 0 0,-1 0 0 0 0,1 0 0 0 0,0 1 0 0 0,0-1 0 0 0,-1 0 0 0 0,1 1 0 0 0,0-1 0 0 0,0 1 0 0 0,-1-1 0 0 0,1 1 0 0 0,1 0 0 0 0,4 4 0 0 0,2 2 0 0 0,2 3 0 0 0,3 0 0 0 0,0-2 0 0 0,13 8 0 0 0,-11-4 0 0 0,-15-11 0 0 0,1-1 0 0 0,-1 1 0 0 0,1-1 0 0 0,0 1 0 0 0,-1-1 0 0 0,0 1 0 0 0,1 0 0 0 0,-1-1 0 0 0,1 1 0 0 0,-1-1 0 0 0,0 1 0 0 0,1 0 0 0 0,-1-1 0 0 0,0 1 0 0 0,0 0 0 0 0,0 0 0 0 0,1-1 0 0 0,-1 1 0 0 0,0 1 0 0 0,0-1 0 0 0,0 0 0 0 0,0-1 0 0 0,0 1 0 0 0,0 0 0 0 0,0 0 0 0 0,0-1 0 0 0,1 1 0 0 0,-1 0 0 0 0,0-1 0 0 0,0 1 0 0 0,1 0 0 0 0,-1-1 0 0 0,1 1 0 0 0,-1 0 0 0 0,0-1 0 0 0,1 1 0 0 0,-1-1 0 0 0,1 1 0 0 0,-1-1 0 0 0,1 1 0 0 0,0-1 0 0 0,-1 1 0 0 0,1-1 0 0 0,1 1 0 0 0,2 3 0 0 0,22 21 0 0 0,4-10 0 0 0,-21-7 0 0 0,9 11 0 0 0,-6-12 0 0 0,-11-7 0 0 0,0 1 0 0 0,-1-1 0 0 0,1 0 0 0 0,0 1 0 0 0,-1-1 0 0 0,1 1 0 0 0,0-1 0 0 0,-1 1 0 0 0,1 0 0 0 0,-1-1 0 0 0,1 1 0 0 0,-1-1 0 0 0,1 1 0 0 0,-1 0 0 0 0,0-1 0 0 0,1 1 0 0 0,-1 0 0 0 0,0 0 0 0 0,1 1 0 0 0,-1 0 0 0 0,2 0 0 0 0,13 5 0 0 0,-1-2 0 0 0,-4 0 0 0 0,-12 1 0 0 0,2-5 0 0 0,1 0 0 0 0,3 0 0 0 0,10 9 0 0 0,-12-8 0 0 0,1 0 0 0 0,0 0 0 0 0,0-1 0 0 0,0 1 0 0 0,0 0 0 0 0,5 0 0 0 0,4 4 0 0 0,-11-5 0 0 0,0 0 0 0 0,1 0 0 0 0,-1-1 0 0 0,0 1 0 0 0,1 0 0 0 0,-1-1 0 0 0,1 1 0 0 0,-1 0 0 0 0,1-1 0 0 0,-1 0 0 0 0,3 1 0 0 0,1 0 0 0 0,8 3 0 0 0,-6 3 0 0 0,-7-6 0 0 0,1 0 0 0 0,0 0 0 0 0,-1-1 0 0 0,1 1 0 0 0,0 0 0 0 0,0 0 0 0 0,-1-1 0 0 0,1 1 0 0 0,0-1 0 0 0,0 1 0 0 0,2 0 0 0 0,16 11 0 0 0,21 14 0 0 0,-19-17 0 0 0,-18-9 2 0 0,-2 0-3 0 0,0 0 1 0 0,0 1-1 0 0,0-1 0 0 0,-1 0 0 0 0,1 1 0 0 0,0-1 0 0 0,0 0 0 0 0,-1 1 0 0 0,1-1 0 0 0,0 1 0 0 0,-1-1 1 0 0,1 1-1 0 0,0 0 0 0 0,-1-1 0 0 0,1 1 0 0 0,-1 0 0 0 0,1-1 0 0 0,0 2 0 0 0,3 2-65 0 0,0-1 0 0 0,1 0 0 0 0,-1 0 0 0 0,1 0-1 0 0,8 4 1 0 0,-7-5 97 0 0,-5-1 27 0 0,16 12 221 0 0,-14-13-248 0 0,1 1-19 0 0,7 8-11 0 0,-1-2-1 0 0,11 5 0 0 0,23 19 0 0 0,-34-27 0 0 0,-8-4 0 0 0,0 1 0 0 0,0-1 0 0 0,-1 1 0 0 0,1-1 0 0 0,0 1 0 0 0,0 0 0 0 0,-1-1 0 0 0,1 1 0 0 0,0 0 0 0 0,2 2 0 0 0,37 24 0 0 0,-34-24 0 0 0,-4-1 0 0 0,0 0 0 0 0,0-1 0 0 0,-1 1 0 0 0,1 0 0 0 0,0 0 0 0 0,2 3 0 0 0,1 2 0 0 0,1-1 0 0 0,8 2 0 0 0,-8-4 0 0 0,0 0 0 0 0,0 1 0 0 0,11 9 0 0 0,-16-12 0 0 0,1 0 0 0 0,-1 0 0 0 0,0 0 0 0 0,1 0 0 0 0,-1-1 0 0 0,1 1 0 0 0,-1-1 0 0 0,6 2 0 0 0,10 5 0 0 0,11 3 0 0 0,-12-5 0 0 0,-15-4 0 0 0,-1 1 0 0 0,2-2 0 0 0,-1 1 0 0 0,11 16 0 0 0,-12-17 0 0 0,11 11 0 0 0,0-2 0 0 0,-9-8 0 0 0,0 0 0 0 0,0 0 0 0 0,0 0 0 0 0,0-1 0 0 0,0 1 0 0 0,0-1 0 0 0,4 1 0 0 0,10 5 0 0 0,46 20 0 0 0,-59-24 0 0 0,17 6 0 0 0,6 6 0 0 0,-7-5 0 0 0,4 0 0 0 0,5 5 0 0 0,28 17 0 0 0,-28-21-15 0 0,-17-3-219 0 0,-4-2 119 0 0,45 17 479 0 0,-39-13-364 0 0,21 3 0 0 0,-23-8 0 0 0,-8-4 0 0 0,-1 0 0 0 0,0 0 0 0 0,1 0 0 0 0,-1 1 0 0 0,0 0 0 0 0,4 2 0 0 0,17 6 0 0 0,-7-4 0 0 0,72 36 0 0 0,-76-34 0 0 0,-4-3 0 0 0,-6-5 0 0 0,1-1 0 0 0,10 6 0 0 0,13 6 0 0 0,-25-10 0 0 0,0 0 0 0 0,0-1 0 0 0,1 1 0 0 0,-1 0 0 0 0,0 0 0 0 0,0 0 0 0 0,0 1 0 0 0,0-1 0 0 0,2 2 0 0 0,4 2 0 0 0,11 2 0 0 0,2 2 0 0 0,-11-3 0 0 0,-2-1 0 0 0,1 2 0 0 0,5-2 0 0 0,-2-1 0 0 0,-2 3 0 0 0,25 9 0 0 0,-26-8 0 0 0,4-1 0 0 0,-1-1 0 0 0,-3 3-15 0 0,-9-8 8 0 0,1-1 0 0 0,-1 0 1 0 0,1 1-1 0 0,-1-1 0 0 0,0 1 0 0 0,1-1 0 0 0,-1 0 0 0 0,1 1 0 0 0,-1-1 0 0 0,1 0 0 0 0,-1 0 0 0 0,1 1 0 0 0,-1-1 0 0 0,1 0 1 0 0,-1 0-1 0 0,1 0 0 0 0,0 0 0 0 0,-1 1 0 0 0,2-1 0 0 0,1 0-25 0 0,18 18 56 0 0,-11-9 57 0 0,-2-2-54 0 0,-5-5 15 0 0,9 2-31 0 0,1 3-11 0 0,-3 0 0 0 0,4 3 0 0 0,-11-6 0 0 0,1 0 0 0 0,23 7 0 0 0,-9 0 0 0 0,5 9 0 0 0,-10-11 0 0 0,-10-8 0 0 0,-1 0 0 0 0,1 1 0 0 0,0-1 0 0 0,-1 1 0 0 0,0 0 0 0 0,4 3 0 0 0,-1 0 0 0 0,1 0 0 0 0,-1-1 0 0 0,1 0 0 0 0,0 0 0 0 0,1 0 0 0 0,-1-1 0 0 0,1 0 0 0 0,12 4 0 0 0,-19-7 0 0 0,7 1 0 0 0,-1 1 0 0 0,1-1 0 0 0,9 5 0 0 0,-10-3 0 0 0,0 0 0 0 0,1 0 0 0 0,-1-1 0 0 0,1 0 0 0 0,8 2 0 0 0,-5-2 0 0 0,-4 1 0 0 0,15 2 0 0 0,-15-4 0 0 0,6 4 0 0 0,10 5 0 0 0,-4 1 0 0 0,-8-7 0 0 0,1 1 0 0 0,13 1 0 0 0,-1-1 0 0 0,-8-2 0 0 0,-12-3 0 0 0,-1 0 0 0 0,0 0 0 0 0,0 0 0 0 0,0 1 0 0 0,0-1 0 0 0,1 0 0 0 0,-1 1 0 0 0,0 0 0 0 0,0-1 0 0 0,2 2 0 0 0,2 1 0 0 0,-3-3 0 0 0,1 1 0 0 0,0 0 0 0 0,0 1 0 0 0,-1-1 0 0 0,1 1 0 0 0,3 1 0 0 0,-3-1 0 0 0,-1 0 0 0 0,1-1 0 0 0,0 1 0 0 0,0-1 0 0 0,0 0 0 0 0,0 0 0 0 0,7 0 0 0 0,-1 2 0 0 0,1 2 0 0 0,-1-2 0 0 0,4 2 0 0 0,-2-1 0 0 0,-2 0 0 0 0,2 0 0 0 0,-1-1 0 0 0,1 1 0 0 0,0 0 0 0 0,-10-5 0 0 0,-2 1 0 0 0,0 0 0 0 0,0 0 0 0 0,0 0 0 0 0,0 0 0 0 0,0 0 0 0 0,0-1 0 0 0,0 1 0 0 0,0 0 0 0 0,0 0 0 0 0,0 0 0 0 0,0 0 0 0 0,0 0 0 0 0,0 0 0 0 0,1 0 0 0 0,-1 0 0 0 0,0 0 0 0 0,0 0 0 0 0,0 0 0 0 0,0 0 0 0 0,0-1 0 0 0,0 1 0 0 0,0 0 0 0 0,0 0 0 0 0,0 0 0 0 0,0 0 0 0 0,0 0 0 0 0,1 0 0 0 0,-1 0 0 0 0,0 0 0 0 0,0 0 0 0 0,0 0 0 0 0,0 0 0 0 0,0 0 0 0 0,0 0 0 0 0,0 0 0 0 0,0 0 0 0 0,0 0 0 0 0,1 0 0 0 0,-1 0 0 0 0,0 0 0 0 0,0 0 0 0 0,0 0 0 0 0,0 0 0 0 0,0 0 0 0 0,0 0 0 0 0,0 0 0 0 0,0 0 0 0 0,0 1 0 0 0,1-1 0 0 0,-1 0 0 0 0,0 0 0 0 0,0 0 0 0 0,0 0 0 0 0,0 0 0 0 0,0 0 0 0 0,0 0 0 0 0,0 0 0 0 0,0 0 0 0 0,0 0 0 0 0,0 0 0 0 0,0 1 0 0 0,31 12 0 0 0,-21-9 0 0 0,1-1 0 0 0,-2-1 0 0 0,1 1 0 0 0,-5 0 0 0 0,1-1 0 0 0,-1 0 0 0 0,1-1 0 0 0,11 3 0 0 0,-12-3 0 0 0,1 1 0 0 0,1-2 0 0 0,-5 0 0 0 0,-1 0 0 0 0,0 0 0 0 0,1 0 0 0 0,-1 0 0 0 0,0 0 0 0 0,0 0 0 0 0,1 1 0 0 0,-1-1 0 0 0,0 0 0 0 0,0 1 0 0 0,0-1 0 0 0,1 0 0 0 0,-1 1 0 0 0,1 0 0 0 0,0 0 0 0 0,0 0 0 0 0,0 0 0 0 0,-1 0 0 0 0,1 0 0 0 0,0-1 0 0 0,0 1 0 0 0,0-1 0 0 0,3 1 0 0 0,0-1 0 0 0,0-1 0 0 0,12 4 0 0 0,-8 0 0 0 0,4 1 0 0 0,-5-2 0 0 0,10 4 0 0 0,-3-5 0 0 0,-1 4 0 0 0,-12-4 0 0 0,0 0 0 0 0,0 0 0 0 0,-1-1 0 0 0,1 1 0 0 0,0-1 0 0 0,1 1 0 0 0,-1-1 0 0 0,3 1 0 0 0,-3-1 0 0 0,-1 0 0 0 0,1 0 0 0 0,-1 0 0 0 0,0 0 0 0 0,1 1 0 0 0,-1-1 0 0 0,0 0 0 0 0,1 1 0 0 0,-1-1 0 0 0,2 2 0 0 0,1-1 0 0 0,-1 1 0 0 0,1-1 0 0 0,-1 0 0 0 0,1 0 0 0 0,0-1 0 0 0,-1 1 0 0 0,1-1 0 0 0,0 1 0 0 0,0-1 0 0 0,4-1 0 0 0,-4 1 0 0 0,-3 0 0 0 0,25 6 0 0 0,-4-4 0 0 0,-13-1 0 0 0,0 3 0 0 0,1-4 0 0 0,-6-3 0 0 0,-1 2 0 0 0,20 0 0 0 0,-13 1 0 0 0,6-4 0 0 0,13 0 0 0 0,-25 2 0 0 0,21 1 0 0 0,1 1 0 0 0,-11-1 0 0 0,-2-1 0 0 0,0 1 0 0 0,1-2 0 0 0,-1 2 0 0 0,-1 1 0 0 0,-1 0 0 0 0,25 0-103 0 0,-15 0-149 0 0,-10 0 339 0 0,-9 0 20 0 0,0-1-26 0 0,0 0-75 0 0,0 0-1 0 0,0 1 1 0 0,0-1-1 0 0,1 1 1 0 0,-1-1-1 0 0,0 1 1 0 0,0 0 0 0 0,1-1-1 0 0,-1 1 1 0 0,0 1-1 0 0,5-1 1 0 0,11 1 7 0 0,4-4-13 0 0,-15 2 0 0 0,0-1 0 0 0,0 1 0 0 0,0 1 0 0 0,7-1 0 0 0,27-2 0 0 0,7-2 0 0 0,-42 5 0 0 0,0-1 0 0 0,-1 1 0 0 0,11-4 0 0 0,-8 2 0 0 0,1 1 0 0 0,-1-1 0 0 0,18 1 0 0 0,-15-2 0 0 0,10-3 0 0 0,-15 4 0 0 0,0 0 0 0 0,0 0 0 0 0,10-5 0 0 0,12-3 0 0 0,-26 9 0 0 0,0 1 0 0 0,0 0 0 0 0,0-1 0 0 0,-1 1 0 0 0,1-1 0 0 0,0 0 0 0 0,0 0 0 0 0,0 1 0 0 0,2-3 0 0 0,2 0 0 0 0,16-3 0 0 0,9-4 0 0 0,-4 0 0 0 0,18-10 0 0 0,-24 13 0 0 0,-12 3 0 0 0,14-5 0 0 0,-23 9 0 0 0,1 0 0 0 0,0-1 0 0 0,0 1 0 0 0,-1 0 0 0 0,1-1 0 0 0,0 1 0 0 0,0-1 0 0 0,-1 1 0 0 0,1-1 0 0 0,-1 0 0 0 0,1 1 0 0 0,0-1 0 0 0,-1 1 0 0 0,1-2 0 0 0,5-4 0 0 0,6-4 0 0 0,3 1 0 0 0,-5 3 0 0 0,-8 5 0 0 0,1-1 0 0 0,0 1 0 0 0,0-1 0 0 0,-1 0 0 0 0,1 0 0 0 0,2-3 0 0 0,0 1 0 0 0,7-5 0 0 0,8 0 0 0 0,11-8 0 0 0,-8 5 0 0 0,-18 8 0 0 0,1 1 0 0 0,0 0 0 0 0,0 0 0 0 0,0 1 0 0 0,8-3 0 0 0,-12 5 0 0 0,5-3 0 0 0,10-9 0 0 0,41-18 0 0 0,-30 16 0 0 0,-24 13 0 0 0,0-1 0 0 0,0 1 0 0 0,0 0 0 0 0,8-1 0 0 0,-8 1 0 0 0,1 0 0 0 0,-1 0 0 0 0,0 0 0 0 0,8-4 0 0 0,-11 4 0 0 0,1 0 0 0 0,0 0 0 0 0,-1 1 0 0 0,1-1 0 0 0,0 0 0 0 0,0 1 0 0 0,0-1 0 0 0,0 1 0 0 0,0-1 0 0 0,0 1 0 0 0,0 0 0 0 0,0 0 0 0 0,0 0 0 0 0,2 0 0 0 0,0 1 0 0 0,-3-2 0 0 0,0 1 0 0 0,0 0 0 0 0,0 0 0 0 0,0 0 0 0 0,0 0 0 0 0,0-1 0 0 0,0 1 0 0 0,0 0 0 0 0,0-1 0 0 0,0 1 0 0 0,-1-1 0 0 0,1 1 0 0 0,0-1 0 0 0,0 1 0 0 0,0-1 0 0 0,-1 0 0 0 0,2-1 0 0 0,4-2 0 0 0,6-1 0 0 0,-8 3 0 0 0,1 0 0 0 0,-1 0 0 0 0,0 0 0 0 0,-1 0 0 0 0,1-1 0 0 0,0 1 0 0 0,-1-1 0 0 0,0 0 0 0 0,6-6 0 0 0,17-7 0 0 0,-22 13 0 0 0,26-6 0 0 0,-19 4 0 0 0,4 0 0 0 0,-13 6 0 0 0,3-2 0 0 0,21-9 0 0 0,-22 7 0 0 0,27-10 0 0 0,26-5 0 0 0,-29 8 0 0 0,-26 9 0 0 0,0 0 0 0 0,0 1 0 0 0,0-1 0 0 0,1 0 0 0 0,-1 1 0 0 0,0-1 0 0 0,0 1 0 0 0,0 0 0 0 0,3-1 0 0 0,2 0 0 0 0,33-11 0 0 0,-22 7 0 0 0,-10 3 0 0 0,-1 0 0 0 0,1 0 0 0 0,13-7 0 0 0,-11 5 0 0 0,-7 4 0 0 0,-1 1 0 0 0,9-5 0 0 0,-1-2 0 0 0,-5 3 0 0 0,0 0 0 0 0,0 1 0 0 0,1-1 0 0 0,-1 1 0 0 0,1 0 0 0 0,10-2 0 0 0,-14 3 0 0 0,1 0 0 0 0,-1 0 0 0 0,1 0 0 0 0,-1-1 0 0 0,0 1 0 0 0,0 0 0 0 0,1-1 0 0 0,-1 0 0 0 0,0 0 0 0 0,2-2 0 0 0,-4 4 0 0 0,1-1 0 0 0,-1 1 0 0 0,1 0 0 0 0,-1-1 0 0 0,0 1 0 0 0,1 0 0 0 0,-1-1 0 0 0,1 1 0 0 0,-1 0 0 0 0,1 0 0 0 0,-1-1 0 0 0,1 1 0 0 0,-1 0 0 0 0,1 0 0 0 0,0 0 0 0 0,-1 0 0 0 0,1 0 0 0 0,-1 0 0 0 0,1 0 0 0 0,2-1 0 0 0,18-9 0 0 0,-14 7 0 0 0,0 0 0 0 0,0 0 0 0 0,9-1 0 0 0,-13 4 0 0 0,0 0 0 0 0,9-5 0 0 0,6-3 0 0 0,4 0 0 0 0,-14 4 0 0 0,-3-3 0 0 0,0-1 0 0 0,4-2 0 0 0,-6 9 0 0 0,-1 0 0 0 0,6-7 0 0 0,1 0 0 0 0,22-8 0 0 0,-19 9 0 0 0,-7 3 0 0 0,-1 0 0 0 0,1 1 0 0 0,1 0 0 0 0,-1 0 0 0 0,0 0 0 0 0,7-2 0 0 0,4-2 0 0 0,-6 3 0 0 0,-9 4 0 0 0,-1 0 0 0 0,1-1 0 0 0,0 1 0 0 0,-1 0 0 0 0,1 0 0 0 0,0-1 0 0 0,-1 1 0 0 0,1 0 0 0 0,0-1 0 0 0,-1 1 0 0 0,1-1 0 0 0,-1 1 0 0 0,1 0 0 0 0,0-1 0 0 0,-1 0 0 0 0,1 1 0 0 0,-1-1 0 0 0,1 0 0 0 0,1-1 0 0 0,11-4 0 0 0,-1 1 0 0 0,-3-2 0 0 0,-1 3 0 0 0,-2 1 0 0 0,3-2 0 0 0,2 1 0 0 0,-3-3 0 0 0,3 3 0 0 0,-2 0 0 0 0,1-1 0 0 0,-2-1 0 0 0,1 1 0 0 0,-1 0 0 0 0,-1-4 0 0 0,4 6 0 0 0,-5-3 0 0 0,3-1 0 0 0,-7 7 0 0 0,14-13 0 0 0,10-8 0 0 0,-25 19 0 0 0,10-7 0 0 0,-6 4 0 0 0,-3-3 0 0 0,0 6 0 0 0,12-10 0 0 0,-11 11 0 0 0,0 1 0 0 0,12-12 0 0 0,-6 3 0 0 0,-9 6 0 0 0,1 0 0 0 0,8-3 0 0 0,0-1 0 0 0,0 1 0 0 0,0 1 0 0 0,0-1 0 0 0,12-3 0 0 0,-20 9 0 0 0,-1-1 0 0 0,1 1 0 0 0,-1 0 0 0 0,1 0 0 0 0,-1-1 0 0 0,1 1 0 0 0,-1 0 0 0 0,1 0 0 0 0,-1 0 0 0 0,0 0 0 0 0,1-1 0 0 0,-1 1 0 0 0,1 0 0 0 0,-1 0 0 0 0,1 0 0 0 0,-1 0 0 0 0,1 0 0 0 0,-1 1 0 0 0,1-1 0 0 0,-1 0 0 0 0,1 0 0 0 0,-1 0 0 0 0,1 0 0 0 0,-1 0 0 0 0,2 1 0 0 0,0 0 0 0 0,9-6 0 0 0,-10 5 0 0 0,2-1 0 0 0,-1-1 0 0 0,1 1 0 0 0,0 0 0 0 0,-1 0 0 0 0,1 1 0 0 0,3-1 0 0 0,-2 1 0 0 0,-3 0 0 0 0,20-8 0 0 0,-13 6 0 0 0,-1 0 0 0 0,0 0 0 0 0,1 0 0 0 0,11-7 0 0 0,-16 8 0 0 0,1-1 0 0 0,-1 1 0 0 0,0-1 0 0 0,6-4 0 0 0,-8 4 0 0 0,1-1 0 0 0,-1 1 0 0 0,1 0 0 0 0,0 0 0 0 0,0 0 0 0 0,0 0 0 0 0,0 0 0 0 0,0 1 0 0 0,4-3 0 0 0,-4 3 0 0 0,0 1 0 0 0,-1-1 0 0 0,1 0 0 0 0,0 0 0 0 0,0 0 0 0 0,-1 0 0 0 0,1 0 0 0 0,0-1 0 0 0,-1 1 0 0 0,1 0 0 0 0,-1-1 0 0 0,0 1 0 0 0,1-1 0 0 0,-1 1 0 0 0,0-1 0 0 0,2-3 0 0 0,0 0 0 0 0,-2 5 0 0 0,-1-1 0 0 0,0 1 0 0 0,1 0 0 0 0,-1 0 0 0 0,0-1 0 0 0,1 1 0 0 0,-1 0 0 0 0,0-1 0 0 0,0 1 0 0 0,0 0 0 0 0,1-1 0 0 0,-1 1 0 0 0,0 0 0 0 0,0-1 0 0 0,0 1 0 0 0,0 0 0 0 0,1-1 0 0 0,-1 1 0 0 0,0 0 0 0 0,0-1 0 0 0,0 1 0 0 0,0-1 0 0 0,0 1 0 0 0,0 0 0 0 0,0-1 0 0 0,0 1 0 0 0,0-1 0 0 0,0 1 0 0 0,-1 0 0 0 0,1-1 0 0 0,0 1 0 0 0,0-1 0 0 0,0-1 0 0 0,6-4 0 0 0,55-45 0 0 0,-54 43 0 0 0,-7 5 0 0 0,1 1 0 0 0,8-4 0 0 0,-6 4 0 0 0,-2 2 0 0 0,0 0 0 0 0,-1 0 0 0 0,1 0 0 0 0,0-1 0 0 0,-1 1 0 0 0,1 0 0 0 0,-1-1 0 0 0,1 1 0 0 0,-1-1 0 0 0,1 1 0 0 0,-1 0 0 0 0,1-1 0 0 0,-1 1 0 0 0,1-1 0 0 0,-1 1 0 0 0,1-2 0 0 0,5-8 0 0 0,-1 4 0 0 0,9-4 0 0 0,-7 6 0 0 0,-1-2 0 0 0,2 0 0 0 0,23-17 0 0 0,-23 18 0 0 0,2 1 0 0 0,-2 0 0 0 0,1 0 0 0 0,0-4 0 0 0,-9 7 0 0 0,1 1 0 0 0,-1 0 0 0 0,1-1 0 0 0,-1 1 0 0 0,1-1 0 0 0,-1 1 0 0 0,1 0 0 0 0,0-1 0 0 0,-1 1 0 0 0,1 0 0 0 0,0 0 0 0 0,-1 0 0 0 0,1-1 0 0 0,0 1 0 0 0,-1 0 0 0 0,1 0 0 0 0,0 0 0 0 0,0 0 0 0 0,1 0 0 0 0,6-3 0 0 0,-2-2 0 0 0,1-1 0 0 0,-1 2 0 0 0,4-3 0 0 0,-11 8 0 0 0,28-23 0 0 0,-20 17 0 0 0,-1-2 0 0 0,2-1 0 0 0,-3 4 0 0 0,4-3 0 0 0,-1 2 0 0 0,2-2 0 0 0,-2-1 0 0 0,41-21 0 0 0,-32 20 0 0 0,2-5 0 0 0,-18 14 0 0 0,-1-1 0 0 0,1 1 0 0 0,0-1 0 0 0,0 1 0 0 0,-1-1 0 0 0,1 1 0 0 0,0-1 0 0 0,0 1 0 0 0,0 0 0 0 0,0-1 0 0 0,0 1 0 0 0,0 0 0 0 0,0 0 0 0 0,-1 0 0 0 0,1 0 0 0 0,2 0 0 0 0,0-1 0 0 0,4-8 0 0 0,-6 9 0 0 0,-1-1 0 0 0,0 1 0 0 0,0-1 0 0 0,0 1 0 0 0,1-1 0 0 0,-1 1 0 0 0,0-1 0 0 0,1 1 0 0 0,-1 0 0 0 0,0-1 0 0 0,1 1 0 0 0,-1 0 0 0 0,0-1 0 0 0,1 1 0 0 0,-1 0 0 0 0,1-1 0 0 0,-1 1 0 0 0,1 0 0 0 0,-1 0 0 0 0,0-1 0 0 0,2 1 0 0 0,11-5 0 0 0,18-10 0 0 0,-24 14 0 0 0,4-5 0 0 0,3-3 0 0 0,-3 4 0 0 0,-8 5 0 0 0,14-7 0 0 0,-11 5 0 0 0,-5 2 0 0 0,0 0 0 0 0,0-1 0 0 0,0 1 0 0 0,0-1 0 0 0,0 1 0 0 0,0-1 0 0 0,0 1 0 0 0,0-1 0 0 0,0 1 0 0 0,0-1 0 0 0,0 0 0 0 0,0 1 0 0 0,0-1 0 0 0,0 0 0 0 0,1-2 0 0 0,0 1 0 0 0,0 0 0 0 0,0 0 0 0 0,1 1 0 0 0,-1-1 0 0 0,0 0 0 0 0,1 1 0 0 0,0 0 0 0 0,-1-1 0 0 0,1 1 0 0 0,0 0 0 0 0,3-1 0 0 0,14-6 0 0 0,14-7 0 0 0,-24 9 0 0 0,-7 4 0 0 0,21-10 0 0 0,-18 10 0 0 0,-4 2 0 0 0,-1-1 0 0 0,1 1 0 0 0,0-1 0 0 0,0 0 0 0 0,-1 0 0 0 0,1 0 0 0 0,0 0 0 0 0,-1 0 0 0 0,1-1 0 0 0,-1 1 0 0 0,2-2 0 0 0,0 2 0 0 0,0 0 0 0 0,6-7 0 0 0,-2 1 0 0 0,6-3 0 0 0,-9 9 0 0 0,-3 0 0 0 0,0 1 0 0 0,0-1 0 0 0,0 1 0 0 0,0-1 0 0 0,0 1 0 0 0,0-1 0 0 0,0 0 0 0 0,0 1 0 0 0,0-1 0 0 0,0 0 0 0 0,0 0 0 0 0,0 0 0 0 0,0 1 0 0 0,-1-1 0 0 0,1 0 0 0 0,1-2 0 0 0,2-3 0 0 0,5 1 0 0 0,-2-1 0 0 0,3 2 0 0 0,-9 3 0 0 0,-1 1 0 0 0,1 0 0 0 0,0 0 0 0 0,-1 0 0 0 0,0 0 0 0 0,1-1 0 0 0,-1 1 0 0 0,1 0 0 0 0,-1 0 0 0 0,1-1 0 0 0,-1 1 0 0 0,1 0 0 0 0,-1-1 0 0 0,0 1 0 0 0,1 0 0 0 0,-1-1 0 0 0,0 1 0 0 0,1-1 0 0 0,-1 1 0 0 0,0 0 0 0 0,1-1 0 0 0,-1 1 0 0 0,0-2 0 0 0,2-1 0 0 0,10-2 0 0 0,22-11 0 0 0,-22 9 0 0 0,4-5 0 0 0,-14 10 0 0 0,6-3 0 0 0,0 0 0 0 0,0-1 0 0 0,6-7 0 0 0,-10 10 0 0 0,8-7 0 0 0,3 2 0 0 0,-9 2 0 0 0,1 1 0 0 0,0 0 0 0 0,0-1 0 0 0,0 2 0 0 0,0-1 0 0 0,10-3 0 0 0,-11 5 0 0 0,0 0 0 0 0,0 0 0 0 0,-1-1 0 0 0,1 0 0 0 0,-1 0 0 0 0,6-7 0 0 0,-2 6 0 0 0,0 0 0 0 0,11-4 0 0 0,-12 6 0 0 0,17-11 0 0 0,-20 11 0 0 0,38-20 0 0 0,-41 22 0 0 0,0-1 0 0 0,0 2 0 0 0,0-1 0 0 0,0 0 0 0 0,0 0 0 0 0,0 0 0 0 0,3 0 0 0 0,-2 1 0 0 0,0-1 0 0 0,-1 0 0 0 0,1 1 0 0 0,-1-1 0 0 0,1-1 0 0 0,-1 1 0 0 0,1 0 0 0 0,-1 0 0 0 0,0-1 0 0 0,2-1 0 0 0,-1 0 0 0 0,6-2 0 0 0,7-2 0 0 0,10-5 0 0 0,5-4 0 0 0,1-3 0 0 0,-23 15 0 0 0,-7 4 0 0 0,-1-1 0 0 0,1 1 0 0 0,0-1 0 0 0,-1 1 0 0 0,1-1 0 0 0,-1 0 0 0 0,1 0 0 0 0,-1 0 0 0 0,1 0 0 0 0,-1 0 0 0 0,1 0 0 0 0,-1-1 0 0 0,1 0 0 0 0,0-1 0 0 0,0 1 0 0 0,12-4 0 0 0,3-2 0 0 0,14-4 0 0 0,-26 11 0 0 0,39-18 0 0 0,-17 3 0 0 0,-17 9 0 0 0,-9 4 0 0 0,9-6 0 0 0,0-2 0 0 0,-2 6 0 0 0,-3 0 0 0 0,3-2 0 0 0,-2 1 0 0 0,-4 4 0 0 0,9-16 0 0 0,-7 12 0 0 0,1-6 0 0 0,4 2 0 0 0,-1 4 0 0 0,-3 0 0 0 0,-1-2 0 0 0,5-5 0 0 0,-4 6 0 0 0,3 2 0 0 0,-2-2 0 0 0,-6 6 0 0 0,1 1 0 0 0,-1-1 0 0 0,1 1 0 0 0,-1-1 0 0 0,1 1 0 0 0,-1-1 0 0 0,1 1 0 0 0,-1-1 0 0 0,1 1 0 0 0,-1-1 0 0 0,1 1 0 0 0,0 0 0 0 0,-1 0 0 0 0,1-1 0 0 0,-1 1 0 0 0,1 0 0 0 0,0 0 0 0 0,-1 0 0 0 0,1-1 0 0 0,0 1 0 0 0,0 0 0 0 0,2 0 0 0 0,11-12 0 0 0,-12 10 0 0 0,23-8 0 0 0,-17 6 0 0 0,27-16 0 0 0,-29 16 0 0 0,2-2 0 0 0,1 0 0 0 0,8-6 0 0 0,-5 2 0 0 0,-6 5 0 0 0,1 0 0 0 0,0 1 0 0 0,13-6 0 0 0,-18 10 0 0 0,7-5 0 0 0,-1-1 0 0 0,8-3 0 0 0,-14 7 0 0 0,0 1 0 0 0,0 0 0 0 0,0 1 0 0 0,0-1 0 0 0,0 0 0 0 0,0 0 0 0 0,0 1 0 0 0,0-1 0 0 0,4 1 0 0 0,13-4 0 0 0,-18 3 0 0 0,0 1 0 0 0,-1 0 0 0 0,1 0 0 0 0,0 0 0 0 0,0 0 0 0 0,-1-1 0 0 0,1 1 0 0 0,0 0 0 0 0,-1-1 0 0 0,1 1 0 0 0,0-1 0 0 0,-1 1 0 0 0,1-1 0 0 0,0 1 0 0 0,-1-1 0 0 0,1 1 0 0 0,-1-1 0 0 0,1 1 0 0 0,-1-1 0 0 0,1 0 0 0 0,-1 1 0 0 0,1-2 0 0 0,-1 1 0 0 0,1 0 0 0 0,-1 0 0 0 0,1 1 0 0 0,0-1 0 0 0,-1 0 0 0 0,1 0 0 0 0,0 1 0 0 0,-1-1 0 0 0,1 0 0 0 0,0 1 0 0 0,0-1 0 0 0,-1 0 0 0 0,1 1 0 0 0,0-1 0 0 0,0 1 0 0 0,0 0 0 0 0,0-1 0 0 0,0 1 0 0 0,1-1 0 0 0,7-3 0 0 0,-1 0 0 0 0,7-2-56 0 0,23-8 0 0 0,-15 6 35 0 0,12-7-814 0 0,-17 3 835 0 0,-11 8 0 0 0,-4 5 0 0 0,0-1 0 0 0,5-6 0 0 0,-6 4 0 0 0,-1-1 0 0 0,10-3 0 0 0,-8 5 0 0 0,9-9 0 0 0,-1 2 0 0 0,-9 6 0 0 0,6-4 0 0 0,2 4 0 0 0,-2-1 0 0 0,1-1 0 0 0,2 0 0 0 0,-9 4 0 0 0,6-5 0 0 0,6-5 0 0 0,-13 9 27 0 0,-1 1 0 0 0,1-1 0 0 0,-1 1 0 0 0,1-1-1 0 0,-1 1 1 0 0,1 0 0 0 0,-1-1 0 0 0,1 1 0 0 0,-1-1 0 0 0,1 1 0 0 0,0 0-1 0 0,-1 0 1 0 0,1-1 0 0 0,-1 1 0 0 0,1 0 0 0 0,0 0 0 0 0,-1 0 0 0 0,1 0 0 0 0,0-1-1 0 0,-1 1 1 0 0,2 0 0 0 0,4-1 339 0 0,-5-1-354 0 0,11 0-13 0 0,-9 1 1 0 0,14-6 0 0 0,-8 2 0 0 0,7-2 0 0 0,-13 6 0 0 0,16-10 0 0 0,-16 9 0 0 0,0 0 0 0 0,0 0 0 0 0,0 1 0 0 0,0-1 0 0 0,0 1 0 0 0,0 0 0 0 0,1 0 0 0 0,-1 0 0 0 0,0 0 0 0 0,1 1 0 0 0,2-1 0 0 0,-5 1 0 0 0,10-3 0 0 0,-9 1 0 0 0,0 0 0 0 0,10-3 0 0 0,50-15-133 0 0,-54 17 30 0 0,-7 3-121 0 0,1-1-28 0 0,0-1 120 0 0,4 1 20 0 0,6-1 100 0 0,-8 1 12 0 0,-4 0 0 0 0,1 1 0 0 0,0-1 0 0 0,-1 1 0 0 0,1-1 0 0 0,0 1 0 0 0,-1-1 0 0 0,1 1 0 0 0,0 0 0 0 0,0-1 0 0 0,-1 1 0 0 0,1 0 0 0 0,0 0 0 0 0,0-1 0 0 0,0 1 0 0 0,0 0 0 0 0,-1 0 0 0 0,2 0 0 0 0,25-3 0 0 0,5-1 0 0 0,-25 4 0 0 0,16-4 0 0 0,-14 3 0 0 0,0 0 0 0 0,52-7 0 0 0,-58 7 0 0 0,26-1 0 0 0,-19 2 0 0 0,4 1 0 0 0,-12 1 0 0 0,2-3 0 0 0,19-5 0 0 0,-21 6 0 0 0,11-4 0 0 0,-1-4 0 0 0,-3 5 0 0 0,3 3 0 0 0,-2-1 0 0 0,-1-1 0 0 0,3 1 0 0 0,-2-3 0 0 0,-1 3 0 0 0,0-2 0 0 0,0-1 0 0 0,1 3 0 0 0,2-1 0 0 0,-3 1 0 0 0,-1 1 0 0 0,2 0 0 0 0,-1-3 0 0 0,3 3 0 0 0,-2-1 0 0 0,-2-2 0 0 0,7 0 0 0 0,-11 4 0 0 0,19-3 0 0 0,-7 1-6 0 0,-13 3 14 0 0,-3-1 17 0 0,2 0 120 0 0,-2-2-127 0 0,1 1 1 0 0,0 0-1 0 0,0-1 0 0 0,-1 1 1 0 0,1 0-1 0 0,0-1 0 0 0,0 1 0 0 0,0 0 1 0 0,0 0-1 0 0,-1 0 0 0 0,1 0 1 0 0,0-1-1 0 0,0 1 0 0 0,0 0 1 0 0,1 1-1 0 0,8-2-440 0 0,-9-1 379 0 0,1 1 34 0 0,14 0 18 0 0,-7 1 18 0 0,50 0-54 0 0,-37-3 27 0 0,-11 0 0 0 0,-6 3 0 0 0,6 3 0 0 0,-2-1 0 0 0,11 1 0 0 0,-10-1 0 0 0,-1 1 0 0 0,2-1 0 0 0,-9-1 0 0 0,21-3 0 0 0,8 2 0 0 0,-22 1 0 0 0,3 2 0 0 0,-2-2 0 0 0,-1-1 0 0 0,1 0 0 0 0,0 0-101 0 0,-18-5-1142 0 0,7 4 936 0 0,0 0 0 0 0,0 0 0 0 0,0 1 0 0 0,-1-1 0 0 0,1 0 0 0 0,0 0-1 0 0,0 1 1 0 0,-1-1 0 0 0,1 1 0 0 0,0-1 0 0 0,-3 1 0 0 0,-4 0-2232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6:25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35 12440 0 0,'8'-9'957'0'0,"-8"8"-938"0"0,0 1 0 0 0,0-1-1 0 0,0 0 1 0 0,0 1 0 0 0,0-1 0 0 0,0 0 0 0 0,0 1 0 0 0,0-1 0 0 0,0 0-1 0 0,0 1 1 0 0,0-1 0 0 0,-1 1 0 0 0,1-1 0 0 0,0 0 0 0 0,0 1-1 0 0,-1-1 1 0 0,1 1 0 0 0,0-1 0 0 0,-1 1 0 0 0,1-1 0 0 0,-1 0-1 0 0,-4-10 2622 0 0,5 12-1521 0 0,-1 10-509 0 0,0 17-600 0 0,3-6 179 0 0,-2-7-102 0 0,2 0 1 0 0,0 0-1 0 0,0-1 1 0 0,1 1-1 0 0,1-1 1 0 0,6 16-1 0 0,-5-18-52 0 0,0-2-27 0 0,-1 0 1 0 0,1 0-1 0 0,1 0 1 0 0,0-1-1 0 0,8 11 1 0 0,-12-18-9 0 0,-1-1 0 0 0,0 1 0 0 0,1-1-1 0 0,-1 0 1 0 0,1 1 0 0 0,-1-1 0 0 0,1 0 0 0 0,0 0 0 0 0,0 0-1 0 0,-1 0 1 0 0,1 0 0 0 0,0-1 0 0 0,0 1 0 0 0,0 0 0 0 0,0-1 0 0 0,0 1-1 0 0,0-1 1 0 0,0 0 0 0 0,0 0 0 0 0,0 0 0 0 0,0 0 0 0 0,0 0-1 0 0,0 0 1 0 0,0 0 0 0 0,0-1 0 0 0,0 1 0 0 0,0-1 0 0 0,0 1 0 0 0,0-1-1 0 0,-1 0 1 0 0,1 0 0 0 0,0 0 0 0 0,0 0 0 0 0,-1 0 0 0 0,4-3-1 0 0,0 0-1 0 0,0 0 1 0 0,0-1-1 0 0,-1 0 0 0 0,1 0 0 0 0,-1 0 0 0 0,0 0 0 0 0,-1-1 0 0 0,1 0 0 0 0,-1 1 0 0 0,0-1 0 0 0,-1-1 0 0 0,1 1 0 0 0,-1 0 0 0 0,0-1 1 0 0,1-8-1 0 0,1-10-130 0 0,-2 0 1 0 0,0-42 0 0 0,-2 58 81 0 0,0 8-5 0 0,8 10-301 0 0,-7-7 341 0 0,4 6 7 0 0,0-1-1 0 0,-1 1 0 0 0,0 0 0 0 0,-1 0 0 0 0,3 10 0 0 0,2 5-14 0 0,28 91-30 0 0,-28-90 119 0 0,-2 1 0 0 0,-1 0 0 0 0,0 0 0 0 0,0 26 0 0 0,-3-35 1 0 0,2 66 399 0 0,-5-75-383 0 0,1-1 1 0 0,-1 0 0 0 0,0 0-1 0 0,-1 0 1 0 0,1 0-1 0 0,-5 11 1 0 0,4-14 0 0 0,1 1 1 0 0,-1-1-1 0 0,0 0 0 0 0,0 1 0 0 0,0-1 0 0 0,-1 0 1 0 0,1 0-1 0 0,-1 0 0 0 0,1 0 0 0 0,-1-1 1 0 0,-5 5-1 0 0,4-5-14 0 0,1 0 1 0 0,-1 0-1 0 0,1 0 1 0 0,-1 0 0 0 0,0 0-1 0 0,0-1 1 0 0,0 0-1 0 0,0 0 1 0 0,0 0 0 0 0,0 0-1 0 0,0 0 1 0 0,0-1-1 0 0,0 0 1 0 0,0 0 0 0 0,-1 0-1 0 0,1 0 1 0 0,-6-2-1 0 0,-5-1 21 0 0,-1 0 0 0 0,0-2 0 0 0,1 0 0 0 0,0 0 0 0 0,0-2-1 0 0,-15-8 1 0 0,6 4-75 0 0,20 9-47 0 0,0 1 0 0 0,0-1 0 0 0,0 0 0 0 0,0 0 0 0 0,0-1 0 0 0,1 1-1 0 0,-1-1 1 0 0,-4-4 0 0 0,-1 0-281 0 0,8 6 144 0 0,0 0 0 0 0,0 1 0 0 0,0-1 0 0 0,0 0 1 0 0,0 1-1 0 0,0-1 0 0 0,0 0 0 0 0,1 0 0 0 0,-1 0 0 0 0,0 0 0 0 0,0 0 0 0 0,1 1 1 0 0,-2-3-1 0 0,2-6-1234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35:00.4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173 1 8264 0 0,'-3'22'146'0'0,"1"-10"54"0"0,0-1 1 0 0,1 21 0 0 0,1-31-300 0 0,0-3 247 0 0,0-8 704 0 0,0-10 1752 0 0,0 18-1688 0 0,-5-9 6938 0 0,4 13-7775 0 0,0-1-1 0 0,0 1 0 0 0,0 0 0 0 0,0 0 0 0 0,0-1 0 0 0,-1 1 1 0 0,1 0-1 0 0,0-1 0 0 0,-3 3 0 0 0,-8 8 364 0 0,-42 69 185 0 0,41-60-586 0 0,-31 54-51 0 0,36-63-103 0 0,-3 5-123 0 0,8-6-3026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6:25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16128 0 0,'0'0'3849'0'0,"2"-1"-3371"0"0,59-14 906 0 0,-51 12-1279 0 0,1 0 1 0 0,20-2-1 0 0,-19 3-572 0 0,-1 0 1 0 0,1 0-1 0 0,13-5 1 0 0,-15 3-4513 0 0,1 4-1603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6:25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1 214 11976 0 0,'1'-2'4562'0'0,"20"-14"-2648"0"0,0 1 1 0 0,1 1-1 0 0,31-15 0 0 0,-9 10-3423 0 0,-1 3-4150 0 0,-30 12-1664 0 0</inkml:trace>
  <inkml:trace contextRef="#ctx0" brushRef="#br0" timeOffset="1">472 0 16991 0 0,'0'0'1536'0'0,"-2"0"-1262"0"0,1 0-137 0 0,-1 0 0 0 0,1 0 1 0 0,-1 0-1 0 0,1 1 1 0 0,-1-1-1 0 0,0 0 0 0 0,1 1 1 0 0,0-1-1 0 0,-1 1 0 0 0,1-1 1 0 0,-1 1-1 0 0,1 0 0 0 0,0-1 1 0 0,-1 1-1 0 0,1 0 1 0 0,0 0-1 0 0,0 0 0 0 0,-1 0 1 0 0,1 0-1 0 0,0 0 0 0 0,0 1 1 0 0,0-1-1 0 0,1 0 0 0 0,-1 0 1 0 0,0 1-1 0 0,0-1 1 0 0,1 1-1 0 0,-1-1 0 0 0,0 3 1 0 0,-2 2 138 0 0,0 1-205 0 0,0 0 0 0 0,1 1 0 0 0,0-1-1 0 0,0 1 1 0 0,1-1 0 0 0,0 1 0 0 0,0 0 0 0 0,1 0 0 0 0,0-1 0 0 0,0 1 0 0 0,1 0-1 0 0,2 10 1 0 0,-3-15-71 0 0,1-1 0 0 0,0 1 0 0 0,0-1 0 0 0,0 1 0 0 0,0-1 0 0 0,0 1 0 0 0,0-1 0 0 0,1 0 0 0 0,-1 0 0 0 0,1 1 0 0 0,3 2 0 0 0,7 12 0 0 0,-10-14-1 0 0,-1 0 1 0 0,1 0-1 0 0,0 0 0 0 0,0 0 0 0 0,0 0 1 0 0,0 0-1 0 0,0-1 0 0 0,1 1 0 0 0,-1-1 0 0 0,1 0 1 0 0,0 0-1 0 0,0 0 0 0 0,-1 0 0 0 0,1 0 0 0 0,1-1 1 0 0,2 3-1 0 0,-2-3-64 0 0,-1 0 0 0 0,1 0 0 0 0,-1 0 0 0 0,1 0 0 0 0,-1 0 0 0 0,1-1 0 0 0,-1 0 0 0 0,6 0 0 0 0,-6 0-132 0 0,-1-1-1 0 0,0 1 1 0 0,0-1-1 0 0,0 0 0 0 0,0 1 1 0 0,0-1-1 0 0,-1 0 1 0 0,1-1-1 0 0,0 1 1 0 0,0 0-1 0 0,-1 0 1 0 0,1-1-1 0 0,-1 1 1 0 0,3-4-1 0 0,6-3-1905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6:26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36 9216 0 0,'0'0'706'0'0,"-2"1"-463"0"0,1-1-297 0 0,-19 8 1217 0 0,18-7-695 0 0,1-1 0 0 0,-1 1-1 0 0,0 0 1 0 0,1 0 0 0 0,0 0 0 0 0,-1 0 0 0 0,1 0 0 0 0,0 1 0 0 0,-1-1 0 0 0,1 0 0 0 0,-1 2 0 0 0,-4 8 2113 0 0,4-9-2136 0 0,0 1-1 0 0,1 0 0 0 0,-1 0 1 0 0,1 0-1 0 0,0 0 0 0 0,-2 6 1 0 0,2-4-183 0 0,0 0 1 0 0,0 1-1 0 0,1-1 1 0 0,0 1-1 0 0,0 0 1 0 0,0-1-1 0 0,0 1 1 0 0,3 8-1 0 0,0-1 7 0 0,1-1 1 0 0,8 19-1 0 0,-10-27-253 0 0,0 0 0 0 0,0 0 0 0 0,1-1-1 0 0,0 1 1 0 0,0 0 0 0 0,0-1 0 0 0,0 1 0 0 0,0-1-1 0 0,1 0 1 0 0,-1 0 0 0 0,1-1 0 0 0,0 1 0 0 0,0-1-1 0 0,0 0 1 0 0,0 0 0 0 0,0 0 0 0 0,0 0-1 0 0,1-1 1 0 0,4 2 0 0 0,-4-2-10 0 0,1 0 0 0 0,0 0 0 0 0,0 0 0 0 0,-1-1-1 0 0,1 1 1 0 0,0-2 0 0 0,0 1 0 0 0,0 0 0 0 0,-1-1 0 0 0,1 0 0 0 0,0-1 0 0 0,-1 1-1 0 0,1-1 1 0 0,7-4 0 0 0,-9 3 1 0 0,0-1 0 0 0,-1-1-1 0 0,1 1 1 0 0,-1-1 0 0 0,0 1-1 0 0,0-1 1 0 0,-1 0 0 0 0,4-9-1 0 0,-3 5-2 0 0,0 0 1 0 0,0-1-1 0 0,-1 1 0 0 0,-1 0 1 0 0,0-1-1 0 0,0 1 0 0 0,-1-1 0 0 0,0 1 1 0 0,0-1-1 0 0,-1 1 0 0 0,0-1 0 0 0,-1 1 1 0 0,0 0-1 0 0,-5-14 0 0 0,5 19-19 0 0,0 1 1 0 0,-1-1-1 0 0,1 0 0 0 0,-1 1 1 0 0,0-1-1 0 0,0 1 0 0 0,0 0 0 0 0,0-1 1 0 0,-1 2-1 0 0,1-1 0 0 0,-1 0 0 0 0,0 1 1 0 0,1-1-1 0 0,-1 1 0 0 0,0 0 0 0 0,-1 1 1 0 0,1-1-1 0 0,-8-1 0 0 0,8 2-52 0 0,0 1 1 0 0,0 0-1 0 0,0 0 0 0 0,1 1 0 0 0,-1-1 1 0 0,0 1-1 0 0,0 0 0 0 0,0 0 0 0 0,0 0 1 0 0,1 0-1 0 0,-6 3 0 0 0,6-3-242 0 0,0 1 0 0 0,1-1 0 0 0,-1 1 0 0 0,0-1-1 0 0,1 1 1 0 0,-1 0 0 0 0,1 0 0 0 0,0 0 0 0 0,-1 0 0 0 0,1 1-1 0 0,0-1 1 0 0,0 1 0 0 0,1-1 0 0 0,-3 4 0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6:26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36 6912 0 0,'1'-2'4693'0'0,"1"-9"4404"0"0,-2 9-8853 0 0,-1 1-1 0 0,1 0 1 0 0,-1 0 0 0 0,0-1 0 0 0,0 1-1 0 0,1 0 1 0 0,-1 0 0 0 0,0 0 0 0 0,0 0-1 0 0,0 0 1 0 0,0 0 0 0 0,0 0-1 0 0,0 0 1 0 0,-1 0 0 0 0,1 1 0 0 0,0-1-1 0 0,0 0 1 0 0,-1 1 0 0 0,1-1-1 0 0,-2 0 1 0 0,0 1-78 0 0,0-1 0 0 0,0 1 0 0 0,0 0 0 0 0,0 0 0 0 0,0 0 0 0 0,0 0 0 0 0,0 1 0 0 0,1-1 0 0 0,-6 2 0 0 0,0 1-71 0 0,0 0 1 0 0,0 0-1 0 0,0 1 0 0 0,1 0 1 0 0,-1 0-1 0 0,-7 7 0 0 0,10-8-146 0 0,1 1-1 0 0,0 1 0 0 0,0-1 1 0 0,0 1-1 0 0,1-1 1 0 0,-1 1-1 0 0,1 0 0 0 0,0 1 1 0 0,-3 6-1 0 0,6-10 32 0 0,-1 0 0 0 0,1-1 0 0 0,0 1-1 0 0,-1-1 1 0 0,1 1 0 0 0,0 0 0 0 0,0-1 0 0 0,0 1 0 0 0,0 0-1 0 0,0-1 1 0 0,1 1 0 0 0,-1 0 0 0 0,0-1 0 0 0,1 1 0 0 0,-1-1-1 0 0,1 1 1 0 0,0-1 0 0 0,-1 1 0 0 0,1-1 0 0 0,0 1 0 0 0,0-1-1 0 0,0 1 1 0 0,0-1 0 0 0,0 0 0 0 0,0 0 0 0 0,1 0-1 0 0,-1 0 1 0 0,2 2 0 0 0,4 3-42 0 0,1-1 1 0 0,-1-1-1 0 0,15 8 1 0 0,-19-10 31 0 0,7 2-11 0 0,0-1-1 0 0,0 1 1 0 0,12 1 0 0 0,5 2-34 0 0,-11-1 35 0 0,-14-3 23 0 0,-1-1 3 0 0,0-1 14 0 0,-1 0-1 0 0,1-1 1 0 0,0 1-1 0 0,0 0 1 0 0,-1 0 0 0 0,1 0-1 0 0,0 0 1 0 0,-1 0-1 0 0,1 0 1 0 0,-1 0-1 0 0,0 0 1 0 0,1 0-1 0 0,-1 0 1 0 0,0 0 0 0 0,1 0-1 0 0,-1 0 1 0 0,0 0-1 0 0,0 0 1 0 0,0 0-1 0 0,0 0 1 0 0,0 0-1 0 0,0 0 1 0 0,0 1 0 0 0,0-1-1 0 0,0 0 1 0 0,-1 0-1 0 0,0 1 1 0 0,0 2-1 0 0,-1-1 0 0 0,1 0 1 0 0,-1 0-1 0 0,0 0 0 0 0,-4 5 0 0 0,3-4-6 0 0,-1 0-21 0 0,0 0 0 0 0,0 0 0 0 0,-1-1 0 0 0,1 1 0 0 0,-1-1 0 0 0,0 0 0 0 0,0 0 0 0 0,0 0 0 0 0,0-1 0 0 0,-1 0 0 0 0,1 0 0 0 0,-1 0 0 0 0,1-1 0 0 0,-11 2 0 0 0,12-2-100 0 0,0-1 0 0 0,0 0 0 0 0,0 1 0 0 0,0-1 0 0 0,0-1-1 0 0,0 1 1 0 0,0-1 0 0 0,0 1 0 0 0,-7-3 0 0 0,10 2-825 0 0,-1 0-242 0 0,-6-3-1285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6:27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0 11056 0 0,'0'0'1001'0'0,"-7"0"-486"0"0,5 1 45 0 0,0 0 1 0 0,1 0-1 0 0,-1 1 0 0 0,0-1 1 0 0,1 0-1 0 0,0 0 1 0 0,-1 1-1 0 0,1-1 1 0 0,0 1-1 0 0,-2 2 1 0 0,-5 6 1442 0 0,6-7-1775 0 0,0 0 1 0 0,0 0-1 0 0,1 0 1 0 0,-1 0-1 0 0,0 0 1 0 0,1 0 0 0 0,0 0-1 0 0,-2 6 1 0 0,-9 35 1122 0 0,-2 7-670 0 0,9-19-406 0 0,2 1 1 0 0,1 0 0 0 0,4 46-1 0 0,-1-68-315 0 0,1 1-1 0 0,0-1 0 0 0,0 0 1 0 0,1 0-1 0 0,1 0 1 0 0,0 0-1 0 0,0-1 0 0 0,1 1 1 0 0,1-1-1 0 0,-1 0 1 0 0,2-1-1 0 0,-1 1 0 0 0,1-1 1 0 0,1 0-1 0 0,0-1 1 0 0,0 0-1 0 0,0 0 0 0 0,1-1 1 0 0,16 10-1 0 0,-22-15-52 0 0,-1-1 1 0 0,1 0-1 0 0,0 0 0 0 0,0 0 0 0 0,0 0 0 0 0,0 0 0 0 0,0-1 0 0 0,0 1 1 0 0,0-1-1 0 0,0 0 0 0 0,0 0 0 0 0,0 0 0 0 0,0 0 0 0 0,3-1 1 0 0,3-2-1058 0 0,0 1 0 0 0,18-8 0 0 0,-4-2-6295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6:27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12440 0 0,'0'0'957'0'0,"6"-11"2260"0"0,-6 10-2954 0 0,1-1-1 0 0,0 0 0 0 0,0 1 1 0 0,0-1-1 0 0,0 1 1 0 0,1-1-1 0 0,-1 1 1 0 0,0-1-1 0 0,1 1 1 0 0,-1 0-1 0 0,1 0 1 0 0,-1 0-1 0 0,1-1 0 0 0,0 2 1 0 0,-1-1-1 0 0,1 0 1 0 0,0 0-1 0 0,0 0 1 0 0,-1 1-1 0 0,1-1 1 0 0,0 1-1 0 0,0 0 0 0 0,0-1 1 0 0,0 1-1 0 0,2 0 1 0 0,1 0-31 0 0,0-1 0 0 0,-1 1-1 0 0,1 1 1 0 0,0-1 0 0 0,-1 1 0 0 0,1-1 0 0 0,-1 1 0 0 0,1 0 0 0 0,8 4 0 0 0,1 2 141 0 0,-10-6-272 0 0,0 1 1 0 0,0 0-1 0 0,0 0 0 0 0,-1 0 0 0 0,1 1 0 0 0,0 0 0 0 0,-1-1 0 0 0,0 1 0 0 0,1 0 0 0 0,3 5 0 0 0,-5-5-82 0 0,0-1 0 0 0,1 1 0 0 0,-1 0 1 0 0,0 0-1 0 0,0 1 0 0 0,-1-1 0 0 0,1 0 0 0 0,0 1 1 0 0,-1-1-1 0 0,0 1 0 0 0,0-1 0 0 0,0 1 0 0 0,-1-1 1 0 0,1 1-1 0 0,-1 0 0 0 0,0 0 0 0 0,0-1 0 0 0,0 1 1 0 0,-1 5-1 0 0,-5 20 31 0 0,4-21-47 0 0,1 0 0 0 0,-1 0-1 0 0,-1 0 1 0 0,-6 15 0 0 0,-88 141-398 0 0,92-156 273 0 0,-1-1 0 0 0,0 0 0 0 0,-11 10 0 0 0,15-16 26 0 0,15-4 14 0 0,106-45 284 0 0,-67 24-601 0 0,-31 12-6716 0 0,-7 4-1186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6:28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11520 0 0,'0'0'1040'0'0,"1"-1"-854"0"0,6-4 547 0 0,0 0-1 0 0,1 1 0 0 0,-1 0 1 0 0,1 0-1 0 0,0 1 0 0 0,0 0 1 0 0,0 0-1 0 0,0 1 0 0 0,11-2 1 0 0,-4 2 323 0 0,-1 1 0 0 0,1 0 1 0 0,0 1-1 0 0,24 2 0 0 0,-37-2-1002 0 0,-1 0 0 0 0,1 1 0 0 0,0-1 1 0 0,-1 0-1 0 0,1 1 0 0 0,-1-1 0 0 0,1 1 0 0 0,0 0 0 0 0,-1 0 0 0 0,1-1 0 0 0,-1 1 0 0 0,0 0 0 0 0,1 0 0 0 0,-1 0 0 0 0,0 0 0 0 0,1 1 1 0 0,-1-1-1 0 0,0 0 0 0 0,0 0 0 0 0,0 1 0 0 0,0-1 0 0 0,0 1 0 0 0,0-1 0 0 0,-1 1 0 0 0,1-1 0 0 0,0 1 0 0 0,0 1 0 0 0,-1 1-8 0 0,1-1 0 0 0,-1 0-1 0 0,0 1 1 0 0,0-1-1 0 0,0 0 1 0 0,0 1-1 0 0,0-1 1 0 0,-1 0-1 0 0,0 0 1 0 0,1 1 0 0 0,-1-1-1 0 0,0 0 1 0 0,-3 5-1 0 0,2-3-13 0 0,-2 4 26 0 0,-1 0 0 0 0,0 1 0 0 0,-8 9 0 0 0,-14 20 26 0 0,18-25-92 0 0,-1 0-1 0 0,-20 21 1 0 0,18-22-93 0 0,5-5-203 0 0,-1 0 1 0 0,0 0-1 0 0,-1-1 1 0 0,-17 12-1 0 0,24-18-417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6:28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55 510 10592 0 0,'1'-7'13444'0'0,"-1"7"-13371"0"0,-5 3 182 0 0,1 0 0 0 0,0 1 0 0 0,0-1 0 0 0,0 1 0 0 0,0 0 0 0 0,1 0 0 0 0,-1 1 1 0 0,1-1-1 0 0,0 0 0 0 0,-4 11 0 0 0,5-11-211 0 0,0 0-1 0 0,1 0 1 0 0,0 0-1 0 0,0 0 1 0 0,0 0 0 0 0,0 0-1 0 0,0 0 1 0 0,1 1-1 0 0,0-1 1 0 0,0 0 0 0 0,0 0-1 0 0,0 1 1 0 0,1-1-1 0 0,0 0 1 0 0,1 7-1 0 0,2-1-38 0 0,0 0-1 0 0,10 19 1 0 0,-12-25-5 0 0,0-1-1 0 0,1 0 1 0 0,-1 0 0 0 0,1 0 0 0 0,-1-1 0 0 0,1 1-1 0 0,0-1 1 0 0,0 1 0 0 0,0-1 0 0 0,1 0 0 0 0,-1 0-1 0 0,5 2 1 0 0,-4-2-49 0 0,0 0 0 0 0,-1-1 0 0 0,1 1 1 0 0,1-1-1 0 0,-1 0 0 0 0,0 0 0 0 0,0-1 0 0 0,0 1 0 0 0,0-1 0 0 0,1 0 0 0 0,-1 0 0 0 0,0 0 0 0 0,0-1 0 0 0,1 1 1 0 0,-1-1-1 0 0,0 0 0 0 0,0 0 0 0 0,0-1 0 0 0,0 1 0 0 0,0-1 0 0 0,7-4 0 0 0,-3 2-728 0 0,1-2 0 0 0,-1 1 1 0 0,0-1-1 0 0,0-1 0 0 0,8-8 0 0 0,2-5-7285 0 0</inkml:trace>
  <inkml:trace contextRef="#ctx0" brushRef="#br0" timeOffset="1">472 1 14744 0 0,'0'0'672'0'0,"2"1"-10"0"0,3 0-550 0 0,-1 1-1 0 0,1 1 0 0 0,-1-1 1 0 0,1 1-1 0 0,-1-1 1 0 0,0 1-1 0 0,0 1 1 0 0,5 4-1 0 0,21 14 2289 0 0,-16-11-1505 0 0,0 0 1 0 0,-1 0 0 0 0,0 1 0 0 0,20 25-1 0 0,-26-28-524 0 0,-1 1 0 0 0,0 0 1 0 0,0 1-1 0 0,-1-1 0 0 0,5 17 0 0 0,15 59 1099 0 0,-14-43-1032 0 0,-7-30-370 0 0,-2 0 0 0 0,0 1 0 0 0,0-1 0 0 0,-2 0 0 0 0,1 0 0 0 0,-3 23 0 0 0,-3 0 75 0 0,-12 41-1 0 0,9-42-79 0 0,6-22-66 0 0,-1 1-1 0 0,0-1 1 0 0,-1 0 0 0 0,-1-1-1 0 0,0 1 1 0 0,-1-1-1 0 0,-7 13 1 0 0,-11 13-326 0 0,-6 8-1189 0 0,7-15-5247 0 0,-2-3-1954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6:39.3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11088 0 0,'0'0'1001'0'0,"0"3"-822"0"0,1 3 302 0 0,0 0 1 0 0,0 0-1 0 0,0 0 1 0 0,1 1-1 0 0,0-1 1 0 0,3 6 0 0 0,-3-6-238 0 0,1 1 1 0 0,-1-1-1 0 0,0 1 1 0 0,-1 0-1 0 0,1-1 1 0 0,-1 10-1 0 0,0-1 76 0 0,1-1-1 0 0,3 16 1 0 0,-3-15 21 0 0,1 0 0 0 0,-1 17 1 0 0,-2-29-311 0 0,0 51 248 0 0,-9 76 0 0 0,8-113-442 0 0,0 1-1 0 0,1 0 1 0 0,3 18 0 0 0,0 21-1067 0 0,-2-28 671 0 0,0-14 247 0 0,-2 28-1 0 0,-4 39-1104 0 0,3-61 317 0 0,3 33 1 0 0,-1-22-268 0 0,0-17 519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6:39.8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10136 0 0,'-1'2'230'0'0,"-5"17"183"0"0,-4 23 0 0 0,10-38-306 0 0,-1 0 1 0 0,1 0 0 0 0,0-1-1 0 0,0 1 1 0 0,1 0 0 0 0,0 5-1 0 0,0-5 87 0 0,0 0 0 0 0,-1 0 0 0 0,1-1-1 0 0,-1 1 1 0 0,-1 6 0 0 0,0 5 640 0 0,1-1 1 0 0,1 1 0 0 0,3 21-1 0 0,-3-22-618 0 0,3 66 1081 0 0,-3-50-963 0 0,-1-16-200 0 0,1 0 0 0 0,2 14 0 0 0,2 2 106 0 0,-2 0-1 0 0,-1 42 0 0 0,1 6-237 0 0,-1 108-503 0 0,-4-97-1175 0 0,2-72 1406 0 0,0 12-1426 0 0,4 36 0 0 0,-3-45-3296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35:00.8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4608 0 0,'1'1'9961'0'0,"11"4"-7504"0"0,-1-1 1 0 0,19 6-1 0 0,-15-6-2251 0 0,-14-4-162 0 0,11 4 354 0 0,0 0 1 0 0,-1 0-1 0 0,1 1 1 0 0,-1 0-1 0 0,12 9 1 0 0,24 11 203 0 0,-32-18-483 0 0,20 12 0 0 0,43 28-297 0 0,-54-34-771 0 0,-2-2-355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6:40.2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 11600 0 0,'-1'2'264'0'0,"0"0"-197"0"0,-1 4 66 0 0,0-1 0 0 0,0 1 0 0 0,0 0-1 0 0,1 0 1 0 0,0 0 0 0 0,0 7 0 0 0,1-11-133 0 0,0 1 1 0 0,-1-1-1 0 0,1 0 1 0 0,-1 0-1 0 0,1 0 0 0 0,-1 0 1 0 0,-1 4-1 0 0,1-4 14 0 0,0 1 0 0 0,0-1 0 0 0,1 0 0 0 0,-1 0 0 0 0,1 1 0 0 0,-1-1 0 0 0,1 5 0 0 0,1 18 978 0 0,1 0 0 0 0,1 0 0 0 0,9 33-1 0 0,-11-53-905 0 0,-1 0 0 0 0,1-1-1 0 0,-1 1 1 0 0,0 0-1 0 0,-1 7 1 0 0,1 14 120 0 0,12 153 834 0 0,-11-168-936 0 0,3 23 0 0 0,1 8-25 0 0,-2 160 138 0 0,4-123-567 0 0,-1-21-564 0 0,-5-34 520 0 0,9 94-1326 0 0,-9-111 1279 0 0,-1 0 0 0 0,0-1 0 0 0,0 1 0 0 0,-1 7 0 0 0,0 9-4559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6:40.6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 3680 0 0,'0'15'214'0'0,"1"-5"579"0"0,-1 0 0 0 0,-1 0 0 0 0,0-1 1 0 0,-3 16-1 0 0,-5 21 3606 0 0,5 26-1924 0 0,9 7-1081 0 0,2 14-206 0 0,0-33-433 0 0,-4-27-387 0 0,1 10 80 0 0,-3-21-110 0 0,5 27-1 0 0,0 2 4 0 0,0 0-165 0 0,-3-30-200 0 0,2 30 0 0 0,-4-30-158 0 0,4 27 0 0 0,0-14-1377 0 0,-3 0-3683 0 0,-2-17-304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6:57.6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2304 0 0,'0'0'224'0'0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6:57.6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29 10392 0 0,'-2'-8'271'0'0,"2"6"-186"0"0,-1 1 0 0 0,1-1 0 0 0,0 1 0 0 0,-1 0 1 0 0,1-1-1 0 0,-1 1 0 0 0,1-1 0 0 0,-1 1 0 0 0,-3-6 5739 0 0,4 10-5460 0 0,4 97 3306 0 0,-4-95-3615 0 0,0 0 0 0 0,0-1 0 0 0,0 1 0 0 0,-1 0-1 0 0,1-1 1 0 0,-3 7 0 0 0,-2 21 281 0 0,-3 63 490 0 0,0-1-272 0 0,7-34-457 0 0,0-13 43 0 0,2 0 0 0 0,13 92-1 0 0,-5-59-1243 0 0,-4-50-1158 0 0,-1-13 212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6:57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10080 0 0,'-1'1'6133'0'0,"-1"2"-5879"0"0,1 0 1 0 0,0 1 0 0 0,0-1-1 0 0,0 0 1 0 0,1 1-1 0 0,-1-1 1 0 0,1 6 0 0 0,-1 31 755 0 0,1-26-872 0 0,0-3-27 0 0,-4 137 458 0 0,4-134-529 0 0,2 26 1 0 0,0-1 18 0 0,-1-8-332 0 0,0 1-1 0 0,10 52 1 0 0,-6-46-5432 0 0,-1-21-188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6:57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0 5528 0 0,'-1'1'2497'0'0,"-16"6"3996"0"0,17-3-6002 0 0,0-1 0 0 0,-1 0-1 0 0,1 0 1 0 0,-1 0-1 0 0,0 0 1 0 0,-2 5 0 0 0,2-5-366 0 0,-1 0 0 0 0,1 1 1 0 0,0-1-1 0 0,1 0 0 0 0,-1 1 1 0 0,0 4-1 0 0,3 53 1285 0 0,-3 53-195 0 0,-1-83-1212 0 0,1 1 0 0 0,2 0-1 0 0,5 37 1 0 0,2-10 91 0 0,2 17-327 0 0,-7-54-99 0 0,-2-15 102 0 0,0 0 0 0 0,0 0 0 0 0,2 8 0 0 0,5 2-1042 0 0,-7-2-316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6:57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2760 0 0,'-12'13'125'0'0,"6"-11"2539"0"0,6 13 6102 0 0,-1 0-5775 0 0,1-11-2900 0 0,0-1 0 0 0,1 0 1 0 0,-1 0-1 0 0,0 0 0 0 0,1 1 0 0 0,0-1 1 0 0,0 0-1 0 0,1 4 0 0 0,-1-4 8 0 0,0 0-1 0 0,0 1 1 0 0,0-1-1 0 0,0 0 1 0 0,-1 1-1 0 0,1-1 1 0 0,-1 1-1 0 0,0-1 1 0 0,-1 5-1 0 0,2 9 5 0 0,2 136 266 0 0,-4-101-302 0 0,0-14-53 0 0,0-19-40 0 0,3 28 0 0 0,2 11-1394 0 0,-3-46 101 0 0,-1 0-339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6:57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7832 0 0,'0'0'1013'0'0,"-4"7"1478"0"0,3-3-2154 0 0,1-1 0 0 0,0 0 0 0 0,0 0 0 0 0,0 1 0 0 0,0-1 0 0 0,1 0 0 0 0,-1 1 0 0 0,1-1 0 0 0,0 0 0 0 0,0 0 0 0 0,0 0 0 0 0,0 0 0 0 0,1 0 0 0 0,-1 0 0 0 0,3 3 0 0 0,5 15 329 0 0,0 31-159 0 0,-6-42-525 0 0,-1 0 1 0 0,-1 0 0 0 0,1 0 0 0 0,-2 0-1 0 0,1 1 1 0 0,-2 12 0 0 0,0-7-149 0 0,3 23-1 0 0,2-11 553 0 0,-1 0-1 0 0,-2 0 0 0 0,-4 54 1 0 0,-2-8-2293 0 0,4-38 25 0 0,1-20-3630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6:57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11088 0 0,'0'0'1001'0'0,"0"3"-822"0"0,1 3 302 0 0,0 0 1 0 0,0 0-1 0 0,0 0 1 0 0,1 1-1 0 0,0-1 1 0 0,3 6 0 0 0,-3-6-238 0 0,1 1 1 0 0,-1-1-1 0 0,0 1 1 0 0,-1 0-1 0 0,1-1 1 0 0,-1 10-1 0 0,0-1 76 0 0,1-1-1 0 0,3 16 1 0 0,-3-15 21 0 0,1 0 0 0 0,-1 17 1 0 0,-2-29-311 0 0,0 51 248 0 0,-9 76 0 0 0,8-113-442 0 0,0 1-1 0 0,1 0 1 0 0,3 18 0 0 0,0 21-1067 0 0,-2-28 671 0 0,0-14 247 0 0,-2 28-1 0 0,-4 39-1104 0 0,3-61 317 0 0,3 33 1 0 0,-1-22-268 0 0,0-17 519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6:57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10136 0 0,'-1'2'230'0'0,"-5"17"183"0"0,-4 23 0 0 0,10-38-306 0 0,-1 0 1 0 0,1 0 0 0 0,0-1-1 0 0,0 1 1 0 0,1 0 0 0 0,0 5-1 0 0,0-5 87 0 0,0 0 0 0 0,-1 0 0 0 0,1-1-1 0 0,-1 1 1 0 0,-1 6 0 0 0,0 5 640 0 0,1-1 1 0 0,1 1 0 0 0,3 21-1 0 0,-3-22-618 0 0,3 66 1081 0 0,-3-50-963 0 0,-1-16-200 0 0,1 0 0 0 0,2 14 0 0 0,2 2 106 0 0,-2 0-1 0 0,-1 42 0 0 0,1 6-237 0 0,-1 108-503 0 0,-4-97-1175 0 0,2-72 1406 0 0,0 12-1426 0 0,4 36 0 0 0,-3-45-3296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35:02.4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1 138 5528 0 0,'0'0'16182'0'0,"6"10"-14905"0"0,6 1-798 0 0,-9-8-412 0 0,0-1 1 0 0,-1 1-1 0 0,1-1 0 0 0,0 1 1 0 0,2 3-1 0 0,8 10-230 0 0,-11-14 191 0 0,0 0 0 0 0,0 0 0 0 0,0 0 0 0 0,0 0-1 0 0,0 1 1 0 0,0-1 0 0 0,0 1 0 0 0,-1 0 0 0 0,0-1 0 0 0,1 1 0 0 0,-1 0 0 0 0,0 0 0 0 0,1 4 0 0 0,-2-4 59 0 0,0 1 0 0 0,0-1-1 0 0,1 0 1 0 0,-1 1 0 0 0,1-1 0 0 0,0 0 0 0 0,2 5 0 0 0,18 34 122 0 0,-20-41-172 0 0,1 0 1 0 0,-1 0-1 0 0,1 0 0 0 0,-1 0 1 0 0,1 0-1 0 0,-1-1 0 0 0,1 1 1 0 0,-1-1-1 0 0,1 1 0 0 0,-1-1 1 0 0,1 1-1 0 0,0-1 0 0 0,-1 0 1 0 0,1 0-1 0 0,0 0 0 0 0,-1 0 1 0 0,1 0-1 0 0,2 0 0 0 0,-1-1 2 0 0,1 0-1 0 0,-1-1 1 0 0,0 1-1 0 0,1 0 1 0 0,-1-1-1 0 0,0 0 1 0 0,0 0 0 0 0,0 0-1 0 0,0 0 1 0 0,-1-1-1 0 0,1 1 1 0 0,2-4-1 0 0,3-2 70 0 0,-1 0 0 0 0,11-16-1 0 0,-1-2-62 0 0,34-61 70 0 0,1-14-1511 0 0,-34 67 608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6:57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 11600 0 0,'-1'2'264'0'0,"0"0"-197"0"0,-1 4 66 0 0,0-1 0 0 0,0 1 0 0 0,0 0-1 0 0,1 0 1 0 0,0 0 0 0 0,0 7 0 0 0,1-11-133 0 0,0 1 1 0 0,-1-1-1 0 0,1 0 1 0 0,-1 0-1 0 0,1 0 0 0 0,-1 0 1 0 0,-1 4-1 0 0,1-4 14 0 0,0 1 0 0 0,0-1 0 0 0,1 0 0 0 0,-1 0 0 0 0,1 1 0 0 0,-1-1 0 0 0,1 5 0 0 0,1 18 978 0 0,1 0 0 0 0,1 0 0 0 0,9 33-1 0 0,-11-53-905 0 0,-1 0 0 0 0,1-1-1 0 0,-1 1 1 0 0,0 0-1 0 0,-1 7 1 0 0,1 14 120 0 0,12 153 834 0 0,-11-168-936 0 0,3 23 0 0 0,1 8-25 0 0,-2 160 138 0 0,4-123-567 0 0,-1-21-564 0 0,-5-34 520 0 0,9 94-1326 0 0,-9-111 1279 0 0,-1 0 0 0 0,0-1 0 0 0,0 1 0 0 0,-1 7 0 0 0,0 9-4559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6:57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 3680 0 0,'0'15'214'0'0,"1"-5"579"0"0,-1 0 0 0 0,-1 0 0 0 0,0-1 1 0 0,-3 16-1 0 0,-5 21 3606 0 0,5 26-1924 0 0,9 7-1081 0 0,2 14-206 0 0,0-33-433 0 0,-4-27-387 0 0,1 10 80 0 0,-3-21-110 0 0,5 27-1 0 0,0 2 4 0 0,0 0-165 0 0,-3-30-200 0 0,2 30 0 0 0,-4-30-158 0 0,4 27 0 0 0,0-14-1377 0 0,-3 0-3683 0 0,-2-17-304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7:02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2304 0 0,'0'0'224'0'0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7:02.6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29 10392 0 0,'-2'-8'271'0'0,"2"6"-186"0"0,-1 1 0 0 0,1-1 0 0 0,0 1 0 0 0,-1 0 1 0 0,1-1-1 0 0,-1 1 0 0 0,1-1 0 0 0,-1 1 0 0 0,-3-6 5739 0 0,4 10-5460 0 0,4 97 3306 0 0,-4-95-3615 0 0,0 0 0 0 0,0-1 0 0 0,0 1 0 0 0,-1 0-1 0 0,1-1 1 0 0,-3 7 0 0 0,-2 21 281 0 0,-3 63 490 0 0,0-1-272 0 0,7-34-457 0 0,0-13 43 0 0,2 0 0 0 0,13 92-1 0 0,-5-59-1243 0 0,-4-50-1158 0 0,-1-13 212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7:02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10080 0 0,'-1'1'6133'0'0,"-1"2"-5879"0"0,1 0 1 0 0,0 1 0 0 0,0-1-1 0 0,0 0 1 0 0,1 1-1 0 0,-1-1 1 0 0,1 6 0 0 0,-1 31 755 0 0,1-26-872 0 0,0-3-27 0 0,-4 137 458 0 0,4-134-529 0 0,2 26 1 0 0,0-1 18 0 0,-1-8-332 0 0,0 1-1 0 0,10 52 1 0 0,-6-46-5432 0 0,-1-21-188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7:02.6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0 5528 0 0,'-1'1'2497'0'0,"-16"6"3996"0"0,17-3-6002 0 0,0-1 0 0 0,-1 0-1 0 0,1 0 1 0 0,-1 0-1 0 0,0 0 1 0 0,-2 5 0 0 0,2-5-366 0 0,-1 0 0 0 0,1 1 1 0 0,0-1-1 0 0,1 0 0 0 0,-1 1 1 0 0,0 4-1 0 0,3 53 1285 0 0,-3 53-195 0 0,-1-83-1212 0 0,1 1 0 0 0,2 0-1 0 0,5 37 1 0 0,2-10 91 0 0,2 17-327 0 0,-7-54-99 0 0,-2-15 102 0 0,0 0 0 0 0,0 0 0 0 0,2 8 0 0 0,5 2-1042 0 0,-7-2-316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7:02.6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2760 0 0,'-12'13'125'0'0,"6"-11"2539"0"0,6 13 6102 0 0,-1 0-5775 0 0,1-11-2900 0 0,0-1 0 0 0,1 0 1 0 0,-1 0-1 0 0,0 0 0 0 0,1 1 0 0 0,0-1 1 0 0,0 0-1 0 0,1 4 0 0 0,-1-4 8 0 0,0 0-1 0 0,0 1 1 0 0,0-1-1 0 0,0 0 1 0 0,-1 1-1 0 0,1-1 1 0 0,-1 1-1 0 0,0-1 1 0 0,-1 5-1 0 0,2 9 5 0 0,2 136 266 0 0,-4-101-302 0 0,0-14-53 0 0,0-19-40 0 0,3 28 0 0 0,2 11-1394 0 0,-3-46 101 0 0,-1 0-339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7:02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7832 0 0,'0'0'1013'0'0,"-4"7"1478"0"0,3-3-2154 0 0,1-1 0 0 0,0 0 0 0 0,0 0 0 0 0,0 1 0 0 0,0-1 0 0 0,1 0 0 0 0,-1 1 0 0 0,1-1 0 0 0,0 0 0 0 0,0 0 0 0 0,0 0 0 0 0,0 0 0 0 0,1 0 0 0 0,-1 0 0 0 0,3 3 0 0 0,5 15 329 0 0,0 31-159 0 0,-6-42-525 0 0,-1 0 1 0 0,-1 0 0 0 0,1 0 0 0 0,-2 0-1 0 0,1 1 1 0 0,-2 12 0 0 0,0-7-149 0 0,3 23-1 0 0,2-11 553 0 0,-1 0-1 0 0,-2 0 0 0 0,-4 54 1 0 0,-2-8-2293 0 0,4-38 25 0 0,1-20-3630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7:02.6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11088 0 0,'0'0'1001'0'0,"0"3"-822"0"0,1 3 302 0 0,0 0 1 0 0,0 0-1 0 0,0 0 1 0 0,1 1-1 0 0,0-1 1 0 0,3 6 0 0 0,-3-6-238 0 0,1 1 1 0 0,-1-1-1 0 0,0 1 1 0 0,-1 0-1 0 0,1-1 1 0 0,-1 10-1 0 0,0-1 76 0 0,1-1-1 0 0,3 16 1 0 0,-3-15 21 0 0,1 0 0 0 0,-1 17 1 0 0,-2-29-311 0 0,0 51 248 0 0,-9 76 0 0 0,8-113-442 0 0,0 1-1 0 0,1 0 1 0 0,3 18 0 0 0,0 21-1067 0 0,-2-28 671 0 0,0-14 247 0 0,-2 28-1 0 0,-4 39-1104 0 0,3-61 317 0 0,3 33 1 0 0,-1-22-268 0 0,0-17 519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7:02.6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10136 0 0,'-1'2'230'0'0,"-5"17"183"0"0,-4 23 0 0 0,10-38-306 0 0,-1 0 1 0 0,1 0 0 0 0,0-1-1 0 0,0 1 1 0 0,1 0 0 0 0,0 5-1 0 0,0-5 87 0 0,0 0 0 0 0,-1 0 0 0 0,1-1-1 0 0,-1 1 1 0 0,-1 6 0 0 0,0 5 640 0 0,1-1 1 0 0,1 1 0 0 0,3 21-1 0 0,-3-22-618 0 0,3 66 1081 0 0,-3-50-963 0 0,-1-16-200 0 0,1 0 0 0 0,2 14 0 0 0,2 2 106 0 0,-2 0-1 0 0,-1 42 0 0 0,1 6-237 0 0,-1 108-503 0 0,-4-97-1175 0 0,2-72 1406 0 0,0 12-1426 0 0,4 36 0 0 0,-3-45-3296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35:03.7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45 141 10592 0 0,'0'0'818'0'0,"-1"0"-532"0"0,-5 0-24 0 0,5 0 110 0 0,-1 0 0 0 0,1 0 0 0 0,0 0 0 0 0,-1-1 0 0 0,1 1 1 0 0,0-1-1 0 0,-1 1 0 0 0,1-1 0 0 0,0 1 0 0 0,0-1 0 0 0,-9-6 8336 0 0,9 8-8671 0 0,0-1 0 0 0,0 1 0 0 0,0 0 0 0 0,0 0 0 0 0,0 0 0 0 0,0 0 0 0 0,0 1 0 0 0,0-1 0 0 0,1 0 0 0 0,-1 0 0 0 0,1 0 0 0 0,-1 1 0 0 0,1-1 0 0 0,-1 0 0 0 0,1 1 0 0 0,-1-1 0 0 0,1 0 0 0 0,0 1 0 0 0,0-1 0 0 0,0 0 0 0 0,0 1 0 0 0,0-1 0 0 0,0 0 0 0 0,0 1 0 0 0,0-1 0 0 0,1 2 0 0 0,0 4-62 0 0,1-1 0 0 0,-1 0 1 0 0,1 0-1 0 0,4 9 0 0 0,38 67 97 0 0,-38-72-149 0 0,2 3 63 0 0,18 21 1 0 0,2 3 225 0 0,-12-16-187 0 0,-15-20-39 0 0,0 0 1 0 0,0 0-1 0 0,0 0 0 0 0,1 0 1 0 0,-1 0-1 0 0,0 0 0 0 0,0 0 1 0 0,1 0-1 0 0,-1-1 0 0 0,0 1 1 0 0,1 0-1 0 0,-1-1 0 0 0,1 1 1 0 0,2 0-1 0 0,-3-1 103 0 0,17-9 137 0 0,-15 6-188 0 0,1 0 0 0 0,-1 0 0 0 0,1-1 0 0 0,-1 1 0 0 0,0-1 1 0 0,-1 0-1 0 0,1 1 0 0 0,-1-2 0 0 0,0 1 0 0 0,1 0 1 0 0,-2 0-1 0 0,3-6 0 0 0,1-8 219 0 0,6-32 0 0 0,-7 27-129 0 0,3-12 4 0 0,-4 14-84 0 0,10-30-1 0 0,-7 31 191 0 0,4-32 0 0 0,-5 24-2154 0 0,1 1-4285 0 0,2 1-2248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7:02.6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 11600 0 0,'-1'2'264'0'0,"0"0"-197"0"0,-1 4 66 0 0,0-1 0 0 0,0 1 0 0 0,0 0-1 0 0,1 0 1 0 0,0 0 0 0 0,0 7 0 0 0,1-11-133 0 0,0 1 1 0 0,-1-1-1 0 0,1 0 1 0 0,-1 0-1 0 0,1 0 0 0 0,-1 0 1 0 0,-1 4-1 0 0,1-4 14 0 0,0 1 0 0 0,0-1 0 0 0,1 0 0 0 0,-1 0 0 0 0,1 1 0 0 0,-1-1 0 0 0,1 5 0 0 0,1 18 978 0 0,1 0 0 0 0,1 0 0 0 0,9 33-1 0 0,-11-53-905 0 0,-1 0 0 0 0,1-1-1 0 0,-1 1 1 0 0,0 0-1 0 0,-1 7 1 0 0,1 14 120 0 0,12 153 834 0 0,-11-168-936 0 0,3 23 0 0 0,1 8-25 0 0,-2 160 138 0 0,4-123-567 0 0,-1-21-564 0 0,-5-34 520 0 0,9 94-1326 0 0,-9-111 1279 0 0,-1 0 0 0 0,0-1 0 0 0,0 1 0 0 0,-1 7 0 0 0,0 9-4559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7:02.6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 3680 0 0,'0'15'214'0'0,"1"-5"579"0"0,-1 0 0 0 0,-1 0 0 0 0,0-1 1 0 0,-3 16-1 0 0,-5 21 3606 0 0,5 26-1924 0 0,9 7-1081 0 0,2 14-206 0 0,0-33-433 0 0,-4-27-387 0 0,1 10 80 0 0,-3-21-110 0 0,5 27-1 0 0,0 2 4 0 0,0 0-165 0 0,-3-30-200 0 0,2 30 0 0 0,-4-30-158 0 0,4 27 0 0 0,0-14-1377 0 0,-3 0-3683 0 0,-2-17-304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7:07.2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2304 0 0,'0'0'224'0'0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7:07.2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29 10392 0 0,'-2'-8'271'0'0,"2"6"-186"0"0,-1 1 0 0 0,1-1 0 0 0,0 1 0 0 0,-1 0 1 0 0,1-1-1 0 0,-1 1 0 0 0,1-1 0 0 0,-1 1 0 0 0,-3-6 5739 0 0,4 10-5460 0 0,4 97 3306 0 0,-4-95-3615 0 0,0 0 0 0 0,0-1 0 0 0,0 1 0 0 0,-1 0-1 0 0,1-1 1 0 0,-3 7 0 0 0,-2 21 281 0 0,-3 63 490 0 0,0-1-272 0 0,7-34-457 0 0,0-13 43 0 0,2 0 0 0 0,13 92-1 0 0,-5-59-1243 0 0,-4-50-1158 0 0,-1-13 212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7:07.2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10080 0 0,'-1'1'6133'0'0,"-1"2"-5879"0"0,1 0 1 0 0,0 1 0 0 0,0-1-1 0 0,0 0 1 0 0,1 1-1 0 0,-1-1 1 0 0,1 6 0 0 0,-1 31 755 0 0,1-26-872 0 0,0-3-27 0 0,-4 137 458 0 0,4-134-529 0 0,2 26 1 0 0,0-1 18 0 0,-1-8-332 0 0,0 1-1 0 0,10 52 1 0 0,-6-46-5432 0 0,-1-21-188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7:07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0 5528 0 0,'-1'1'2497'0'0,"-16"6"3996"0"0,17-3-6002 0 0,0-1 0 0 0,-1 0-1 0 0,1 0 1 0 0,-1 0-1 0 0,0 0 1 0 0,-2 5 0 0 0,2-5-366 0 0,-1 0 0 0 0,1 1 1 0 0,0-1-1 0 0,1 0 0 0 0,-1 1 1 0 0,0 4-1 0 0,3 53 1285 0 0,-3 53-195 0 0,-1-83-1212 0 0,1 1 0 0 0,2 0-1 0 0,5 37 1 0 0,2-10 91 0 0,2 17-327 0 0,-7-54-99 0 0,-2-15 102 0 0,0 0 0 0 0,0 0 0 0 0,2 8 0 0 0,5 2-1042 0 0,-7-2-316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7:07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2760 0 0,'-12'13'125'0'0,"6"-11"2539"0"0,6 13 6102 0 0,-1 0-5775 0 0,1-11-2900 0 0,0-1 0 0 0,1 0 1 0 0,-1 0-1 0 0,0 0 0 0 0,1 1 0 0 0,0-1 1 0 0,0 0-1 0 0,1 4 0 0 0,-1-4 8 0 0,0 0-1 0 0,0 1 1 0 0,0-1-1 0 0,0 0 1 0 0,-1 1-1 0 0,1-1 1 0 0,-1 1-1 0 0,0-1 1 0 0,-1 5-1 0 0,2 9 5 0 0,2 136 266 0 0,-4-101-302 0 0,0-14-53 0 0,0-19-40 0 0,3 28 0 0 0,2 11-1394 0 0,-3-46 101 0 0,-1 0-339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7:07.2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7832 0 0,'0'0'1013'0'0,"-4"7"1478"0"0,3-3-2154 0 0,1-1 0 0 0,0 0 0 0 0,0 0 0 0 0,0 1 0 0 0,0-1 0 0 0,1 0 0 0 0,-1 1 0 0 0,1-1 0 0 0,0 0 0 0 0,0 0 0 0 0,0 0 0 0 0,0 0 0 0 0,1 0 0 0 0,-1 0 0 0 0,3 3 0 0 0,5 15 329 0 0,0 31-159 0 0,-6-42-525 0 0,-1 0 1 0 0,-1 0 0 0 0,1 0 0 0 0,-2 0-1 0 0,1 1 1 0 0,-2 12 0 0 0,0-7-149 0 0,3 23-1 0 0,2-11 553 0 0,-1 0-1 0 0,-2 0 0 0 0,-4 54 1 0 0,-2-8-2293 0 0,4-38 25 0 0,1-20-3630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7:07.2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11088 0 0,'0'0'1001'0'0,"0"3"-822"0"0,1 3 302 0 0,0 0 1 0 0,0 0-1 0 0,0 0 1 0 0,1 1-1 0 0,0-1 1 0 0,3 6 0 0 0,-3-6-238 0 0,1 1 1 0 0,-1-1-1 0 0,0 1 1 0 0,-1 0-1 0 0,1-1 1 0 0,-1 10-1 0 0,0-1 76 0 0,1-1-1 0 0,3 16 1 0 0,-3-15 21 0 0,1 0 0 0 0,-1 17 1 0 0,-2-29-311 0 0,0 51 248 0 0,-9 76 0 0 0,8-113-442 0 0,0 1-1 0 0,1 0 1 0 0,3 18 0 0 0,0 21-1067 0 0,-2-28 671 0 0,0-14 247 0 0,-2 28-1 0 0,-4 39-1104 0 0,3-61 317 0 0,3 33 1 0 0,-1-22-268 0 0,0-17 519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7:07.2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10136 0 0,'-1'2'230'0'0,"-5"17"183"0"0,-4 23 0 0 0,10-38-306 0 0,-1 0 1 0 0,1 0 0 0 0,0-1-1 0 0,0 1 1 0 0,1 0 0 0 0,0 5-1 0 0,0-5 87 0 0,0 0 0 0 0,-1 0 0 0 0,1-1-1 0 0,-1 1 1 0 0,-1 6 0 0 0,0 5 640 0 0,1-1 1 0 0,1 1 0 0 0,3 21-1 0 0,-3-22-618 0 0,3 66 1081 0 0,-3-50-963 0 0,-1-16-200 0 0,1 0 0 0 0,2 14 0 0 0,2 2 106 0 0,-2 0-1 0 0,-1 42 0 0 0,1 6-237 0 0,-1 108-503 0 0,-4-97-1175 0 0,2-72 1406 0 0,0 12-1426 0 0,4 36 0 0 0,-3-45-3296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35:04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0 2304 0 0,'0'0'17887'0'0,"-1"2"-17273"0"0,-11 23 1186 0 0,9-18-1663 0 0,-1 0 1 0 0,1 0-1 0 0,0 0 1 0 0,-3 15 0 0 0,3-10-73 0 0,-1 0 0 0 0,-6 16 0 0 0,1-6 62 0 0,-3 7-36 0 0,8-19-48 0 0,0 1 1 0 0,0-1-1 0 0,-4 20 0 0 0,-5 21-515 0 0,11-44 467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7:07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 11600 0 0,'-1'2'264'0'0,"0"0"-197"0"0,-1 4 66 0 0,0-1 0 0 0,0 1 0 0 0,0 0-1 0 0,1 0 1 0 0,0 0 0 0 0,0 7 0 0 0,1-11-133 0 0,0 1 1 0 0,-1-1-1 0 0,1 0 1 0 0,-1 0-1 0 0,1 0 0 0 0,-1 0 1 0 0,-1 4-1 0 0,1-4 14 0 0,0 1 0 0 0,0-1 0 0 0,1 0 0 0 0,-1 0 0 0 0,1 1 0 0 0,-1-1 0 0 0,1 5 0 0 0,1 18 978 0 0,1 0 0 0 0,1 0 0 0 0,9 33-1 0 0,-11-53-905 0 0,-1 0 0 0 0,1-1-1 0 0,-1 1 1 0 0,0 0-1 0 0,-1 7 1 0 0,1 14 120 0 0,12 153 834 0 0,-11-168-936 0 0,3 23 0 0 0,1 8-25 0 0,-2 160 138 0 0,4-123-567 0 0,-1-21-564 0 0,-5-34 520 0 0,9 94-1326 0 0,-9-111 1279 0 0,-1 0 0 0 0,0-1 0 0 0,0 1 0 0 0,-1 7 0 0 0,0 9-4559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7:07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 3680 0 0,'0'15'214'0'0,"1"-5"579"0"0,-1 0 0 0 0,-1 0 0 0 0,0-1 1 0 0,-3 16-1 0 0,-5 21 3606 0 0,5 26-1924 0 0,9 7-1081 0 0,2 14-206 0 0,0-33-433 0 0,-4-27-387 0 0,1 10 80 0 0,-3-21-110 0 0,5 27-1 0 0,0 2 4 0 0,0 0-165 0 0,-3-30-200 0 0,2 30 0 0 0,-4-30-158 0 0,4 27 0 0 0,0-14-1377 0 0,-3 0-3683 0 0,-2-17-304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7:27.2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63 10336 0 0,'0'0'505'0'0,"0"-11"70"0"0,3-40 7662 0 0,-3 52-8226 0 0,0 1 0 0 0,0-1 0 0 0,0 1 0 0 0,0-1 0 0 0,-1 0 0 0 0,1 1 0 0 0,0-1 0 0 0,-1 0 0 0 0,1 1 0 0 0,-1-1 0 0 0,0 0 0 0 0,1 1 0 0 0,-1-1 0 0 0,-1 2 0 0 0,-1-1 32 0 0,3-1-42 0 0,-1 0 0 0 0,1 0 0 0 0,-1 0 0 0 0,0 0-1 0 0,0-1 1 0 0,1 1 0 0 0,-1 0 0 0 0,0-1 0 0 0,0 1 0 0 0,0 0 0 0 0,0-1 0 0 0,0 1 0 0 0,0-1 0 0 0,-1 1 0 0 0,-1 0 6 0 0,2 0-4 0 0,0-1-1 0 0,-1 1 1 0 0,1-1-1 0 0,0 1 1 0 0,-1-1 0 0 0,1 1-1 0 0,0-1 1 0 0,-1 1-1 0 0,1-1 1 0 0,0 0-1 0 0,-1 0 1 0 0,1 0 0 0 0,-1 0-1 0 0,1 0 1 0 0,-1 0-1 0 0,1 0 1 0 0,0-1 0 0 0,-2 1-1 0 0,0-1 2 0 0,1 0-1 0 0,0 1 0 0 0,0-1-1 0 0,0 1 1 0 0,0-1 0 0 0,1 0-1 0 0,-1 0 1 0 0,0 0 0 0 0,1 0-1 0 0,-1 0 1 0 0,0 0 0 0 0,-2-2-1 0 0,2-4 22 0 0,6 0-24 0 0,16-5 148 0 0,-19 11 112 0 0,1 1-173 0 0,1 0-54 0 0,-2 0-17 0 0,1-1 0 0 0,-1 1 0 0 0,0 0 0 0 0,1 0 0 0 0,-1 0 0 0 0,1 1 0 0 0,-1-1 0 0 0,0 0 0 0 0,1 0 0 0 0,-1 1 0 0 0,1-1 0 0 0,1 2 0 0 0,-2-2 67 0 0,0 1-69 0 0,0-1 0 0 0,0 0 0 0 0,0 1-1 0 0,0-1 1 0 0,-1 1 0 0 0,1 0 0 0 0,0-1 0 0 0,0 1 0 0 0,0 0-1 0 0,-1-1 1 0 0,1 1 0 0 0,0 0 0 0 0,0 0 0 0 0,-1 0 0 0 0,2 1-1 0 0,7 14 131 0 0,-7-14-131 0 0,0 1-15 0 0,-1 19 77 0 0,-1-22-70 0 0,-1 1 1 0 0,1-1-1 0 0,0 1 0 0 0,-1 0 1 0 0,1-1-1 0 0,0 1 1 0 0,-1-1-1 0 0,1 1 1 0 0,0-1-1 0 0,-1 1 1 0 0,1-1-1 0 0,-1 0 1 0 0,1 1-1 0 0,-1-1 0 0 0,1 0 1 0 0,-2 1-1 0 0,1 0 9 0 0,0 2 6 0 0,0 0 3 0 0,-11 6 14 0 0,-1-6-35 0 0,12-3 2 0 0,-1 0 0 0 0,1 0 0 0 0,0 0 0 0 0,-1 1 0 0 0,1-1 0 0 0,0 0 0 0 0,0 1 0 0 0,-1-1 0 0 0,1 1 0 0 0,0-1 0 0 0,0 1 1 0 0,0-1-1 0 0,0 1 0 0 0,0 0 0 0 0,-1 0 0 0 0,1-1 0 0 0,-1 2 0 0 0,2-1-2 0 0,-1-1 0 0 0,1 0-1 0 0,-1 0 1 0 0,1 0 0 0 0,-1 1 0 0 0,0-1-1 0 0,1 0 1 0 0,-1 0 0 0 0,0 0 0 0 0,1 0 0 0 0,-1 0-1 0 0,1 0 1 0 0,-1 0 0 0 0,0 0 0 0 0,1 0 0 0 0,-1-1-1 0 0,0 1 1 0 0,1 0 0 0 0,-1 0 0 0 0,1-1-1 0 0,-1 1 1 0 0,1 0 0 0 0,-1 0 0 0 0,0-1 0 0 0,1 1-1 0 0,-1-1 1 0 0,0 0 0 0 0,0 1 1 0 0,-6-4-3 0 0,-5-5 0 0 0,10 6 0 0 0,-3-5 0 0 0,5 6 0 0 0,0-1 0 0 0,1 1 0 0 0,-1 0 0 0 0,0 0 0 0 0,1 0 0 0 0,-1-1 0 0 0,1 1 0 0 0,0 0 0 0 0,0 0 0 0 0,0 0 0 0 0,0 0 0 0 0,0 0 0 0 0,1-2 0 0 0,2-2 0 0 0,-4 6 0 0 0,0-1 0 0 0,0 1 0 0 0,0-1 0 0 0,1 1 0 0 0,-1-1 0 0 0,0 1 0 0 0,0-1 0 0 0,0 1 0 0 0,1 0 0 0 0,-1-1 0 0 0,0 1 0 0 0,1-1 0 0 0,-1 1 0 0 0,0 0 0 0 0,1-1 0 0 0,-1 1 0 0 0,0 0 0 0 0,1 0 0 0 0,-1-1 0 0 0,1 1 0 0 0,-1 0 0 0 0,1 0 0 0 0,-1-1 0 0 0,0 1 0 0 0,1 0 0 0 0,-1 0 0 0 0,1 0 0 0 0,-1 0 0 0 0,1 0 0 0 0,0 0 0 0 0,0 0 0 0 0,0-1 0 0 0,0 1 0 0 0,0-1 0 0 0,0 1 0 0 0,0-1 0 0 0,-1 1 0 0 0,1 0 0 0 0,0-1 0 0 0,0 1 0 0 0,0 0 0 0 0,0 0 0 0 0,0 0 0 0 0,0-1 0 0 0,0 1 0 0 0,0 0 0 0 0,0 1 0 0 0,0-1 0 0 0,0 0 0 0 0,0 0 0 0 0,0 0 0 0 0,2 1 0 0 0,-2 0 0 0 0,11 4 14 0 0,-5 0-23 0 0,0 1 0 0 0,-1 0 1 0 0,0 0-1 0 0,0 0 0 0 0,0 1 1 0 0,-1 0-1 0 0,6 9 0 0 0,-10-15 9 0 0,-1 0-1 0 0,1 1 0 0 0,0-1 1 0 0,-1 1-1 0 0,1-1 0 0 0,-1 1 1 0 0,1 0-1 0 0,-1 2 0 0 0,3 7 73 0 0,-2-10 30 0 0,-1 1 0 0 0,1 0 0 0 0,-1 0 0 0 0,0 0 1 0 0,0-1-1 0 0,0 1 0 0 0,0 0 0 0 0,0 0 0 0 0,0 0 1 0 0,0-1-1 0 0,-1 1 0 0 0,1 0 0 0 0,-1 0 0 0 0,1-1 1 0 0,-1 1-1 0 0,-1 2 0 0 0,1-2-118 0 0,-11 9-633 0 0,10-10 652 0 0,1 0 0 0 0,-1 0 0 0 0,0-1 0 0 0,0 1-1 0 0,0-1 1 0 0,0 1 0 0 0,0-1 0 0 0,0 0 0 0 0,0 1 0 0 0,0-1 0 0 0,0 0 0 0 0,0 0 0 0 0,0-1 0 0 0,0 1 0 0 0,0 0 0 0 0,0-1 0 0 0,0 1 0 0 0,0-1 0 0 0,1 1 0 0 0,-1-1 0 0 0,0 0 0 0 0,0 0 0 0 0,0 0 0 0 0,1 0 0 0 0,-1 0 0 0 0,0 0 0 0 0,1-1 0 0 0,-1 1 0 0 0,1 0 0 0 0,-2-3 0 0 0,-14-16 82 0 0,15 19-80 0 0,1-1 1 0 0,0 1-1 0 0,0-1 0 0 0,0 0 1 0 0,0 1-1 0 0,1-1 0 0 0,-1 0 1 0 0,0 0-1 0 0,0-3 0 0 0,-3-5 6 0 0,4 7 32 0 0,5-3-33 0 0,3 3-10 0 0,-6 3-7 0 0,-1 0 0 0 0,1 0 0 0 0,0 1 0 0 0,-1-1 0 0 0,1 0-1 0 0,-1 1 1 0 0,1-1 0 0 0,0 1 0 0 0,-1 0 0 0 0,1-1 0 0 0,-1 1 0 0 0,1 0-1 0 0,-1 0 1 0 0,0 0 0 0 0,1 0 0 0 0,-1 0 0 0 0,2 3 0 0 0,1 1-72 0 0,0 0 1 0 0,0 0-1 0 0,3 9 1 0 0,3 1-381 0 0,-6-3-58 0 0,1 0-25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7:28.2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133 12 5984 0 0,'-11'-2'452'0'0,"5"1"-2"0"0,0 0 0 0 0,-1 0 0 0 0,1-1 0 0 0,-7-2 4771 0 0,7 5-4077 0 0,0 1 1 0 0,1-1-1 0 0,0 2 0 0 0,-1-1 1 0 0,-5 4-1 0 0,7-4-1003 0 0,1 1 1 0 0,0-1 0 0 0,0 1-1 0 0,0-1 1 0 0,1 1-1 0 0,-1 0 1 0 0,1 0-1 0 0,-1 1 1 0 0,1-1-1 0 0,0 0 1 0 0,0 1 0 0 0,1-1-1 0 0,-3 8 1 0 0,1 0-63 0 0,1-1 0 0 0,1 1 0 0 0,0 0 0 0 0,0 0 0 0 0,1 0 0 0 0,0-1 0 0 0,1 1 0 0 0,1 0 0 0 0,4 21 0 0 0,-1-18-42 0 0,0 0 0 0 0,1 0 0 0 0,14 24 0 0 0,-8-14-41 0 0,-5-13 12 0 0,0-1 0 0 0,0 0-1 0 0,1 0 1 0 0,13 13-1 0 0,-10-11 6 0 0,19 25 0 0 0,-25-30-298 0 0,1 0 0 0 0,0 0-1 0 0,0 0 1 0 0,9 7 0 0 0,-6-7-932 0 0,0-1 0 0 0,0 1 1 0 0,14 6-1 0 0,-1-5-6089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7:28.7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56 7832 0 0,'0'0'602'0'0,"-1"0"-395"0"0,-5 3 180 0 0,5-3 191 0 0,0 1 1 0 0,0 0-1 0 0,-1 1 1 0 0,1-1 0 0 0,0 0-1 0 0,0 0 1 0 0,0 0-1 0 0,0 1 1 0 0,0 1 0 0 0,-2 0 728 0 0,2-1-1119 0 0,0-1 0 0 0,1 1 0 0 0,-1-1 0 0 0,0 1 0 0 0,1-1 0 0 0,-1 1 0 0 0,1-1 0 0 0,-1 1 0 0 0,1 0-1 0 0,0-1 1 0 0,-1 1 0 0 0,1 0 0 0 0,0-1 0 0 0,0 1 0 0 0,0-1 0 0 0,1 1 0 0 0,-1 0 0 0 0,0-1 0 0 0,1 1 0 0 0,0 3 0 0 0,2 2-307 0 0,0 1 0 0 0,1 0 0 0 0,4 6 0 0 0,-1 0 417 0 0,0-2-289 0 0,1 0-1 0 0,0-1 0 0 0,0 1 1 0 0,1-2-1 0 0,1 1 1 0 0,0-1-1 0 0,0-1 1 0 0,1 0-1 0 0,0 0 1 0 0,0-1-1 0 0,15 7 0 0 0,-21-12-42 0 0,0-1 0 0 0,0 0-1 0 0,1 0 1 0 0,-1 0 0 0 0,1 0-1 0 0,-1-1 1 0 0,1 0 0 0 0,6 0-1 0 0,-10 0 71 0 0,-1-1 0 0 0,1 0 0 0 0,0 0 0 0 0,0-1 0 0 0,0 1-1 0 0,-1 0 1 0 0,1-1 0 0 0,0 1 0 0 0,0-1 0 0 0,-1 1 0 0 0,1-1 0 0 0,0 0-1 0 0,-1 0 1 0 0,1 0 0 0 0,-1 0 0 0 0,1 0 0 0 0,-1 0 0 0 0,1 0-1 0 0,-1 0 1 0 0,0 0 0 0 0,1-1 0 0 0,-1 1 0 0 0,0-1 0 0 0,0 1-1 0 0,0-1 1 0 0,0 1 0 0 0,1-4 0 0 0,1-2 80 0 0,-1 1 0 0 0,1-1 0 0 0,-1 0 0 0 0,-1 0 1 0 0,1-1-1 0 0,-1 1 0 0 0,0 0 0 0 0,-1 0 0 0 0,0-1 0 0 0,0 1 0 0 0,-2-10 0 0 0,2 10-28 0 0,-1-1 0 0 0,-1 1 0 0 0,1-1 0 0 0,-1 1 0 0 0,0-1 0 0 0,-1 1-1 0 0,0 0 1 0 0,0 0 0 0 0,-1 0 0 0 0,-6-9 0 0 0,9 14-75 0 0,-13-13 192 0 0,-21-19 0 0 0,29 30-174 0 0,1-1 1 0 0,-1 1-1 0 0,0 1 0 0 0,-1-1 1 0 0,1 1-1 0 0,-1 0 0 0 0,-11-4 0 0 0,5 4 6 0 0,9 1-35 0 0,0 0 0 0 0,0 1-1 0 0,-1 0 1 0 0,1 0 0 0 0,0 0 0 0 0,-1 0 0 0 0,1 1 0 0 0,-1 0-1 0 0,1 0 1 0 0,0 0 0 0 0,-1 0 0 0 0,1 1 0 0 0,-1-1-1 0 0,-6 3 1 0 0,1 2-2 0 0,-21 10-55 0 0,29-14 36 0 0,0 1 1 0 0,1-1-1 0 0,-1 1 1 0 0,0-1-1 0 0,1 1 0 0 0,-1 0 1 0 0,1-1-1 0 0,0 1 0 0 0,-1 0 1 0 0,1 0-1 0 0,0 0 1 0 0,0 0-1 0 0,-1 4 0 0 0,-1 3-389 0 0,-6 26-1842 0 0,9-12-3190 0 0,4 0-1185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7:29.0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8752 0 0,'1'2'9422'0'0,"3"13"-8061"0"0,0 0 0 0 0,2 16 0 0 0,6 25-596 0 0,-2-7-455 0 0,-8-35-260 0 0,8 25-1 0 0,18 58 13 0 0,-21-69-264 0 0,2 0-1827 0 0,-9-18-5625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7:29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10136 0 0,'0'1'6762'0'0,"4"36"-2527"0"0,10 20-2652 0 0,-1-12-1105 0 0,-10-33-447 0 0,1 0 0 0 0,1 0 0 0 0,0-1 0 0 0,12 22 0 0 0,1 0-1762 0 0,-13-22-96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7:30.0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 2304 0 0,'2'0'167'0'0,"16"-1"146"0"0,-15 0 601 0 0,0 1 1 0 0,1-1 0 0 0,-1 1-1 0 0,0 0 1 0 0,0 0-1 0 0,0 0 1 0 0,0 1-1 0 0,0-1 1 0 0,0 1-1 0 0,0 0 1 0 0,0-1 0 0 0,0 1-1 0 0,0 1 1 0 0,0-1-1 0 0,0 0 1 0 0,3 3-1 0 0,10 9 806 0 0,0 1 0 0 0,19 23 0 0 0,-27-26-1442 0 0,0 0-1 0 0,0 0 1 0 0,11 23-1 0 0,14 41 336 0 0,-19-35-441 0 0,12 52 0 0 0,-8-24-211 0 0,3 31-657 0 0,-16-60 416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8:08.1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166 287 1840 0 0,'0'0'10064'0'0,"-6"-4"-5429"0"0,-1-1-3558 0 0,6 5-923 0 0,0-1-1 0 0,0 0 1 0 0,0 1 0 0 0,0-1 0 0 0,0 0 0 0 0,0 0 0 0 0,0 0 0 0 0,0 0 0 0 0,0 0 0 0 0,0 0 0 0 0,1 0-1 0 0,-1 0 1 0 0,0 0 0 0 0,1 0 0 0 0,-1-2 0 0 0,-2-2 80 0 0,0 0-1 0 0,0 0 1 0 0,-1 1-1 0 0,1-1 1 0 0,-1 1-1 0 0,-8-8 1 0 0,6 6-82 0 0,0 0 1 0 0,1-1 0 0 0,-8-11-1 0 0,-3-13 383 0 0,12 22-426 0 0,0 0 0 0 0,-1 0 1 0 0,-10-13-1 0 0,13 18-203 0 0,-1 0-1 0 0,1 0 1 0 0,-1 0 0 0 0,1-1-1 0 0,-2-7 1 0 0,-7-13-378 0 0,10 24 419 0 0,0-1 0 0 0,1 0 1 0 0,-1 1-1 0 0,0-1 0 0 0,1 0 0 0 0,0 1 1 0 0,-1-1-1 0 0,1 0 0 0 0,0 0 1 0 0,0 0-1 0 0,0 1 0 0 0,0-1 0 0 0,0 0 1 0 0,0 0-1 0 0,1 1 0 0 0,-1-1 1 0 0,1-2-1 0 0,1-9-953 0 0,-2 12 335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8:08.1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1 301 11720 0 0,'0'0'3630'0'0,"1"-2"-2325"0"0,37-31 2535 0 0,-35 31-3623 0 0,0-1-1 0 0,0 1 0 0 0,0-1 1 0 0,0 0-1 0 0,2-4 0 0 0,7-5 228 0 0,-7 7-205 0 0,1-1 0 0 0,-1 0 1 0 0,6-8-1 0 0,3-4-90 0 0,6-4 269 0 0,0 1-1 0 0,0 1 0 0 0,25-18 1 0 0,-23 20-405 0 0,-13 11-59 0 0,0 0 1 0 0,14-8 0 0 0,0 1-291 0 0,1 0-6433 0 0,-9 5-880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35:05.2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11744 0 0,'0'0'8014'0'0,"2"1"-7215"0"0,35 17 1021 0 0,-11-1-890 0 0,6 4-216 0 0,61 29 0 0 0,-74-40-853 0 0,3 0-6559 0 0,-9-4-992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8:08.1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5216 7368 0 0,'-2'5'137'0'0,"1"-3"-69"0"0,0-1 0 0 0,1 0 0 0 0,0 1-1 0 0,-1-1 1 0 0,1 0 0 0 0,0 1 0 0 0,0-1 0 0 0,0 1 0 0 0,0-1 0 0 0,0 3 1190 0 0,5-14 1900 0 0,-5 7-2913 0 0,0 0 0 0 0,0 0 0 0 0,0 0 0 0 0,0 0 0 0 0,1 0 0 0 0,-1 1 0 0 0,3-6 0 0 0,-2 4-67 0 0,1 0 0 0 0,-1 0 0 0 0,0 1 1 0 0,0-1-1 0 0,-1 0 0 0 0,1 0 1 0 0,-1 0-1 0 0,0 0 0 0 0,0-1 0 0 0,0 1 1 0 0,-1-4-1 0 0,1-3 96 0 0,-5-7 64 0 0,1-10 12 0 0,3 24-290 0 0,0 0 1 0 0,1 0-1 0 0,-1-1 0 0 0,1 1 1 0 0,0 0-1 0 0,0 0 0 0 0,1-5 0 0 0,-1 6-23 0 0,0 1 0 0 0,0 0 0 0 0,0 0 0 0 0,0 0 0 0 0,0 0 0 0 0,0 0 0 0 0,-1 0-1 0 0,0-2 1 0 0,-1-12 297 0 0,2-2 61 0 0,-1-12-482 0 0,6-39 1 0 0,-3 38 99 0 0,-2 23 7 0 0,0 1 0 0 0,1-1 1 0 0,2-9-1 0 0,-1 4 21 0 0,0 0 0 0 0,0-13 0 0 0,-1 13-8 0 0,0 0-1 0 0,4-13 1 0 0,8-55 20 0 0,-9 59 144 0 0,-1-1-1 0 0,0-34 1 0 0,-3 33-111 0 0,2 0-1 0 0,4-24 1 0 0,0 12-321 0 0,-3 16 79 0 0,6-20 0 0 0,-7 30 367 0 0,0 0 0 0 0,-1 0 0 0 0,0-14 0 0 0,3-19 221 0 0,-1 29-307 0 0,-2 8-50 0 0,1 0 0 0 0,-1 0 0 0 0,0-10 1 0 0,0-11-57 0 0,6-30 1 0 0,-1 11-21 0 0,7-49 1 0 0,7-15 152 0 0,-15 78-51 0 0,-3 24-82 0 0,-1-1 1 0 0,1-14 0 0 0,0-7 26 0 0,7-42 0 0 0,-1 13 181 0 0,3 1-615 0 0,-2 9 1111 0 0,-7 38-418 0 0,0 0 0 0 0,6-17 1 0 0,3-13-717 0 0,-7-29 758 0 0,-4 56-187 0 0,0 10-182 0 0,0 0 0 0 0,1 1-1 0 0,-1-1 1 0 0,1 0-1 0 0,0 1 1 0 0,1-6 0 0 0,16-59-284 0 0,-9 44 339 0 0,-2 0 1 0 0,0-1-1 0 0,-1 0 0 0 0,-2-1 0 0 0,2-50 0 0 0,-2 46 20 0 0,-3 24-37 0 0,0 1-1 0 0,-1-1 1 0 0,1 0-1 0 0,-1 1 1 0 0,-1-7 0 0 0,1 5 6 0 0,0 1 0 0 0,1-1 1 0 0,-1 0-1 0 0,1 0 0 0 0,1 0 1 0 0,-1 0-1 0 0,3-6 0 0 0,4-18 26 0 0,6-21-48 0 0,-11 38 23 0 0,3-29-1 0 0,-5 38-9 0 0,0-1 1 0 0,0 0-1 0 0,0 1 1 0 0,3-10-1 0 0,-2 5 41 0 0,-1-15 52 0 0,0 17-59 0 0,0 0-100 0 0,1 0 0 0 0,-1-1 1 0 0,1 1-1 0 0,6-14 0 0 0,-4 2 37 0 0,-4 18 16 0 0,0-1 0 0 0,1 1 0 0 0,-1 0 0 0 0,0 0 1 0 0,1-1-1 0 0,0 1 0 0 0,0 0 0 0 0,0-2 0 0 0,5-7 44 0 0,0 0-1 0 0,5-17 1 0 0,3-2 307 0 0,-13 26-392 0 0,1-1 0 0 0,0 1 0 0 0,-1 0 0 0 0,1-1 0 0 0,-1 1 0 0 0,-1-1 0 0 0,1 0 0 0 0,-1 1 0 0 0,1-6 0 0 0,1-13 249 0 0,9-39-136 0 0,-9 56-111 0 0,-1 0-1 0 0,1 0 1 0 0,0 0-1 0 0,5-7 1 0 0,2-9 308 0 0,-5 10-222 0 0,-2 6-35 0 0,0 0 1 0 0,0 0 0 0 0,-1-1-1 0 0,0 1 1 0 0,0-1-1 0 0,-1 1 1 0 0,0-1 0 0 0,0-8-1 0 0,-3-25-12 0 0,3 38-3 0 0,-1 0-1 0 0,1 0 0 0 0,0 0 0 0 0,0 0 1 0 0,0 0-1 0 0,0 0 0 0 0,0 0 1 0 0,0 0-1 0 0,1 0 0 0 0,0-4 1 0 0,1-2-62 0 0,-2 6 30 0 0,0 0 0 0 0,0 0 0 0 0,0 0 0 0 0,1 0 1 0 0,-1 0-1 0 0,1 0 0 0 0,0 0 0 0 0,-1 1 0 0 0,1-1 0 0 0,0 0 0 0 0,1-2 0 0 0,-1 2 73 0 0,0 1 0 0 0,0-1-1 0 0,0 1 1 0 0,0-1 0 0 0,-1 0-1 0 0,1 0 1 0 0,-1 0 0 0 0,1 1-1 0 0,-1-1 1 0 0,0 0 0 0 0,0-2-1 0 0,1 2-29 0 0,-1 0-1 0 0,0-1 0 0 0,1 1 1 0 0,-1 0-1 0 0,1 0 1 0 0,0 0-1 0 0,0 0 1 0 0,1-2-1 0 0,-1 2-47 0 0,0-1-1 0 0,0 1 1 0 0,0 0 0 0 0,-1 0-1 0 0,1 0 1 0 0,0 0 0 0 0,-1-1 0 0 0,1-2-1 0 0,-1 3 19 0 0,0 0 0 0 0,0-1 0 0 0,1 1 0 0 0,0-1 0 0 0,-1 1 0 0 0,1 0 0 0 0,0 0 0 0 0,2-4 0 0 0,4-12 28 0 0,-6 12 108 0 0,1-1-1 0 0,0 1 0 0 0,0 0 1 0 0,1-1-1 0 0,3-5 0 0 0,-6 11-140 0 0,1 0 1 0 0,-1 0-1 0 0,1 0 0 0 0,-1-1 0 0 0,0 1 0 0 0,1 0 1 0 0,-1 0-1 0 0,0 0 0 0 0,0-1 0 0 0,0-1 0 0 0,1-7-143 0 0,-1 9 159 0 0,5-8 177 0 0,-1-1 0 0 0,10-13 0 0 0,3-16-132 0 0,1 10-34 0 0,-17 28-2 0 0,-1-1 0 0 0,1 1-1 0 0,-1 0 1 0 0,1 0 0 0 0,-1-1-1 0 0,0 1 1 0 0,1 0 0 0 0,-1-1 0 0 0,0 1-1 0 0,0 0 1 0 0,0-1 0 0 0,0 1-1 0 0,0-2 1 0 0,-1 1-8 0 0,1 1 1 0 0,0-1-1 0 0,0 0 0 0 0,0 1 1 0 0,0-1-1 0 0,1 0 0 0 0,-1 1 1 0 0,0-1-1 0 0,1 1 0 0 0,0-3 1 0 0,1-1-91 0 0,0-1-1 0 0,0 0 1 0 0,0 1 0 0 0,0-8 0 0 0,-1 10 150 0 0,1-3 58 0 0,-1 0 0 0 0,2 0 1 0 0,-1 1-1 0 0,4-7 0 0 0,-4 7-94 0 0,1 0 0 0 0,-1-1 1 0 0,1 1-1 0 0,-2-1 0 0 0,3-8 1 0 0,3-15-468 0 0,-5 23 454 0 0,0 0 1 0 0,0 0 0 0 0,-1 0 0 0 0,1-12 0 0 0,-2 16 27 0 0,0-1 0 0 0,1 0 0 0 0,-1 0 0 0 0,1 1 1 0 0,0-1-1 0 0,0 1 0 0 0,0-1 0 0 0,0 1 0 0 0,2-5 1 0 0,7-15 84 0 0,0-3-114 0 0,-7 21 0 0 0,-1-1 0 0 0,0 1 0 0 0,0 0 0 0 0,1-8 0 0 0,-1 8-57 0 0,-1 0-1 0 0,1 0 0 0 0,-1 0 0 0 0,1 0 1 0 0,0 1-1 0 0,5-7 0 0 0,7-13-210 0 0,-1 0 556 0 0,-9 18-199 0 0,0-1 1 0 0,0-1 0 0 0,-1 1 0 0 0,4-9-1 0 0,-5 13-79 0 0,0-1 10 0 0,3-11 4 0 0,-3 5-83 0 0,1 1 0 0 0,0 0 1 0 0,0 0-1 0 0,9-13 0 0 0,-5 7-418 0 0,20-41 1802 0 0,-9 26-1199 0 0,0 2 14 0 0,-17 26-121 0 0,0 0 1 0 0,0-1 0 0 0,0 1-1 0 0,0 0 1 0 0,-1 0 0 0 0,1 0-1 0 0,0 0 1 0 0,-1-1 0 0 0,1 1-1 0 0,0 0 1 0 0,-1-1 0 0 0,0 1 0 0 0,1-2-1 0 0,4-6-54 0 0,14-21 30 0 0,-16 25 12 0 0,0 0 0 0 0,1 0 0 0 0,-1 0 0 0 0,8-8 0 0 0,-9 12-17 0 0,-1-1 0 0 0,1 1 0 0 0,-1 0 0 0 0,1-1 0 0 0,-1 1 0 0 0,0-1-1 0 0,0 0 1 0 0,1 1 0 0 0,-1-1 0 0 0,0 0 0 0 0,0 0 0 0 0,-1 0 0 0 0,1 1 0 0 0,0-1 0 0 0,0-2-1 0 0,3-7-124 0 0,-2 8 123 0 0,0 0 0 0 0,-1 0-1 0 0,1 0 1 0 0,-1 0 0 0 0,1 0 0 0 0,1-7 0 0 0,6-9 369 0 0,-9 19-357 0 0,2-6 5 0 0,1 0-1 0 0,1 1 1 0 0,-1 0 0 0 0,1 0 0 0 0,0 0-1 0 0,7-7 1 0 0,15-16-5 0 0,-12 8 0 0 0,-11 13 0 0 0,-1 5-2 0 0,6-9-149 0 0,0-1 0 0 0,8-15-1 0 0,-15 26 152 0 0,0-1 0 0 0,0 0 0 0 0,1 0 0 0 0,-1 1 0 0 0,1-1 0 0 0,0 1 0 0 0,2-3 0 0 0,7-5 0 0 0,-10 7 0 0 0,1 1 0 0 0,-1-1 0 0 0,0 1 0 0 0,1 0 0 0 0,-1-1 0 0 0,1 1 0 0 0,0 0 0 0 0,-1 0 0 0 0,4-1 0 0 0,-4 1 0 0 0,1 0 0 0 0,-1 1 0 0 0,0-1 0 0 0,1 0 0 0 0,-1 0 0 0 0,0 0 0 0 0,0 0 0 0 0,0 0 0 0 0,0 0 0 0 0,0 0 0 0 0,2-3 0 0 0,11-21 54 0 0,-11 18-44 0 0,-2-5 18 0 0,2 8-11 0 0,0 2-8 0 0,11-11 3 0 0,-10 12-12 0 0,0-1-2 0 0,-2-1 2 0 0,17-9 0 0 0,-9 6 0 0 0,-5 3 0 0 0,0 0 0 0 0,0 0 0 0 0,0-1 0 0 0,0 0 0 0 0,6-6 0 0 0,-4 4 11 0 0,35-32 42 0 0,-7 11 73 0 0,-15 14-62 0 0,-16 9-55 0 0,-2 2-9 0 0,0 0 1 0 0,0 0-1 0 0,0 0 0 0 0,0 0 0 0 0,0 0 0 0 0,0 1 0 0 0,4-3 0 0 0,3 0 0 0 0,-7 3 0 0 0,0 1 0 0 0,0-1 0 0 0,0 1 0 0 0,0-1 0 0 0,0 0 0 0 0,0 0 0 0 0,-1 0 0 0 0,1 0 0 0 0,3-2 0 0 0,26-19 54 0 0,-13 8 9 0 0,-14 11-46 0 0,0 0-1 0 0,0 0 1 0 0,0 0 0 0 0,7-3-1 0 0,20-15 48 0 0,11-4 48 0 0,-40 24-133 0 0,0-1 1 0 0,0 1-1 0 0,0-1 0 0 0,-1 1 0 0 0,1-1 0 0 0,-1 1 1 0 0,3-4-1 0 0,-2 3 53 0 0,-1 0-1 0 0,1 0 1 0 0,0 0-1 0 0,1 0 1 0 0,-1 0 0 0 0,0 0-1 0 0,0 1 1 0 0,1-1 0 0 0,-1 1-1 0 0,1-1 1 0 0,3 0 0 0 0,2-2-16 0 0,-1-1 0 0 0,-1 1 1 0 0,1-1-1 0 0,6-5 0 0 0,-11 7-12 0 0,8-3-9 0 0,-9 5-38 0 0,0 0 0 0 0,1 0 0 0 0,-1 0 0 0 0,0-1 0 0 0,1 1 0 0 0,-1 0 0 0 0,0-1 0 0 0,0 1-1 0 0,0 0 1 0 0,1-3 0 0 0,7-3 162 0 0,-7 6-83 0 0,-1 0 1 0 0,0 0-1 0 0,0 1 1 0 0,1-1-1 0 0,-1 0 1 0 0,0 0-1 0 0,0 0 1 0 0,0 0-1 0 0,0-1 1 0 0,1-1-1 0 0,-1 2-33 0 0,0 0 0 0 0,0-1 0 0 0,0 1 0 0 0,1 0 0 0 0,-1-1 0 0 0,0 1 0 0 0,1 0 0 0 0,1-1 1 0 0,10-8-4 0 0,8-4-4 0 0,-3 0 62 0 0,-8 3-47 0 0,3-2-12 0 0,-7 9 5 0 0,0-2-10 0 0,0-7 62 0 0,0 3-48 0 0,-3 6-3 0 0,3 2-6 0 0,14-14-1 0 0,-3 1 2 0 0,-16 14 0 0 0,1 0 0 0 0,-1 0 0 0 0,1 0 0 0 0,-1 0 0 0 0,1 0 0 0 0,-1 0 0 0 0,0-1 0 0 0,0 1 0 0 0,1 0 0 0 0,-1-1 0 0 0,1-1 0 0 0,4-1 0 0 0,5 0 9 0 0,-8 3 18 0 0,15-18 1 0 0,-13 14-28 0 0,-3 2 0 0 0,1 1 0 0 0,-1 0 0 0 0,0-1 0 0 0,1 1 0 0 0,0 0 0 0 0,3-2 0 0 0,-4 3 0 0 0,-1 0 0 0 0,14-2 0 0 0,6-4 0 0 0,-15 6 0 0 0,-4 1 0 0 0,0 0 0 0 0,0-1 0 0 0,0 1 0 0 0,0-1 0 0 0,0 1 0 0 0,0-1 0 0 0,0 0 0 0 0,0 0 0 0 0,2-1 0 0 0,25-12 32 0 0,-24 12-100 0 0,-1-1 0 0 0,1 1 1 0 0,-1 0-1 0 0,1 0 1 0 0,0 1-1 0 0,0-1 1 0 0,0 1-1 0 0,0 0 0 0 0,0 0 1 0 0,5 1-1 0 0,-9 0 85 0 0,0-1 0 0 0,0 1-1 0 0,-1 0 1 0 0,1 0 0 0 0,0 0-1 0 0,0 0 1 0 0,0-1 0 0 0,0 1 0 0 0,-1 0-1 0 0,1-1 1 0 0,0 1 0 0 0,0 0-1 0 0,-1-1 1 0 0,2 0 0 0 0,2-2 43 0 0,0 1 0 0 0,1 0 0 0 0,-1 0 1 0 0,1 0-1 0 0,0 0 0 0 0,6-1 0 0 0,0 0-60 0 0,-10 3 0 0 0,22-12 0 0 0,-5 1 0 0 0,-4-1 0 0 0,-3 7 0 0 0,8-6 0 0 0,-3 7 11 0 0,-9 3 44 0 0,10-6-57 0 0,14-5 2 0 0,-27 10-1 0 0,23-1 13 0 0,-23 1 11 0 0,18 1 7 0 0,-15 1-25 0 0,-3-1 24 0 0,16-6 1 0 0,39-2 34 0 0,-56 8-64 0 0,15-1 0 0 0,-14 2 10 0 0,11 1 34 0 0,-5 1-32 0 0,-7-1-6 0 0,1-1 0 0 0,-1 1 1 0 0,1-1-1 0 0,0 1 0 0 0,-1-1 0 0 0,1-1 0 0 0,0 1 1 0 0,-1 0-1 0 0,6-2 0 0 0,20-6 58 0 0,-27 6-64 0 0,17 1 0 0 0,12 1 0 0 0,-3 3 0 0 0,-18-2 41 0 0,6 1 204 0 0,1 0 0 0 0,24-2 0 0 0,-38-1-245 0 0,-3 1 0 0 0,1-1 0 0 0,0 1 0 0 0,-1 0 0 0 0,1-1 0 0 0,0 1 0 0 0,-1 0 0 0 0,1 0 0 0 0,0 0 0 0 0,-1-1 0 0 0,1 1 0 0 0,0 0 0 0 0,-1 0 0 0 0,1 0 0 0 0,0 0 0 0 0,0 0 0 0 0,-1 0 0 0 0,1 0 0 0 0,0 0 0 0 0,1 1 0 0 0,4 0 0 0 0,14 1 0 0 0,-16-2-4 0 0,1 0-68 0 0,-1 0-1 0 0,0 1 1 0 0,1-1-1 0 0,-1 1 1 0 0,1 0-1 0 0,-1 0 1 0 0,6 3-1 0 0,11-3 73 0 0,-15-1 0 0 0,0 0 0 0 0,0 1 0 0 0,1-1 0 0 0,-1 1 0 0 0,0 0 0 0 0,8 3 0 0 0,28 15 78 0 0,-41-18-70 0 0,0 0 0 0 0,1 0 0 0 0,-1-1 0 0 0,0 1 0 0 0,1 0 0 0 0,-1-1 0 0 0,0 0 0 0 0,1 1 0 0 0,-1-1 0 0 0,1 0 1 0 0,2 1-1 0 0,3 0 28 0 0,3 3-5 0 0,0 0 0 0 0,1 0 0 0 0,13 2 0 0 0,-4 0-3 0 0,31 6 37 0 0,-25-5-5 0 0,-12-3-24 0 0,-1 0-1 0 0,21 10 1 0 0,11 4-15 0 0,-26-11 125 0 0,12 8-68 0 0,-22-11-52 0 0,-1 0 1 0 0,-1 1-1 0 0,1 0 0 0 0,-1 1 1 0 0,0 0-1 0 0,0 0 0 0 0,7 8 0 0 0,12 10 55 0 0,19 22 89 0 0,-36-37-141 0 0,0 0-1 0 0,11 14 0 0 0,-1-1 74 0 0,9 10 55 0 0,-10-11-79 0 0,24 21-1 0 0,-12-10-18 0 0,-23-25-54 0 0,-7-5-5 0 0,1-1 0 0 0,0 0 0 0 0,0 0 0 0 0,1 0 0 0 0,-1 0 0 0 0,0 0 0 0 0,0 0 0 0 0,0 0 0 0 0,1-1 0 0 0,-1 1 0 0 0,3 1 0 0 0,-3-2 0 0 0,-1 0 0 0 0,1 1 0 0 0,0-1 0 0 0,-1 0 0 0 0,1 1 0 0 0,-1-1 0 0 0,1 0 0 0 0,0 1 0 0 0,-1-1 0 0 0,1 1 0 0 0,-1-1 0 0 0,1 1 0 0 0,-1 0 0 0 0,1-1 0 0 0,-1 1 0 0 0,1 0 0 0 0,0 0 0 0 0,-1 0 0 0 0,0 0 0 0 0,1-1 0 0 0,0 1 0 0 0,-1 0 0 0 0,1-1 0 0 0,-1 1 0 0 0,1-1 0 0 0,0 1 0 0 0,-1-1 0 0 0,1 1 0 0 0,0-1 0 0 0,0 1 0 0 0,-1-1 0 0 0,1 0 0 0 0,1 1 0 0 0,0 0 0 0 0,0-1 0 0 0,0 1 0 0 0,0 0 0 0 0,0 0 0 0 0,0 0 0 0 0,-1 1 0 0 0,1-1 0 0 0,0 0 0 0 0,-1 1 0 0 0,1-1 0 0 0,-1 1 0 0 0,2 1 0 0 0,37 37 128 0 0,9 1 0 0 0,-47-40-125 0 0,-1 1 0 0 0,1 0 0 0 0,-1-1-1 0 0,1 1 1 0 0,0-1 0 0 0,0 0 0 0 0,2 2 0 0 0,-2-3 109 0 0,-1 2 17 0 0,11 9 69 0 0,-7-6-243 0 0,0-1 0 0 0,0 1 0 0 0,-1 0 0 0 0,7 10 0 0 0,-10-14 136 0 0,1 0-74 0 0,0 0-1 0 0,-1-1 0 0 0,1 1 1 0 0,0 0-1 0 0,0 1 1 0 0,-1-1-1 0 0,1 0 0 0 0,-1 0 1 0 0,1 1-1 0 0,1 2 1 0 0,-1-3-15 0 0,4 7-51 0 0,-4-5 17 0 0,0-1 0 0 0,1 1 0 0 0,-1 0 0 0 0,1-1-1 0 0,6 5 1 0 0,-4-3 21 0 0,-3-3 11 0 0,-1 0 0 0 0,0 0 0 0 0,1 0 0 0 0,-1 1 0 0 0,0-1-1 0 0,0 0 1 0 0,0 1 0 0 0,0-1 0 0 0,0 1 0 0 0,0-1 0 0 0,0 1 0 0 0,0 0-1 0 0,-1-1 1 0 0,2 4 0 0 0,0-2 0 0 0,0 1 0 0 0,0 0 0 0 0,0-1 0 0 0,1 0 0 0 0,4 5 0 0 0,1 2 0 0 0,-5-4 0 0 0,-3-5 0 0 0,0 0 0 0 0,1 0 0 0 0,-1 1 0 0 0,1-1 0 0 0,-1 0 0 0 0,1 0 0 0 0,-1 0 0 0 0,1-1 0 0 0,-1 1 0 0 0,1 0 0 0 0,0 0 0 0 0,-1 0 0 0 0,1 0 0 0 0,0 0 0 0 0,0-1 0 0 0,0 1 0 0 0,1 0 0 0 0,12 14 36 0 0,7 10-8 0 0,37 45-9 0 0,-50-58-12 0 0,0 0 0 0 0,-1 0 0 0 0,0 0 0 0 0,7 20-1 0 0,-7-17-3 0 0,0 0 0 0 0,2 0 0 0 0,16 23 0 0 0,-11-17-4 0 0,7 8 1 0 0,16 27 0 0 0,-19-34 0 0 0,-1 0 0 0 0,-14-16 0 0 0,1-1 0 0 0,-1 1 0 0 0,1-1 0 0 0,8 8 0 0 0,11 15 0 0 0,16 30 11 0 0,-15-9 42 0 0,-17-37-53 0 0,9 21 0 0 0,-11-21 0 0 0,1-1 0 0 0,12 19 0 0 0,-15-25 0 0 0,1 1 0 0 0,-1 0 0 0 0,-1 1 0 0 0,1-1 0 0 0,2 13 0 0 0,2 4 0 0 0,-2-4 0 0 0,-4-15 0 0 0,0 1 0 0 0,0-1 0 0 0,1 0 0 0 0,2 7 0 0 0,30 63 64 0 0,-13-28-64 0 0,30 87 0 0 0,-39-109 0 0 0,-10-21 0 0 0,0 0 0 0 0,-1 0 0 0 0,1 0 0 0 0,-1 0 0 0 0,1 0 0 0 0,-1 0 0 0 0,0 1 0 0 0,0-1 0 0 0,-1 0 0 0 0,1 1 0 0 0,0 3 0 0 0,-2-2 0 0 0,1 0 0 0 0,0 0 0 0 0,1 0 0 0 0,-1 0 0 0 0,1 0 0 0 0,0 0 0 0 0,0 0 0 0 0,1 0 0 0 0,0 0 0 0 0,0 0 0 0 0,0-1 0 0 0,0 1 0 0 0,0-1 0 0 0,1 1 0 0 0,5 6 0 0 0,-2-4 0 0 0,-1 1 0 0 0,0-1 0 0 0,-1 1 0 0 0,0 1 0 0 0,4 9 0 0 0,0 0 0 0 0,14 40 11 0 0,-16-39 38 0 0,-6-17-48 0 0,1 1-1 0 0,0 0 1 0 0,0 0 0 0 0,0-1-1 0 0,0 1 1 0 0,2 2-1 0 0,13 30 0 0 0,-1-2 0 0 0,-4-13 0 0 0,-1 1 0 0 0,14 39 0 0 0,-8-16 0 0 0,-2-7 0 0 0,13 53 0 0 0,4 1 0 0 0,-26-76 0 0 0,3 17 0 0 0,-4-16 0 0 0,8 27 0 0 0,-1-7 0 0 0,55 216 0 0 0,-39-125 0 0 0,-25-117 0 0 0,9 31 0 0 0,-9-35 0 0 0,0 1 0 0 0,0 0 0 0 0,1 10 0 0 0,5 16 0 0 0,3-3 0 0 0,-2-1 0 0 0,8 42 0 0 0,-13-57 0 0 0,8 21 0 0 0,-2-4 0 0 0,-7-21 0 0 0,4 20 0 0 0,-6-29 0 0 0,-1 1 0 0 0,0 0 0 0 0,1 0 0 0 0,0 0 0 0 0,-1 0 0 0 0,1 0 0 0 0,0 0 0 0 0,0-1 0 0 0,0 1 0 0 0,2 3 0 0 0,-1-4 0 0 0,-1 1 0 0 0,0 0 0 0 0,0-1 0 0 0,0 1 0 0 0,0 0 0 0 0,0 0 0 0 0,-1-1 0 0 0,1 1 0 0 0,-1 0 0 0 0,2 4 0 0 0,4 36-59 0 0,-4-28 40 0 0,0 0 0 0 0,0 0 0 0 0,-1 0-1 0 0,-1 0 1 0 0,0 0 0 0 0,-3 20 0 0 0,-1-7-717 0 0,2-1 0 0 0,0 1 0 0 0,4 35-1 0 0,-1-8-1653 0 0,-1-35 1154 0 0,-1 1-1 0 0,-6 31 1 0 0,7-44 1185 0 0,-1 0-1 0 0,1 0 1 0 0,0 9-1 0 0,1 0 2839 0 0,-1-14-2403 0 0,2 2-73 0 0,-1 0-1 0 0,0 1 1 0 0,0-1-1 0 0,-1 1 1 0 0,1-1 0 0 0,-1 1-1 0 0,0-1 1 0 0,0 1-1 0 0,0 0 1 0 0,-2 6-1 0 0,-6 40 930 0 0,3-7-932 0 0,0-8 71 0 0,4-31-347 0 0,1-1 0 0 0,-1 1 0 0 0,1 0 1 0 0,0 0-1 0 0,0 0 0 0 0,1-1 0 0 0,1 8 0 0 0,1 18 141 0 0,-3-22-151 0 0,0-3 3 0 0,0 1 0 0 0,0 0 0 0 0,0 0 0 0 0,1-1 0 0 0,0 1 1 0 0,2 6-1 0 0,0-2 32 0 0,-1 1 0 0 0,0 0 0 0 0,0 0 0 0 0,-1 13 0 0 0,3 12 74 0 0,7 47 77 0 0,-6-31-91 0 0,-4-44-95 0 0,0 1-1 0 0,0-1 1 0 0,-2 17-1 0 0,0-5 17 0 0,0-7-24 0 0,1-11-14 0 0,-1 0 0 0 0,1 0 0 0 0,0 0-1 0 0,0 0 1 0 0,0 0 0 0 0,0-1 0 0 0,1 1-1 0 0,-1 2 1 0 0,1-1 4 0 0,-1 0-1 0 0,0 0 1 0 0,0-1 0 0 0,0 1-1 0 0,0 0 1 0 0,0 0-1 0 0,-1 0 1 0 0,0 3 0 0 0,0-2 0 0 0,0-1 0 0 0,1 0-1 0 0,0 0 1 0 0,-1 0 0 0 0,1 0 0 0 0,0 0 0 0 0,1 5 0 0 0,1 2-4 0 0,-1 1 0 0 0,0-1 0 0 0,0 0 0 0 0,-1 1 0 0 0,0-1 0 0 0,-1 1 0 0 0,-3 14 0 0 0,-1 11 0 0 0,1 11 0 0 0,3-36 0 0 0,2-9 0 0 0,-2-1 0 0 0,1 0 0 0 0,0 1 0 0 0,0-1 0 0 0,0 0 0 0 0,-1 1 0 0 0,1-1 0 0 0,0 0 0 0 0,-1 1 0 0 0,0-1 0 0 0,0 2 0 0 0,0-2 0 0 0,0 0 0 0 0,0 0 0 0 0,1 0 0 0 0,-1 0 0 0 0,0 1 0 0 0,1-1 0 0 0,-1 0 0 0 0,1 1 0 0 0,-1-1 0 0 0,1 0 0 0 0,0 1 0 0 0,0-1 0 0 0,-1 0 0 0 0,1 1 0 0 0,0-1 0 0 0,0 2 0 0 0,0 2 0 0 0,-2 23 0 0 0,2 46 0 0 0,2-11 0 0 0,-1-60 0 0 0,-1 0 0 0 0,-6 11 0 0 0,3-9 0 0 0,2-4 0 0 0,1 0 0 0 0,0 0 0 0 0,-1-1 0 0 0,1 1 0 0 0,0 0 0 0 0,0 0 0 0 0,-1 0 0 0 0,1 0 0 0 0,0 0 0 0 0,0 0 0 0 0,0 0 0 0 0,0 0 0 0 0,0 0 0 0 0,0-1 0 0 0,1 2 0 0 0,-1 17 0 0 0,0 10 0 0 0,0-29 0 0 0,0 1 0 0 0,0 0 0 0 0,0 0 0 0 0,0-1 0 0 0,0 1 0 0 0,0 0 0 0 0,0 0 0 0 0,0 0 0 0 0,0-1 0 0 0,-1 1 0 0 0,1 0 0 0 0,0-1 0 0 0,0 1 0 0 0,-1 0 0 0 0,1 0 0 0 0,-1 0 0 0 0,-1 5 0 0 0,1 2 0 0 0,-5 4 0 0 0,4-7 0 0 0,1-3 0 0 0,0-5 0 0 0,-1-1 0 0 0,1 2 0 0 0,0-1 0 0 0,-1 1 0 0 0,1 0 0 0 0,-1-1 0 0 0,0 1 0 0 0,-2-3 0 0 0,-9-13 0 0 0,-4-7-28 0 0,13 19-1 0 0,0 1 0 0 0,1-1 0 0 0,-6-10 0 0 0,5 8-19 0 0,0 0-1 0 0,0 0 0 0 0,-11-12 1 0 0,10 14-34 0 0,1-1 1 0 0,-1 1 0 0 0,1-1-1 0 0,1 0 1 0 0,-6-12-1 0 0,0-5-279 0 0,7 20 196 0 0,0 0 1 0 0,0 0-1 0 0,1-1 1 0 0,-1 1-1 0 0,1-1 1 0 0,0 1 0 0 0,0-7-1 0 0,1 9-246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8:08.1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1 461 10656 0 0,'0'0'8606'0'0,"0"-2"-7519"0"0,0-4-554 0 0,1-1-1 0 0,0 1 1 0 0,0-1 0 0 0,0 1 0 0 0,1 0-1 0 0,0-1 1 0 0,0 1 0 0 0,1 0 0 0 0,5-10 0 0 0,3-13 110 0 0,-8 21-507 0 0,0 0-1 0 0,7-13 1 0 0,-4 9-44 0 0,6-9 13 0 0,1 1-1 0 0,18-23 1 0 0,24-32-84 0 0,-33 45-101 0 0,25-30 0 0 0,-11 21-1760 0 0,-19 19 725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8:13.9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166 287 1840 0 0,'0'0'10064'0'0,"-6"-4"-5429"0"0,-1-1-3558 0 0,6 5-923 0 0,0-1-1 0 0,0 0 1 0 0,0 1 0 0 0,0-1 0 0 0,0 0 0 0 0,0 0 0 0 0,0 0 0 0 0,0 0 0 0 0,0 0 0 0 0,0 0 0 0 0,1 0-1 0 0,-1 0 1 0 0,0 0 0 0 0,1 0 0 0 0,-1-2 0 0 0,-2-2 80 0 0,0 0-1 0 0,0 0 1 0 0,-1 1-1 0 0,1-1 1 0 0,-1 1-1 0 0,-8-8 1 0 0,6 6-82 0 0,0 0 1 0 0,1-1 0 0 0,-8-11-1 0 0,-3-13 383 0 0,12 22-426 0 0,0 0 0 0 0,-1 0 1 0 0,-10-13-1 0 0,13 18-203 0 0,-1 0-1 0 0,1 0 1 0 0,-1 0 0 0 0,1-1-1 0 0,-2-7 1 0 0,-7-13-378 0 0,10 24 419 0 0,0-1 0 0 0,1 0 1 0 0,-1 1-1 0 0,0-1 0 0 0,1 0 0 0 0,0 1 1 0 0,-1-1-1 0 0,1 0 0 0 0,0 0 1 0 0,0 0-1 0 0,0 1 0 0 0,0-1 0 0 0,0 0 1 0 0,0 0-1 0 0,1 1 0 0 0,-1-1 1 0 0,1-2-1 0 0,1-9-953 0 0,-2 12 335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8:13.9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1 301 11720 0 0,'0'0'3630'0'0,"1"-2"-2325"0"0,37-31 2535 0 0,-35 31-3623 0 0,0-1-1 0 0,0 1 0 0 0,0-1 1 0 0,0 0-1 0 0,2-4 0 0 0,7-5 228 0 0,-7 7-205 0 0,1-1 0 0 0,-1 0 1 0 0,6-8-1 0 0,3-4-90 0 0,6-4 269 0 0,0 1-1 0 0,0 1 0 0 0,25-18 1 0 0,-23 20-405 0 0,-13 11-59 0 0,0 0 1 0 0,14-8 0 0 0,0 1-291 0 0,1 0-6433 0 0,-9 5-880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8:13.9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5216 7368 0 0,'-2'5'137'0'0,"1"-3"-69"0"0,0-1 0 0 0,1 0 0 0 0,0 1-1 0 0,-1-1 1 0 0,1 0 0 0 0,0 1 0 0 0,0-1 0 0 0,0 1 0 0 0,0-1 0 0 0,0 3 1190 0 0,5-14 1900 0 0,-5 7-2913 0 0,0 0 0 0 0,0 0 0 0 0,0 0 0 0 0,0 0 0 0 0,1 0 0 0 0,-1 1 0 0 0,3-6 0 0 0,-2 4-67 0 0,1 0 0 0 0,-1 0 0 0 0,0 1 1 0 0,0-1-1 0 0,-1 0 0 0 0,1 0 1 0 0,-1 0-1 0 0,0 0 0 0 0,0-1 0 0 0,0 1 1 0 0,-1-4-1 0 0,1-3 96 0 0,-5-7 64 0 0,1-10 12 0 0,3 24-290 0 0,0 0 1 0 0,1 0-1 0 0,-1-1 0 0 0,1 1 1 0 0,0 0-1 0 0,0 0 0 0 0,1-5 0 0 0,-1 6-23 0 0,0 1 0 0 0,0 0 0 0 0,0 0 0 0 0,0 0 0 0 0,0 0 0 0 0,0 0 0 0 0,-1 0-1 0 0,0-2 1 0 0,-1-12 297 0 0,2-2 61 0 0,-1-12-482 0 0,6-39 1 0 0,-3 38 99 0 0,-2 23 7 0 0,0 1 0 0 0,1-1 1 0 0,2-9-1 0 0,-1 4 21 0 0,0 0 0 0 0,0-13 0 0 0,-1 13-8 0 0,0 0-1 0 0,4-13 1 0 0,8-55 20 0 0,-9 59 144 0 0,-1-1-1 0 0,0-34 1 0 0,-3 33-111 0 0,2 0-1 0 0,4-24 1 0 0,0 12-321 0 0,-3 16 79 0 0,6-20 0 0 0,-7 30 367 0 0,0 0 0 0 0,-1 0 0 0 0,0-14 0 0 0,3-19 221 0 0,-1 29-307 0 0,-2 8-50 0 0,1 0 0 0 0,-1 0 0 0 0,0-10 1 0 0,0-11-57 0 0,6-30 1 0 0,-1 11-21 0 0,7-49 1 0 0,7-15 152 0 0,-15 78-51 0 0,-3 24-82 0 0,-1-1 1 0 0,1-14 0 0 0,0-7 26 0 0,7-42 0 0 0,-1 13 181 0 0,3 1-615 0 0,-2 9 1111 0 0,-7 38-418 0 0,0 0 0 0 0,6-17 1 0 0,3-13-717 0 0,-7-29 758 0 0,-4 56-187 0 0,0 10-182 0 0,0 0 0 0 0,1 1-1 0 0,-1-1 1 0 0,1 0-1 0 0,0 1 1 0 0,1-6 0 0 0,16-59-284 0 0,-9 44 339 0 0,-2 0 1 0 0,0-1-1 0 0,-1 0 0 0 0,-2-1 0 0 0,2-50 0 0 0,-2 46 20 0 0,-3 24-37 0 0,0 1-1 0 0,-1-1 1 0 0,1 0-1 0 0,-1 1 1 0 0,-1-7 0 0 0,1 5 6 0 0,0 1 0 0 0,1-1 1 0 0,-1 0-1 0 0,1 0 0 0 0,1 0 1 0 0,-1 0-1 0 0,3-6 0 0 0,4-18 26 0 0,6-21-48 0 0,-11 38 23 0 0,3-29-1 0 0,-5 38-9 0 0,0-1 1 0 0,0 0-1 0 0,0 1 1 0 0,3-10-1 0 0,-2 5 41 0 0,-1-15 52 0 0,0 17-59 0 0,0 0-100 0 0,1 0 0 0 0,-1-1 1 0 0,1 1-1 0 0,6-14 0 0 0,-4 2 37 0 0,-4 18 16 0 0,0-1 0 0 0,1 1 0 0 0,-1 0 0 0 0,0 0 1 0 0,1-1-1 0 0,0 1 0 0 0,0 0 0 0 0,0-2 0 0 0,5-7 44 0 0,0 0-1 0 0,5-17 1 0 0,3-2 307 0 0,-13 26-392 0 0,1-1 0 0 0,0 1 0 0 0,-1 0 0 0 0,1-1 0 0 0,-1 1 0 0 0,-1-1 0 0 0,1 0 0 0 0,-1 1 0 0 0,1-6 0 0 0,1-13 249 0 0,9-39-136 0 0,-9 56-111 0 0,-1 0-1 0 0,1 0 1 0 0,0 0-1 0 0,5-7 1 0 0,2-9 308 0 0,-5 10-222 0 0,-2 6-35 0 0,0 0 1 0 0,0 0 0 0 0,-1-1-1 0 0,0 1 1 0 0,0-1-1 0 0,-1 1 1 0 0,0-1 0 0 0,0-8-1 0 0,-3-25-12 0 0,3 38-3 0 0,-1 0-1 0 0,1 0 0 0 0,0 0 0 0 0,0 0 1 0 0,0 0-1 0 0,0 0 0 0 0,0 0 1 0 0,0 0-1 0 0,1 0 0 0 0,0-4 1 0 0,1-2-62 0 0,-2 6 30 0 0,0 0 0 0 0,0 0 0 0 0,0 0 0 0 0,1 0 1 0 0,-1 0-1 0 0,1 0 0 0 0,0 0 0 0 0,-1 1 0 0 0,1-1 0 0 0,0 0 0 0 0,1-2 0 0 0,-1 2 73 0 0,0 1 0 0 0,0-1-1 0 0,0 1 1 0 0,0-1 0 0 0,-1 0-1 0 0,1 0 1 0 0,-1 0 0 0 0,1 1-1 0 0,-1-1 1 0 0,0 0 0 0 0,0-2-1 0 0,1 2-29 0 0,-1 0-1 0 0,0-1 0 0 0,1 1 1 0 0,-1 0-1 0 0,1 0 1 0 0,0 0-1 0 0,0 0 1 0 0,1-2-1 0 0,-1 2-47 0 0,0-1-1 0 0,0 1 1 0 0,0 0 0 0 0,-1 0-1 0 0,1 0 1 0 0,0 0 0 0 0,-1-1 0 0 0,1-2-1 0 0,-1 3 19 0 0,0 0 0 0 0,0-1 0 0 0,1 1 0 0 0,0-1 0 0 0,-1 1 0 0 0,1 0 0 0 0,0 0 0 0 0,2-4 0 0 0,4-12 28 0 0,-6 12 108 0 0,1-1-1 0 0,0 1 0 0 0,0 0 1 0 0,1-1-1 0 0,3-5 0 0 0,-6 11-140 0 0,1 0 1 0 0,-1 0-1 0 0,1 0 0 0 0,-1-1 0 0 0,0 1 0 0 0,1 0 1 0 0,-1 0-1 0 0,0 0 0 0 0,0-1 0 0 0,0-1 0 0 0,1-7-143 0 0,-1 9 159 0 0,5-8 177 0 0,-1-1 0 0 0,10-13 0 0 0,3-16-132 0 0,1 10-34 0 0,-17 28-2 0 0,-1-1 0 0 0,1 1-1 0 0,-1 0 1 0 0,1 0 0 0 0,-1-1-1 0 0,0 1 1 0 0,1 0 0 0 0,-1-1 0 0 0,0 1-1 0 0,0 0 1 0 0,0-1 0 0 0,0 1-1 0 0,0-2 1 0 0,-1 1-8 0 0,1 1 1 0 0,0-1-1 0 0,0 0 0 0 0,0 1 1 0 0,0-1-1 0 0,1 0 0 0 0,-1 1 1 0 0,0-1-1 0 0,1 1 0 0 0,0-3 1 0 0,1-1-91 0 0,0-1-1 0 0,0 0 1 0 0,0 1 0 0 0,0-8 0 0 0,-1 10 150 0 0,1-3 58 0 0,-1 0 0 0 0,2 0 1 0 0,-1 1-1 0 0,4-7 0 0 0,-4 7-94 0 0,1 0 0 0 0,-1-1 1 0 0,1 1-1 0 0,-2-1 0 0 0,3-8 1 0 0,3-15-468 0 0,-5 23 454 0 0,0 0 1 0 0,0 0 0 0 0,-1 0 0 0 0,1-12 0 0 0,-2 16 27 0 0,0-1 0 0 0,1 0 0 0 0,-1 0 0 0 0,1 1 1 0 0,0-1-1 0 0,0 1 0 0 0,0-1 0 0 0,0 1 0 0 0,2-5 1 0 0,7-15 84 0 0,0-3-114 0 0,-7 21 0 0 0,-1-1 0 0 0,0 1 0 0 0,0 0 0 0 0,1-8 0 0 0,-1 8-57 0 0,-1 0-1 0 0,1 0 0 0 0,-1 0 0 0 0,1 0 1 0 0,0 1-1 0 0,5-7 0 0 0,7-13-210 0 0,-1 0 556 0 0,-9 18-199 0 0,0-1 1 0 0,0-1 0 0 0,-1 1 0 0 0,4-9-1 0 0,-5 13-79 0 0,0-1 10 0 0,3-11 4 0 0,-3 5-83 0 0,1 1 0 0 0,0 0 1 0 0,0 0-1 0 0,9-13 0 0 0,-5 7-418 0 0,20-41 1802 0 0,-9 26-1199 0 0,0 2 14 0 0,-17 26-121 0 0,0 0 1 0 0,0-1 0 0 0,0 1-1 0 0,0 0 1 0 0,-1 0 0 0 0,1 0-1 0 0,0 0 1 0 0,-1-1 0 0 0,1 1-1 0 0,0 0 1 0 0,-1-1 0 0 0,0 1 0 0 0,1-2-1 0 0,4-6-54 0 0,14-21 30 0 0,-16 25 12 0 0,0 0 0 0 0,1 0 0 0 0,-1 0 0 0 0,8-8 0 0 0,-9 12-17 0 0,-1-1 0 0 0,1 1 0 0 0,-1 0 0 0 0,1-1 0 0 0,-1 1 0 0 0,0-1-1 0 0,0 0 1 0 0,1 1 0 0 0,-1-1 0 0 0,0 0 0 0 0,0 0 0 0 0,-1 0 0 0 0,1 1 0 0 0,0-1 0 0 0,0-2-1 0 0,3-7-124 0 0,-2 8 123 0 0,0 0 0 0 0,-1 0-1 0 0,1 0 1 0 0,-1 0 0 0 0,1 0 0 0 0,1-7 0 0 0,6-9 369 0 0,-9 19-357 0 0,2-6 5 0 0,1 0-1 0 0,1 1 1 0 0,-1 0 0 0 0,1 0 0 0 0,0 0-1 0 0,7-7 1 0 0,15-16-5 0 0,-12 8 0 0 0,-11 13 0 0 0,-1 5-2 0 0,6-9-149 0 0,0-1 0 0 0,8-15-1 0 0,-15 26 152 0 0,0-1 0 0 0,0 0 0 0 0,1 0 0 0 0,-1 1 0 0 0,1-1 0 0 0,0 1 0 0 0,2-3 0 0 0,7-5 0 0 0,-10 7 0 0 0,1 1 0 0 0,-1-1 0 0 0,0 1 0 0 0,1 0 0 0 0,-1-1 0 0 0,1 1 0 0 0,0 0 0 0 0,-1 0 0 0 0,4-1 0 0 0,-4 1 0 0 0,1 0 0 0 0,-1 1 0 0 0,0-1 0 0 0,1 0 0 0 0,-1 0 0 0 0,0 0 0 0 0,0 0 0 0 0,0 0 0 0 0,0 0 0 0 0,0 0 0 0 0,2-3 0 0 0,11-21 54 0 0,-11 18-44 0 0,-2-5 18 0 0,2 8-11 0 0,0 2-8 0 0,11-11 3 0 0,-10 12-12 0 0,0-1-2 0 0,-2-1 2 0 0,17-9 0 0 0,-9 6 0 0 0,-5 3 0 0 0,0 0 0 0 0,0 0 0 0 0,0-1 0 0 0,0 0 0 0 0,6-6 0 0 0,-4 4 11 0 0,35-32 42 0 0,-7 11 73 0 0,-15 14-62 0 0,-16 9-55 0 0,-2 2-9 0 0,0 0 1 0 0,0 0-1 0 0,0 0 0 0 0,0 0 0 0 0,0 0 0 0 0,0 1 0 0 0,4-3 0 0 0,3 0 0 0 0,-7 3 0 0 0,0 1 0 0 0,0-1 0 0 0,0 1 0 0 0,0-1 0 0 0,0 0 0 0 0,0 0 0 0 0,-1 0 0 0 0,1 0 0 0 0,3-2 0 0 0,26-19 54 0 0,-13 8 9 0 0,-14 11-46 0 0,0 0-1 0 0,0 0 1 0 0,0 0 0 0 0,7-3-1 0 0,20-15 48 0 0,11-4 48 0 0,-40 24-133 0 0,0-1 1 0 0,0 1-1 0 0,0-1 0 0 0,-1 1 0 0 0,1-1 0 0 0,-1 1 1 0 0,3-4-1 0 0,-2 3 53 0 0,-1 0-1 0 0,1 0 1 0 0,0 0-1 0 0,1 0 1 0 0,-1 0 0 0 0,0 0-1 0 0,0 1 1 0 0,1-1 0 0 0,-1 1-1 0 0,1-1 1 0 0,3 0 0 0 0,2-2-16 0 0,-1-1 0 0 0,-1 1 1 0 0,1-1-1 0 0,6-5 0 0 0,-11 7-12 0 0,8-3-9 0 0,-9 5-38 0 0,0 0 0 0 0,1 0 0 0 0,-1 0 0 0 0,0-1 0 0 0,1 1 0 0 0,-1 0 0 0 0,0-1 0 0 0,0 1-1 0 0,0 0 1 0 0,1-3 0 0 0,7-3 162 0 0,-7 6-83 0 0,-1 0 1 0 0,0 0-1 0 0,0 1 1 0 0,1-1-1 0 0,-1 0 1 0 0,0 0-1 0 0,0 0 1 0 0,0 0-1 0 0,0-1 1 0 0,1-1-1 0 0,-1 2-33 0 0,0 0 0 0 0,0-1 0 0 0,0 1 0 0 0,1 0 0 0 0,-1-1 0 0 0,0 1 0 0 0,1 0 0 0 0,1-1 1 0 0,10-8-4 0 0,8-4-4 0 0,-3 0 62 0 0,-8 3-47 0 0,3-2-12 0 0,-7 9 5 0 0,0-2-10 0 0,0-7 62 0 0,0 3-48 0 0,-3 6-3 0 0,3 2-6 0 0,14-14-1 0 0,-3 1 2 0 0,-16 14 0 0 0,1 0 0 0 0,-1 0 0 0 0,1 0 0 0 0,-1 0 0 0 0,1 0 0 0 0,-1 0 0 0 0,0-1 0 0 0,0 1 0 0 0,1 0 0 0 0,-1-1 0 0 0,1-1 0 0 0,4-1 0 0 0,5 0 9 0 0,-8 3 18 0 0,15-18 1 0 0,-13 14-28 0 0,-3 2 0 0 0,1 1 0 0 0,-1 0 0 0 0,0-1 0 0 0,1 1 0 0 0,0 0 0 0 0,3-2 0 0 0,-4 3 0 0 0,-1 0 0 0 0,14-2 0 0 0,6-4 0 0 0,-15 6 0 0 0,-4 1 0 0 0,0 0 0 0 0,0-1 0 0 0,0 1 0 0 0,0-1 0 0 0,0 1 0 0 0,0-1 0 0 0,0 0 0 0 0,0 0 0 0 0,2-1 0 0 0,25-12 32 0 0,-24 12-100 0 0,-1-1 0 0 0,1 1 1 0 0,-1 0-1 0 0,1 0 1 0 0,0 1-1 0 0,0-1 1 0 0,0 1-1 0 0,0 0 0 0 0,0 0 1 0 0,5 1-1 0 0,-9 0 85 0 0,0-1 0 0 0,0 1-1 0 0,-1 0 1 0 0,1 0 0 0 0,0 0-1 0 0,0 0 1 0 0,0-1 0 0 0,0 1 0 0 0,-1 0-1 0 0,1-1 1 0 0,0 1 0 0 0,0 0-1 0 0,-1-1 1 0 0,2 0 0 0 0,2-2 43 0 0,0 1 0 0 0,1 0 0 0 0,-1 0 1 0 0,1 0-1 0 0,0 0 0 0 0,6-1 0 0 0,0 0-60 0 0,-10 3 0 0 0,22-12 0 0 0,-5 1 0 0 0,-4-1 0 0 0,-3 7 0 0 0,8-6 0 0 0,-3 7 11 0 0,-9 3 44 0 0,10-6-57 0 0,14-5 2 0 0,-27 10-1 0 0,23-1 13 0 0,-23 1 11 0 0,18 1 7 0 0,-15 1-25 0 0,-3-1 24 0 0,16-6 1 0 0,39-2 34 0 0,-56 8-64 0 0,15-1 0 0 0,-14 2 10 0 0,11 1 34 0 0,-5 1-32 0 0,-7-1-6 0 0,1-1 0 0 0,-1 1 1 0 0,1-1-1 0 0,0 1 0 0 0,-1-1 0 0 0,1-1 0 0 0,0 1 1 0 0,-1 0-1 0 0,6-2 0 0 0,20-6 58 0 0,-27 6-64 0 0,17 1 0 0 0,12 1 0 0 0,-3 3 0 0 0,-18-2 41 0 0,6 1 204 0 0,1 0 0 0 0,24-2 0 0 0,-38-1-245 0 0,-3 1 0 0 0,1-1 0 0 0,0 1 0 0 0,-1 0 0 0 0,1-1 0 0 0,0 1 0 0 0,-1 0 0 0 0,1 0 0 0 0,0 0 0 0 0,-1-1 0 0 0,1 1 0 0 0,0 0 0 0 0,-1 0 0 0 0,1 0 0 0 0,0 0 0 0 0,0 0 0 0 0,-1 0 0 0 0,1 0 0 0 0,0 0 0 0 0,1 1 0 0 0,4 0 0 0 0,14 1 0 0 0,-16-2-4 0 0,1 0-68 0 0,-1 0-1 0 0,0 1 1 0 0,1-1-1 0 0,-1 1 1 0 0,1 0-1 0 0,-1 0 1 0 0,6 3-1 0 0,11-3 73 0 0,-15-1 0 0 0,0 0 0 0 0,0 1 0 0 0,1-1 0 0 0,-1 1 0 0 0,0 0 0 0 0,8 3 0 0 0,28 15 78 0 0,-41-18-70 0 0,0 0 0 0 0,1 0 0 0 0,-1-1 0 0 0,0 1 0 0 0,1 0 0 0 0,-1-1 0 0 0,0 0 0 0 0,1 1 0 0 0,-1-1 0 0 0,1 0 1 0 0,2 1-1 0 0,3 0 28 0 0,3 3-5 0 0,0 0 0 0 0,1 0 0 0 0,13 2 0 0 0,-4 0-3 0 0,31 6 37 0 0,-25-5-5 0 0,-12-3-24 0 0,-1 0-1 0 0,21 10 1 0 0,11 4-15 0 0,-26-11 125 0 0,12 8-68 0 0,-22-11-52 0 0,-1 0 1 0 0,-1 1-1 0 0,1 0 0 0 0,-1 1 1 0 0,0 0-1 0 0,0 0 0 0 0,7 8 0 0 0,12 10 55 0 0,19 22 89 0 0,-36-37-141 0 0,0 0-1 0 0,11 14 0 0 0,-1-1 74 0 0,9 10 55 0 0,-10-11-79 0 0,24 21-1 0 0,-12-10-18 0 0,-23-25-54 0 0,-7-5-5 0 0,1-1 0 0 0,0 0 0 0 0,0 0 0 0 0,1 0 0 0 0,-1 0 0 0 0,0 0 0 0 0,0 0 0 0 0,0 0 0 0 0,1-1 0 0 0,-1 1 0 0 0,3 1 0 0 0,-3-2 0 0 0,-1 0 0 0 0,1 1 0 0 0,0-1 0 0 0,-1 0 0 0 0,1 1 0 0 0,-1-1 0 0 0,1 0 0 0 0,0 1 0 0 0,-1-1 0 0 0,1 1 0 0 0,-1-1 0 0 0,1 1 0 0 0,-1 0 0 0 0,1-1 0 0 0,-1 1 0 0 0,1 0 0 0 0,0 0 0 0 0,-1 0 0 0 0,0 0 0 0 0,1-1 0 0 0,0 1 0 0 0,-1 0 0 0 0,1-1 0 0 0,-1 1 0 0 0,1-1 0 0 0,0 1 0 0 0,-1-1 0 0 0,1 1 0 0 0,0-1 0 0 0,0 1 0 0 0,-1-1 0 0 0,1 0 0 0 0,1 1 0 0 0,0 0 0 0 0,0-1 0 0 0,0 1 0 0 0,0 0 0 0 0,0 0 0 0 0,0 0 0 0 0,-1 1 0 0 0,1-1 0 0 0,0 0 0 0 0,-1 1 0 0 0,1-1 0 0 0,-1 1 0 0 0,2 1 0 0 0,37 37 128 0 0,9 1 0 0 0,-47-40-125 0 0,-1 1 0 0 0,1 0 0 0 0,-1-1-1 0 0,1 1 1 0 0,0-1 0 0 0,0 0 0 0 0,2 2 0 0 0,-2-3 109 0 0,-1 2 17 0 0,11 9 69 0 0,-7-6-243 0 0,0-1 0 0 0,0 1 0 0 0,-1 0 0 0 0,7 10 0 0 0,-10-14 136 0 0,1 0-74 0 0,0 0-1 0 0,-1-1 0 0 0,1 1 1 0 0,0 0-1 0 0,0 1 1 0 0,-1-1-1 0 0,1 0 0 0 0,-1 0 1 0 0,1 1-1 0 0,1 2 1 0 0,-1-3-15 0 0,4 7-51 0 0,-4-5 17 0 0,0-1 0 0 0,1 1 0 0 0,-1 0 0 0 0,1-1-1 0 0,6 5 1 0 0,-4-3 21 0 0,-3-3 11 0 0,-1 0 0 0 0,0 0 0 0 0,1 0 0 0 0,-1 1 0 0 0,0-1-1 0 0,0 0 1 0 0,0 1 0 0 0,0-1 0 0 0,0 1 0 0 0,0-1 0 0 0,0 1 0 0 0,0 0-1 0 0,-1-1 1 0 0,2 4 0 0 0,0-2 0 0 0,0 1 0 0 0,0 0 0 0 0,0-1 0 0 0,1 0 0 0 0,4 5 0 0 0,1 2 0 0 0,-5-4 0 0 0,-3-5 0 0 0,0 0 0 0 0,1 0 0 0 0,-1 1 0 0 0,1-1 0 0 0,-1 0 0 0 0,1 0 0 0 0,-1 0 0 0 0,1-1 0 0 0,-1 1 0 0 0,1 0 0 0 0,0 0 0 0 0,-1 0 0 0 0,1 0 0 0 0,0 0 0 0 0,0-1 0 0 0,0 1 0 0 0,1 0 0 0 0,12 14 36 0 0,7 10-8 0 0,37 45-9 0 0,-50-58-12 0 0,0 0 0 0 0,-1 0 0 0 0,0 0 0 0 0,7 20-1 0 0,-7-17-3 0 0,0 0 0 0 0,2 0 0 0 0,16 23 0 0 0,-11-17-4 0 0,7 8 1 0 0,16 27 0 0 0,-19-34 0 0 0,-1 0 0 0 0,-14-16 0 0 0,1-1 0 0 0,-1 1 0 0 0,1-1 0 0 0,8 8 0 0 0,11 15 0 0 0,16 30 11 0 0,-15-9 42 0 0,-17-37-53 0 0,9 21 0 0 0,-11-21 0 0 0,1-1 0 0 0,12 19 0 0 0,-15-25 0 0 0,1 1 0 0 0,-1 0 0 0 0,-1 1 0 0 0,1-1 0 0 0,2 13 0 0 0,2 4 0 0 0,-2-4 0 0 0,-4-15 0 0 0,0 1 0 0 0,0-1 0 0 0,1 0 0 0 0,2 7 0 0 0,30 63 64 0 0,-13-28-64 0 0,30 87 0 0 0,-39-109 0 0 0,-10-21 0 0 0,0 0 0 0 0,-1 0 0 0 0,1 0 0 0 0,-1 0 0 0 0,1 0 0 0 0,-1 0 0 0 0,0 1 0 0 0,0-1 0 0 0,-1 0 0 0 0,1 1 0 0 0,0 3 0 0 0,-2-2 0 0 0,1 0 0 0 0,0 0 0 0 0,1 0 0 0 0,-1 0 0 0 0,1 0 0 0 0,0 0 0 0 0,0 0 0 0 0,1 0 0 0 0,0 0 0 0 0,0 0 0 0 0,0-1 0 0 0,0 1 0 0 0,0-1 0 0 0,1 1 0 0 0,5 6 0 0 0,-2-4 0 0 0,-1 1 0 0 0,0-1 0 0 0,-1 1 0 0 0,0 1 0 0 0,4 9 0 0 0,0 0 0 0 0,14 40 11 0 0,-16-39 38 0 0,-6-17-48 0 0,1 1-1 0 0,0 0 1 0 0,0 0 0 0 0,0-1-1 0 0,0 1 1 0 0,2 2-1 0 0,13 30 0 0 0,-1-2 0 0 0,-4-13 0 0 0,-1 1 0 0 0,14 39 0 0 0,-8-16 0 0 0,-2-7 0 0 0,13 53 0 0 0,4 1 0 0 0,-26-76 0 0 0,3 17 0 0 0,-4-16 0 0 0,8 27 0 0 0,-1-7 0 0 0,55 216 0 0 0,-39-125 0 0 0,-25-117 0 0 0,9 31 0 0 0,-9-35 0 0 0,0 1 0 0 0,0 0 0 0 0,1 10 0 0 0,5 16 0 0 0,3-3 0 0 0,-2-1 0 0 0,8 42 0 0 0,-13-57 0 0 0,8 21 0 0 0,-2-4 0 0 0,-7-21 0 0 0,4 20 0 0 0,-6-29 0 0 0,-1 1 0 0 0,0 0 0 0 0,1 0 0 0 0,0 0 0 0 0,-1 0 0 0 0,1 0 0 0 0,0 0 0 0 0,0-1 0 0 0,0 1 0 0 0,2 3 0 0 0,-1-4 0 0 0,-1 1 0 0 0,0 0 0 0 0,0-1 0 0 0,0 1 0 0 0,0 0 0 0 0,0 0 0 0 0,-1-1 0 0 0,1 1 0 0 0,-1 0 0 0 0,2 4 0 0 0,4 36-59 0 0,-4-28 40 0 0,0 0 0 0 0,0 0 0 0 0,-1 0-1 0 0,-1 0 1 0 0,0 0 0 0 0,-3 20 0 0 0,-1-7-717 0 0,2-1 0 0 0,0 1 0 0 0,4 35-1 0 0,-1-8-1653 0 0,-1-35 1154 0 0,-1 1-1 0 0,-6 31 1 0 0,7-44 1185 0 0,-1 0-1 0 0,1 0 1 0 0,0 9-1 0 0,1 0 2839 0 0,-1-14-2403 0 0,2 2-73 0 0,-1 0-1 0 0,0 1 1 0 0,0-1-1 0 0,-1 1 1 0 0,1-1 0 0 0,-1 1-1 0 0,0-1 1 0 0,0 1-1 0 0,0 0 1 0 0,-2 6-1 0 0,-6 40 930 0 0,3-7-932 0 0,0-8 71 0 0,4-31-347 0 0,1-1 0 0 0,-1 1 0 0 0,1 0 1 0 0,0 0-1 0 0,0 0 0 0 0,1-1 0 0 0,1 8 0 0 0,1 18 141 0 0,-3-22-151 0 0,0-3 3 0 0,0 1 0 0 0,0 0 0 0 0,0 0 0 0 0,1-1 0 0 0,0 1 1 0 0,2 6-1 0 0,0-2 32 0 0,-1 1 0 0 0,0 0 0 0 0,0 0 0 0 0,-1 13 0 0 0,3 12 74 0 0,7 47 77 0 0,-6-31-91 0 0,-4-44-95 0 0,0 1-1 0 0,0-1 1 0 0,-2 17-1 0 0,0-5 17 0 0,0-7-24 0 0,1-11-14 0 0,-1 0 0 0 0,1 0 0 0 0,0 0-1 0 0,0 0 1 0 0,0 0 0 0 0,0-1 0 0 0,1 1-1 0 0,-1 2 1 0 0,1-1 4 0 0,-1 0-1 0 0,0 0 1 0 0,0-1 0 0 0,0 1-1 0 0,0 0 1 0 0,0 0-1 0 0,-1 0 1 0 0,0 3 0 0 0,0-2 0 0 0,0-1 0 0 0,1 0-1 0 0,0 0 1 0 0,-1 0 0 0 0,1 0 0 0 0,0 0 0 0 0,1 5 0 0 0,1 2-4 0 0,-1 1 0 0 0,0-1 0 0 0,0 0 0 0 0,-1 1 0 0 0,0-1 0 0 0,-1 1 0 0 0,-3 14 0 0 0,-1 11 0 0 0,1 11 0 0 0,3-36 0 0 0,2-9 0 0 0,-2-1 0 0 0,1 0 0 0 0,0 1 0 0 0,0-1 0 0 0,0 0 0 0 0,-1 1 0 0 0,1-1 0 0 0,0 0 0 0 0,-1 1 0 0 0,0-1 0 0 0,0 2 0 0 0,0-2 0 0 0,0 0 0 0 0,0 0 0 0 0,1 0 0 0 0,-1 0 0 0 0,0 1 0 0 0,1-1 0 0 0,-1 0 0 0 0,1 1 0 0 0,-1-1 0 0 0,1 0 0 0 0,0 1 0 0 0,0-1 0 0 0,-1 0 0 0 0,1 1 0 0 0,0-1 0 0 0,0 2 0 0 0,0 2 0 0 0,-2 23 0 0 0,2 46 0 0 0,2-11 0 0 0,-1-60 0 0 0,-1 0 0 0 0,-6 11 0 0 0,3-9 0 0 0,2-4 0 0 0,1 0 0 0 0,0 0 0 0 0,-1-1 0 0 0,1 1 0 0 0,0 0 0 0 0,0 0 0 0 0,-1 0 0 0 0,1 0 0 0 0,0 0 0 0 0,0 0 0 0 0,0 0 0 0 0,0 0 0 0 0,0 0 0 0 0,0-1 0 0 0,1 2 0 0 0,-1 17 0 0 0,0 10 0 0 0,0-29 0 0 0,0 1 0 0 0,0 0 0 0 0,0 0 0 0 0,0-1 0 0 0,0 1 0 0 0,0 0 0 0 0,0 0 0 0 0,0 0 0 0 0,0-1 0 0 0,-1 1 0 0 0,1 0 0 0 0,0-1 0 0 0,0 1 0 0 0,-1 0 0 0 0,1 0 0 0 0,-1 0 0 0 0,-1 5 0 0 0,1 2 0 0 0,-5 4 0 0 0,4-7 0 0 0,1-3 0 0 0,0-5 0 0 0,-1-1 0 0 0,1 2 0 0 0,0-1 0 0 0,-1 1 0 0 0,1 0 0 0 0,-1-1 0 0 0,0 1 0 0 0,-2-3 0 0 0,-9-13 0 0 0,-4-7-28 0 0,13 19-1 0 0,0 1 0 0 0,1-1 0 0 0,-6-10 0 0 0,5 8-19 0 0,0 0-1 0 0,0 0 0 0 0,-11-12 1 0 0,10 14-34 0 0,1-1 1 0 0,-1 1 0 0 0,1-1-1 0 0,1 0 1 0 0,-6-12-1 0 0,0-5-279 0 0,7 20 196 0 0,0 0 1 0 0,0 0-1 0 0,1-1 1 0 0,-1 1-1 0 0,1-1 1 0 0,0 1 0 0 0,0-7-1 0 0,1 9-246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8:13.9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1 461 10656 0 0,'0'0'8606'0'0,"0"-2"-7519"0"0,0-4-554 0 0,1-1-1 0 0,0 1 1 0 0,0-1 0 0 0,0 1 0 0 0,1 0-1 0 0,0-1 1 0 0,0 1 0 0 0,1 0 0 0 0,5-10 0 0 0,3-13 110 0 0,-8 21-507 0 0,0 0-1 0 0,7-13 1 0 0,-4 9-44 0 0,6-9 13 0 0,1 1-1 0 0,18-23 1 0 0,24-32-84 0 0,-33 45-101 0 0,25-30 0 0 0,-11 21-1760 0 0,-19 19 725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8:26.7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166 287 1840 0 0,'0'0'10064'0'0,"-6"-4"-5429"0"0,-1-1-3558 0 0,6 5-923 0 0,0-1-1 0 0,0 0 1 0 0,0 1 0 0 0,0-1 0 0 0,0 0 0 0 0,0 0 0 0 0,0 0 0 0 0,0 0 0 0 0,0 0 0 0 0,0 0 0 0 0,1 0-1 0 0,-1 0 1 0 0,0 0 0 0 0,1 0 0 0 0,-1-2 0 0 0,-2-2 80 0 0,0 0-1 0 0,0 0 1 0 0,-1 1-1 0 0,1-1 1 0 0,-1 1-1 0 0,-8-8 1 0 0,6 6-82 0 0,0 0 1 0 0,1-1 0 0 0,-8-11-1 0 0,-3-13 383 0 0,12 22-426 0 0,0 0 0 0 0,-1 0 1 0 0,-10-13-1 0 0,13 18-203 0 0,-1 0-1 0 0,1 0 1 0 0,-1 0 0 0 0,1-1-1 0 0,-2-7 1 0 0,-7-13-378 0 0,10 24 419 0 0,0-1 0 0 0,1 0 1 0 0,-1 1-1 0 0,0-1 0 0 0,1 0 0 0 0,0 1 1 0 0,-1-1-1 0 0,1 0 0 0 0,0 0 1 0 0,0 0-1 0 0,0 1 0 0 0,0-1 0 0 0,0 0 1 0 0,0 0-1 0 0,1 1 0 0 0,-1-1 1 0 0,1-2-1 0 0,1-9-953 0 0,-2 12 335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8:26.7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1 301 11720 0 0,'0'0'3630'0'0,"1"-2"-2325"0"0,37-31 2535 0 0,-35 31-3623 0 0,0-1-1 0 0,0 1 0 0 0,0-1 1 0 0,0 0-1 0 0,2-4 0 0 0,7-5 228 0 0,-7 7-205 0 0,1-1 0 0 0,-1 0 1 0 0,6-8-1 0 0,3-4-90 0 0,6-4 269 0 0,0 1-1 0 0,0 1 0 0 0,25-18 1 0 0,-23 20-405 0 0,-13 11-59 0 0,0 0 1 0 0,14-8 0 0 0,0 1-291 0 0,1 0-6433 0 0,-9 5-880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8:26.7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5216 7368 0 0,'-2'5'137'0'0,"1"-3"-69"0"0,0-1 0 0 0,1 0 0 0 0,0 1-1 0 0,-1-1 1 0 0,1 0 0 0 0,0 1 0 0 0,0-1 0 0 0,0 1 0 0 0,0-1 0 0 0,0 3 1190 0 0,5-14 1900 0 0,-5 7-2913 0 0,0 0 0 0 0,0 0 0 0 0,0 0 0 0 0,0 0 0 0 0,1 0 0 0 0,-1 1 0 0 0,3-6 0 0 0,-2 4-67 0 0,1 0 0 0 0,-1 0 0 0 0,0 1 1 0 0,0-1-1 0 0,-1 0 0 0 0,1 0 1 0 0,-1 0-1 0 0,0 0 0 0 0,0-1 0 0 0,0 1 1 0 0,-1-4-1 0 0,1-3 96 0 0,-5-7 64 0 0,1-10 12 0 0,3 24-290 0 0,0 0 1 0 0,1 0-1 0 0,-1-1 0 0 0,1 1 1 0 0,0 0-1 0 0,0 0 0 0 0,1-5 0 0 0,-1 6-23 0 0,0 1 0 0 0,0 0 0 0 0,0 0 0 0 0,0 0 0 0 0,0 0 0 0 0,0 0 0 0 0,-1 0-1 0 0,0-2 1 0 0,-1-12 297 0 0,2-2 61 0 0,-1-12-482 0 0,6-39 1 0 0,-3 38 99 0 0,-2 23 7 0 0,0 1 0 0 0,1-1 1 0 0,2-9-1 0 0,-1 4 21 0 0,0 0 0 0 0,0-13 0 0 0,-1 13-8 0 0,0 0-1 0 0,4-13 1 0 0,8-55 20 0 0,-9 59 144 0 0,-1-1-1 0 0,0-34 1 0 0,-3 33-111 0 0,2 0-1 0 0,4-24 1 0 0,0 12-321 0 0,-3 16 79 0 0,6-20 0 0 0,-7 30 367 0 0,0 0 0 0 0,-1 0 0 0 0,0-14 0 0 0,3-19 221 0 0,-1 29-307 0 0,-2 8-50 0 0,1 0 0 0 0,-1 0 0 0 0,0-10 1 0 0,0-11-57 0 0,6-30 1 0 0,-1 11-21 0 0,7-49 1 0 0,7-15 152 0 0,-15 78-51 0 0,-3 24-82 0 0,-1-1 1 0 0,1-14 0 0 0,0-7 26 0 0,7-42 0 0 0,-1 13 181 0 0,3 1-615 0 0,-2 9 1111 0 0,-7 38-418 0 0,0 0 0 0 0,6-17 1 0 0,3-13-717 0 0,-7-29 758 0 0,-4 56-187 0 0,0 10-182 0 0,0 0 0 0 0,1 1-1 0 0,-1-1 1 0 0,1 0-1 0 0,0 1 1 0 0,1-6 0 0 0,16-59-284 0 0,-9 44 339 0 0,-2 0 1 0 0,0-1-1 0 0,-1 0 0 0 0,-2-1 0 0 0,2-50 0 0 0,-2 46 20 0 0,-3 24-37 0 0,0 1-1 0 0,-1-1 1 0 0,1 0-1 0 0,-1 1 1 0 0,-1-7 0 0 0,1 5 6 0 0,0 1 0 0 0,1-1 1 0 0,-1 0-1 0 0,1 0 0 0 0,1 0 1 0 0,-1 0-1 0 0,3-6 0 0 0,4-18 26 0 0,6-21-48 0 0,-11 38 23 0 0,3-29-1 0 0,-5 38-9 0 0,0-1 1 0 0,0 0-1 0 0,0 1 1 0 0,3-10-1 0 0,-2 5 41 0 0,-1-15 52 0 0,0 17-59 0 0,0 0-100 0 0,1 0 0 0 0,-1-1 1 0 0,1 1-1 0 0,6-14 0 0 0,-4 2 37 0 0,-4 18 16 0 0,0-1 0 0 0,1 1 0 0 0,-1 0 0 0 0,0 0 1 0 0,1-1-1 0 0,0 1 0 0 0,0 0 0 0 0,0-2 0 0 0,5-7 44 0 0,0 0-1 0 0,5-17 1 0 0,3-2 307 0 0,-13 26-392 0 0,1-1 0 0 0,0 1 0 0 0,-1 0 0 0 0,1-1 0 0 0,-1 1 0 0 0,-1-1 0 0 0,1 0 0 0 0,-1 1 0 0 0,1-6 0 0 0,1-13 249 0 0,9-39-136 0 0,-9 56-111 0 0,-1 0-1 0 0,1 0 1 0 0,0 0-1 0 0,5-7 1 0 0,2-9 308 0 0,-5 10-222 0 0,-2 6-35 0 0,0 0 1 0 0,0 0 0 0 0,-1-1-1 0 0,0 1 1 0 0,0-1-1 0 0,-1 1 1 0 0,0-1 0 0 0,0-8-1 0 0,-3-25-12 0 0,3 38-3 0 0,-1 0-1 0 0,1 0 0 0 0,0 0 0 0 0,0 0 1 0 0,0 0-1 0 0,0 0 0 0 0,0 0 1 0 0,0 0-1 0 0,1 0 0 0 0,0-4 1 0 0,1-2-62 0 0,-2 6 30 0 0,0 0 0 0 0,0 0 0 0 0,0 0 0 0 0,1 0 1 0 0,-1 0-1 0 0,1 0 0 0 0,0 0 0 0 0,-1 1 0 0 0,1-1 0 0 0,0 0 0 0 0,1-2 0 0 0,-1 2 73 0 0,0 1 0 0 0,0-1-1 0 0,0 1 1 0 0,0-1 0 0 0,-1 0-1 0 0,1 0 1 0 0,-1 0 0 0 0,1 1-1 0 0,-1-1 1 0 0,0 0 0 0 0,0-2-1 0 0,1 2-29 0 0,-1 0-1 0 0,0-1 0 0 0,1 1 1 0 0,-1 0-1 0 0,1 0 1 0 0,0 0-1 0 0,0 0 1 0 0,1-2-1 0 0,-1 2-47 0 0,0-1-1 0 0,0 1 1 0 0,0 0 0 0 0,-1 0-1 0 0,1 0 1 0 0,0 0 0 0 0,-1-1 0 0 0,1-2-1 0 0,-1 3 19 0 0,0 0 0 0 0,0-1 0 0 0,1 1 0 0 0,0-1 0 0 0,-1 1 0 0 0,1 0 0 0 0,0 0 0 0 0,2-4 0 0 0,4-12 28 0 0,-6 12 108 0 0,1-1-1 0 0,0 1 0 0 0,0 0 1 0 0,1-1-1 0 0,3-5 0 0 0,-6 11-140 0 0,1 0 1 0 0,-1 0-1 0 0,1 0 0 0 0,-1-1 0 0 0,0 1 0 0 0,1 0 1 0 0,-1 0-1 0 0,0 0 0 0 0,0-1 0 0 0,0-1 0 0 0,1-7-143 0 0,-1 9 159 0 0,5-8 177 0 0,-1-1 0 0 0,10-13 0 0 0,3-16-132 0 0,1 10-34 0 0,-17 28-2 0 0,-1-1 0 0 0,1 1-1 0 0,-1 0 1 0 0,1 0 0 0 0,-1-1-1 0 0,0 1 1 0 0,1 0 0 0 0,-1-1 0 0 0,0 1-1 0 0,0 0 1 0 0,0-1 0 0 0,0 1-1 0 0,0-2 1 0 0,-1 1-8 0 0,1 1 1 0 0,0-1-1 0 0,0 0 0 0 0,0 1 1 0 0,0-1-1 0 0,1 0 0 0 0,-1 1 1 0 0,0-1-1 0 0,1 1 0 0 0,0-3 1 0 0,1-1-91 0 0,0-1-1 0 0,0 0 1 0 0,0 1 0 0 0,0-8 0 0 0,-1 10 150 0 0,1-3 58 0 0,-1 0 0 0 0,2 0 1 0 0,-1 1-1 0 0,4-7 0 0 0,-4 7-94 0 0,1 0 0 0 0,-1-1 1 0 0,1 1-1 0 0,-2-1 0 0 0,3-8 1 0 0,3-15-468 0 0,-5 23 454 0 0,0 0 1 0 0,0 0 0 0 0,-1 0 0 0 0,1-12 0 0 0,-2 16 27 0 0,0-1 0 0 0,1 0 0 0 0,-1 0 0 0 0,1 1 1 0 0,0-1-1 0 0,0 1 0 0 0,0-1 0 0 0,0 1 0 0 0,2-5 1 0 0,7-15 84 0 0,0-3-114 0 0,-7 21 0 0 0,-1-1 0 0 0,0 1 0 0 0,0 0 0 0 0,1-8 0 0 0,-1 8-57 0 0,-1 0-1 0 0,1 0 0 0 0,-1 0 0 0 0,1 0 1 0 0,0 1-1 0 0,5-7 0 0 0,7-13-210 0 0,-1 0 556 0 0,-9 18-199 0 0,0-1 1 0 0,0-1 0 0 0,-1 1 0 0 0,4-9-1 0 0,-5 13-79 0 0,0-1 10 0 0,3-11 4 0 0,-3 5-83 0 0,1 1 0 0 0,0 0 1 0 0,0 0-1 0 0,9-13 0 0 0,-5 7-418 0 0,20-41 1802 0 0,-9 26-1199 0 0,0 2 14 0 0,-17 26-121 0 0,0 0 1 0 0,0-1 0 0 0,0 1-1 0 0,0 0 1 0 0,-1 0 0 0 0,1 0-1 0 0,0 0 1 0 0,-1-1 0 0 0,1 1-1 0 0,0 0 1 0 0,-1-1 0 0 0,0 1 0 0 0,1-2-1 0 0,4-6-54 0 0,14-21 30 0 0,-16 25 12 0 0,0 0 0 0 0,1 0 0 0 0,-1 0 0 0 0,8-8 0 0 0,-9 12-17 0 0,-1-1 0 0 0,1 1 0 0 0,-1 0 0 0 0,1-1 0 0 0,-1 1 0 0 0,0-1-1 0 0,0 0 1 0 0,1 1 0 0 0,-1-1 0 0 0,0 0 0 0 0,0 0 0 0 0,-1 0 0 0 0,1 1 0 0 0,0-1 0 0 0,0-2-1 0 0,3-7-124 0 0,-2 8 123 0 0,0 0 0 0 0,-1 0-1 0 0,1 0 1 0 0,-1 0 0 0 0,1 0 0 0 0,1-7 0 0 0,6-9 369 0 0,-9 19-357 0 0,2-6 5 0 0,1 0-1 0 0,1 1 1 0 0,-1 0 0 0 0,1 0 0 0 0,0 0-1 0 0,7-7 1 0 0,15-16-5 0 0,-12 8 0 0 0,-11 13 0 0 0,-1 5-2 0 0,6-9-149 0 0,0-1 0 0 0,8-15-1 0 0,-15 26 152 0 0,0-1 0 0 0,0 0 0 0 0,1 0 0 0 0,-1 1 0 0 0,1-1 0 0 0,0 1 0 0 0,2-3 0 0 0,7-5 0 0 0,-10 7 0 0 0,1 1 0 0 0,-1-1 0 0 0,0 1 0 0 0,1 0 0 0 0,-1-1 0 0 0,1 1 0 0 0,0 0 0 0 0,-1 0 0 0 0,4-1 0 0 0,-4 1 0 0 0,1 0 0 0 0,-1 1 0 0 0,0-1 0 0 0,1 0 0 0 0,-1 0 0 0 0,0 0 0 0 0,0 0 0 0 0,0 0 0 0 0,0 0 0 0 0,0 0 0 0 0,2-3 0 0 0,11-21 54 0 0,-11 18-44 0 0,-2-5 18 0 0,2 8-11 0 0,0 2-8 0 0,11-11 3 0 0,-10 12-12 0 0,0-1-2 0 0,-2-1 2 0 0,17-9 0 0 0,-9 6 0 0 0,-5 3 0 0 0,0 0 0 0 0,0 0 0 0 0,0-1 0 0 0,0 0 0 0 0,6-6 0 0 0,-4 4 11 0 0,35-32 42 0 0,-7 11 73 0 0,-15 14-62 0 0,-16 9-55 0 0,-2 2-9 0 0,0 0 1 0 0,0 0-1 0 0,0 0 0 0 0,0 0 0 0 0,0 0 0 0 0,0 1 0 0 0,4-3 0 0 0,3 0 0 0 0,-7 3 0 0 0,0 1 0 0 0,0-1 0 0 0,0 1 0 0 0,0-1 0 0 0,0 0 0 0 0,0 0 0 0 0,-1 0 0 0 0,1 0 0 0 0,3-2 0 0 0,26-19 54 0 0,-13 8 9 0 0,-14 11-46 0 0,0 0-1 0 0,0 0 1 0 0,0 0 0 0 0,7-3-1 0 0,20-15 48 0 0,11-4 48 0 0,-40 24-133 0 0,0-1 1 0 0,0 1-1 0 0,0-1 0 0 0,-1 1 0 0 0,1-1 0 0 0,-1 1 1 0 0,3-4-1 0 0,-2 3 53 0 0,-1 0-1 0 0,1 0 1 0 0,0 0-1 0 0,1 0 1 0 0,-1 0 0 0 0,0 0-1 0 0,0 1 1 0 0,1-1 0 0 0,-1 1-1 0 0,1-1 1 0 0,3 0 0 0 0,2-2-16 0 0,-1-1 0 0 0,-1 1 1 0 0,1-1-1 0 0,6-5 0 0 0,-11 7-12 0 0,8-3-9 0 0,-9 5-38 0 0,0 0 0 0 0,1 0 0 0 0,-1 0 0 0 0,0-1 0 0 0,1 1 0 0 0,-1 0 0 0 0,0-1 0 0 0,0 1-1 0 0,0 0 1 0 0,1-3 0 0 0,7-3 162 0 0,-7 6-83 0 0,-1 0 1 0 0,0 0-1 0 0,0 1 1 0 0,1-1-1 0 0,-1 0 1 0 0,0 0-1 0 0,0 0 1 0 0,0 0-1 0 0,0-1 1 0 0,1-1-1 0 0,-1 2-33 0 0,0 0 0 0 0,0-1 0 0 0,0 1 0 0 0,1 0 0 0 0,-1-1 0 0 0,0 1 0 0 0,1 0 0 0 0,1-1 1 0 0,10-8-4 0 0,8-4-4 0 0,-3 0 62 0 0,-8 3-47 0 0,3-2-12 0 0,-7 9 5 0 0,0-2-10 0 0,0-7 62 0 0,0 3-48 0 0,-3 6-3 0 0,3 2-6 0 0,14-14-1 0 0,-3 1 2 0 0,-16 14 0 0 0,1 0 0 0 0,-1 0 0 0 0,1 0 0 0 0,-1 0 0 0 0,1 0 0 0 0,-1 0 0 0 0,0-1 0 0 0,0 1 0 0 0,1 0 0 0 0,-1-1 0 0 0,1-1 0 0 0,4-1 0 0 0,5 0 9 0 0,-8 3 18 0 0,15-18 1 0 0,-13 14-28 0 0,-3 2 0 0 0,1 1 0 0 0,-1 0 0 0 0,0-1 0 0 0,1 1 0 0 0,0 0 0 0 0,3-2 0 0 0,-4 3 0 0 0,-1 0 0 0 0,14-2 0 0 0,6-4 0 0 0,-15 6 0 0 0,-4 1 0 0 0,0 0 0 0 0,0-1 0 0 0,0 1 0 0 0,0-1 0 0 0,0 1 0 0 0,0-1 0 0 0,0 0 0 0 0,0 0 0 0 0,2-1 0 0 0,25-12 32 0 0,-24 12-100 0 0,-1-1 0 0 0,1 1 1 0 0,-1 0-1 0 0,1 0 1 0 0,0 1-1 0 0,0-1 1 0 0,0 1-1 0 0,0 0 0 0 0,0 0 1 0 0,5 1-1 0 0,-9 0 85 0 0,0-1 0 0 0,0 1-1 0 0,-1 0 1 0 0,1 0 0 0 0,0 0-1 0 0,0 0 1 0 0,0-1 0 0 0,0 1 0 0 0,-1 0-1 0 0,1-1 1 0 0,0 1 0 0 0,0 0-1 0 0,-1-1 1 0 0,2 0 0 0 0,2-2 43 0 0,0 1 0 0 0,1 0 0 0 0,-1 0 1 0 0,1 0-1 0 0,0 0 0 0 0,6-1 0 0 0,0 0-60 0 0,-10 3 0 0 0,22-12 0 0 0,-5 1 0 0 0,-4-1 0 0 0,-3 7 0 0 0,8-6 0 0 0,-3 7 11 0 0,-9 3 44 0 0,10-6-57 0 0,14-5 2 0 0,-27 10-1 0 0,23-1 13 0 0,-23 1 11 0 0,18 1 7 0 0,-15 1-25 0 0,-3-1 24 0 0,16-6 1 0 0,39-2 34 0 0,-56 8-64 0 0,15-1 0 0 0,-14 2 10 0 0,11 1 34 0 0,-5 1-32 0 0,-7-1-6 0 0,1-1 0 0 0,-1 1 1 0 0,1-1-1 0 0,0 1 0 0 0,-1-1 0 0 0,1-1 0 0 0,0 1 1 0 0,-1 0-1 0 0,6-2 0 0 0,20-6 58 0 0,-27 6-64 0 0,17 1 0 0 0,12 1 0 0 0,-3 3 0 0 0,-18-2 41 0 0,6 1 204 0 0,1 0 0 0 0,24-2 0 0 0,-38-1-245 0 0,-3 1 0 0 0,1-1 0 0 0,0 1 0 0 0,-1 0 0 0 0,1-1 0 0 0,0 1 0 0 0,-1 0 0 0 0,1 0 0 0 0,0 0 0 0 0,-1-1 0 0 0,1 1 0 0 0,0 0 0 0 0,-1 0 0 0 0,1 0 0 0 0,0 0 0 0 0,0 0 0 0 0,-1 0 0 0 0,1 0 0 0 0,0 0 0 0 0,1 1 0 0 0,4 0 0 0 0,14 1 0 0 0,-16-2-4 0 0,1 0-68 0 0,-1 0-1 0 0,0 1 1 0 0,1-1-1 0 0,-1 1 1 0 0,1 0-1 0 0,-1 0 1 0 0,6 3-1 0 0,11-3 73 0 0,-15-1 0 0 0,0 0 0 0 0,0 1 0 0 0,1-1 0 0 0,-1 1 0 0 0,0 0 0 0 0,8 3 0 0 0,28 15 78 0 0,-41-18-70 0 0,0 0 0 0 0,1 0 0 0 0,-1-1 0 0 0,0 1 0 0 0,1 0 0 0 0,-1-1 0 0 0,0 0 0 0 0,1 1 0 0 0,-1-1 0 0 0,1 0 1 0 0,2 1-1 0 0,3 0 28 0 0,3 3-5 0 0,0 0 0 0 0,1 0 0 0 0,13 2 0 0 0,-4 0-3 0 0,31 6 37 0 0,-25-5-5 0 0,-12-3-24 0 0,-1 0-1 0 0,21 10 1 0 0,11 4-15 0 0,-26-11 125 0 0,12 8-68 0 0,-22-11-52 0 0,-1 0 1 0 0,-1 1-1 0 0,1 0 0 0 0,-1 1 1 0 0,0 0-1 0 0,0 0 0 0 0,7 8 0 0 0,12 10 55 0 0,19 22 89 0 0,-36-37-141 0 0,0 0-1 0 0,11 14 0 0 0,-1-1 74 0 0,9 10 55 0 0,-10-11-79 0 0,24 21-1 0 0,-12-10-18 0 0,-23-25-54 0 0,-7-5-5 0 0,1-1 0 0 0,0 0 0 0 0,0 0 0 0 0,1 0 0 0 0,-1 0 0 0 0,0 0 0 0 0,0 0 0 0 0,0 0 0 0 0,1-1 0 0 0,-1 1 0 0 0,3 1 0 0 0,-3-2 0 0 0,-1 0 0 0 0,1 1 0 0 0,0-1 0 0 0,-1 0 0 0 0,1 1 0 0 0,-1-1 0 0 0,1 0 0 0 0,0 1 0 0 0,-1-1 0 0 0,1 1 0 0 0,-1-1 0 0 0,1 1 0 0 0,-1 0 0 0 0,1-1 0 0 0,-1 1 0 0 0,1 0 0 0 0,0 0 0 0 0,-1 0 0 0 0,0 0 0 0 0,1-1 0 0 0,0 1 0 0 0,-1 0 0 0 0,1-1 0 0 0,-1 1 0 0 0,1-1 0 0 0,0 1 0 0 0,-1-1 0 0 0,1 1 0 0 0,0-1 0 0 0,0 1 0 0 0,-1-1 0 0 0,1 0 0 0 0,1 1 0 0 0,0 0 0 0 0,0-1 0 0 0,0 1 0 0 0,0 0 0 0 0,0 0 0 0 0,0 0 0 0 0,-1 1 0 0 0,1-1 0 0 0,0 0 0 0 0,-1 1 0 0 0,1-1 0 0 0,-1 1 0 0 0,2 1 0 0 0,37 37 128 0 0,9 1 0 0 0,-47-40-125 0 0,-1 1 0 0 0,1 0 0 0 0,-1-1-1 0 0,1 1 1 0 0,0-1 0 0 0,0 0 0 0 0,2 2 0 0 0,-2-3 109 0 0,-1 2 17 0 0,11 9 69 0 0,-7-6-243 0 0,0-1 0 0 0,0 1 0 0 0,-1 0 0 0 0,7 10 0 0 0,-10-14 136 0 0,1 0-74 0 0,0 0-1 0 0,-1-1 0 0 0,1 1 1 0 0,0 0-1 0 0,0 1 1 0 0,-1-1-1 0 0,1 0 0 0 0,-1 0 1 0 0,1 1-1 0 0,1 2 1 0 0,-1-3-15 0 0,4 7-51 0 0,-4-5 17 0 0,0-1 0 0 0,1 1 0 0 0,-1 0 0 0 0,1-1-1 0 0,6 5 1 0 0,-4-3 21 0 0,-3-3 11 0 0,-1 0 0 0 0,0 0 0 0 0,1 0 0 0 0,-1 1 0 0 0,0-1-1 0 0,0 0 1 0 0,0 1 0 0 0,0-1 0 0 0,0 1 0 0 0,0-1 0 0 0,0 1 0 0 0,0 0-1 0 0,-1-1 1 0 0,2 4 0 0 0,0-2 0 0 0,0 1 0 0 0,0 0 0 0 0,0-1 0 0 0,1 0 0 0 0,4 5 0 0 0,1 2 0 0 0,-5-4 0 0 0,-3-5 0 0 0,0 0 0 0 0,1 0 0 0 0,-1 1 0 0 0,1-1 0 0 0,-1 0 0 0 0,1 0 0 0 0,-1 0 0 0 0,1-1 0 0 0,-1 1 0 0 0,1 0 0 0 0,0 0 0 0 0,-1 0 0 0 0,1 0 0 0 0,0 0 0 0 0,0-1 0 0 0,0 1 0 0 0,1 0 0 0 0,12 14 36 0 0,7 10-8 0 0,37 45-9 0 0,-50-58-12 0 0,0 0 0 0 0,-1 0 0 0 0,0 0 0 0 0,7 20-1 0 0,-7-17-3 0 0,0 0 0 0 0,2 0 0 0 0,16 23 0 0 0,-11-17-4 0 0,7 8 1 0 0,16 27 0 0 0,-19-34 0 0 0,-1 0 0 0 0,-14-16 0 0 0,1-1 0 0 0,-1 1 0 0 0,1-1 0 0 0,8 8 0 0 0,11 15 0 0 0,16 30 11 0 0,-15-9 42 0 0,-17-37-53 0 0,9 21 0 0 0,-11-21 0 0 0,1-1 0 0 0,12 19 0 0 0,-15-25 0 0 0,1 1 0 0 0,-1 0 0 0 0,-1 1 0 0 0,1-1 0 0 0,2 13 0 0 0,2 4 0 0 0,-2-4 0 0 0,-4-15 0 0 0,0 1 0 0 0,0-1 0 0 0,1 0 0 0 0,2 7 0 0 0,30 63 64 0 0,-13-28-64 0 0,30 87 0 0 0,-39-109 0 0 0,-10-21 0 0 0,0 0 0 0 0,-1 0 0 0 0,1 0 0 0 0,-1 0 0 0 0,1 0 0 0 0,-1 0 0 0 0,0 1 0 0 0,0-1 0 0 0,-1 0 0 0 0,1 1 0 0 0,0 3 0 0 0,-2-2 0 0 0,1 0 0 0 0,0 0 0 0 0,1 0 0 0 0,-1 0 0 0 0,1 0 0 0 0,0 0 0 0 0,0 0 0 0 0,1 0 0 0 0,0 0 0 0 0,0 0 0 0 0,0-1 0 0 0,0 1 0 0 0,0-1 0 0 0,1 1 0 0 0,5 6 0 0 0,-2-4 0 0 0,-1 1 0 0 0,0-1 0 0 0,-1 1 0 0 0,0 1 0 0 0,4 9 0 0 0,0 0 0 0 0,14 40 11 0 0,-16-39 38 0 0,-6-17-48 0 0,1 1-1 0 0,0 0 1 0 0,0 0 0 0 0,0-1-1 0 0,0 1 1 0 0,2 2-1 0 0,13 30 0 0 0,-1-2 0 0 0,-4-13 0 0 0,-1 1 0 0 0,14 39 0 0 0,-8-16 0 0 0,-2-7 0 0 0,13 53 0 0 0,4 1 0 0 0,-26-76 0 0 0,3 17 0 0 0,-4-16 0 0 0,8 27 0 0 0,-1-7 0 0 0,55 216 0 0 0,-39-125 0 0 0,-25-117 0 0 0,9 31 0 0 0,-9-35 0 0 0,0 1 0 0 0,0 0 0 0 0,1 10 0 0 0,5 16 0 0 0,3-3 0 0 0,-2-1 0 0 0,8 42 0 0 0,-13-57 0 0 0,8 21 0 0 0,-2-4 0 0 0,-7-21 0 0 0,4 20 0 0 0,-6-29 0 0 0,-1 1 0 0 0,0 0 0 0 0,1 0 0 0 0,0 0 0 0 0,-1 0 0 0 0,1 0 0 0 0,0 0 0 0 0,0-1 0 0 0,0 1 0 0 0,2 3 0 0 0,-1-4 0 0 0,-1 1 0 0 0,0 0 0 0 0,0-1 0 0 0,0 1 0 0 0,0 0 0 0 0,0 0 0 0 0,-1-1 0 0 0,1 1 0 0 0,-1 0 0 0 0,2 4 0 0 0,4 36-59 0 0,-4-28 40 0 0,0 0 0 0 0,0 0 0 0 0,-1 0-1 0 0,-1 0 1 0 0,0 0 0 0 0,-3 20 0 0 0,-1-7-717 0 0,2-1 0 0 0,0 1 0 0 0,4 35-1 0 0,-1-8-1653 0 0,-1-35 1154 0 0,-1 1-1 0 0,-6 31 1 0 0,7-44 1185 0 0,-1 0-1 0 0,1 0 1 0 0,0 9-1 0 0,1 0 2839 0 0,-1-14-2403 0 0,2 2-73 0 0,-1 0-1 0 0,0 1 1 0 0,0-1-1 0 0,-1 1 1 0 0,1-1 0 0 0,-1 1-1 0 0,0-1 1 0 0,0 1-1 0 0,0 0 1 0 0,-2 6-1 0 0,-6 40 930 0 0,3-7-932 0 0,0-8 71 0 0,4-31-347 0 0,1-1 0 0 0,-1 1 0 0 0,1 0 1 0 0,0 0-1 0 0,0 0 0 0 0,1-1 0 0 0,1 8 0 0 0,1 18 141 0 0,-3-22-151 0 0,0-3 3 0 0,0 1 0 0 0,0 0 0 0 0,0 0 0 0 0,1-1 0 0 0,0 1 1 0 0,2 6-1 0 0,0-2 32 0 0,-1 1 0 0 0,0 0 0 0 0,0 0 0 0 0,-1 13 0 0 0,3 12 74 0 0,7 47 77 0 0,-6-31-91 0 0,-4-44-95 0 0,0 1-1 0 0,0-1 1 0 0,-2 17-1 0 0,0-5 17 0 0,0-7-24 0 0,1-11-14 0 0,-1 0 0 0 0,1 0 0 0 0,0 0-1 0 0,0 0 1 0 0,0 0 0 0 0,0-1 0 0 0,1 1-1 0 0,-1 2 1 0 0,1-1 4 0 0,-1 0-1 0 0,0 0 1 0 0,0-1 0 0 0,0 1-1 0 0,0 0 1 0 0,0 0-1 0 0,-1 0 1 0 0,0 3 0 0 0,0-2 0 0 0,0-1 0 0 0,1 0-1 0 0,0 0 1 0 0,-1 0 0 0 0,1 0 0 0 0,0 0 0 0 0,1 5 0 0 0,1 2-4 0 0,-1 1 0 0 0,0-1 0 0 0,0 0 0 0 0,-1 1 0 0 0,0-1 0 0 0,-1 1 0 0 0,-3 14 0 0 0,-1 11 0 0 0,1 11 0 0 0,3-36 0 0 0,2-9 0 0 0,-2-1 0 0 0,1 0 0 0 0,0 1 0 0 0,0-1 0 0 0,0 0 0 0 0,-1 1 0 0 0,1-1 0 0 0,0 0 0 0 0,-1 1 0 0 0,0-1 0 0 0,0 2 0 0 0,0-2 0 0 0,0 0 0 0 0,0 0 0 0 0,1 0 0 0 0,-1 0 0 0 0,0 1 0 0 0,1-1 0 0 0,-1 0 0 0 0,1 1 0 0 0,-1-1 0 0 0,1 0 0 0 0,0 1 0 0 0,0-1 0 0 0,-1 0 0 0 0,1 1 0 0 0,0-1 0 0 0,0 2 0 0 0,0 2 0 0 0,-2 23 0 0 0,2 46 0 0 0,2-11 0 0 0,-1-60 0 0 0,-1 0 0 0 0,-6 11 0 0 0,3-9 0 0 0,2-4 0 0 0,1 0 0 0 0,0 0 0 0 0,-1-1 0 0 0,1 1 0 0 0,0 0 0 0 0,0 0 0 0 0,-1 0 0 0 0,1 0 0 0 0,0 0 0 0 0,0 0 0 0 0,0 0 0 0 0,0 0 0 0 0,0 0 0 0 0,0-1 0 0 0,1 2 0 0 0,-1 17 0 0 0,0 10 0 0 0,0-29 0 0 0,0 1 0 0 0,0 0 0 0 0,0 0 0 0 0,0-1 0 0 0,0 1 0 0 0,0 0 0 0 0,0 0 0 0 0,0 0 0 0 0,0-1 0 0 0,-1 1 0 0 0,1 0 0 0 0,0-1 0 0 0,0 1 0 0 0,-1 0 0 0 0,1 0 0 0 0,-1 0 0 0 0,-1 5 0 0 0,1 2 0 0 0,-5 4 0 0 0,4-7 0 0 0,1-3 0 0 0,0-5 0 0 0,-1-1 0 0 0,1 2 0 0 0,0-1 0 0 0,-1 1 0 0 0,1 0 0 0 0,-1-1 0 0 0,0 1 0 0 0,-2-3 0 0 0,-9-13 0 0 0,-4-7-28 0 0,13 19-1 0 0,0 1 0 0 0,1-1 0 0 0,-6-10 0 0 0,5 8-19 0 0,0 0-1 0 0,0 0 0 0 0,-11-12 1 0 0,10 14-34 0 0,1-1 1 0 0,-1 1 0 0 0,1-1-1 0 0,1 0 1 0 0,-6-12-1 0 0,0-5-279 0 0,7 20 196 0 0,0 0 1 0 0,0 0-1 0 0,1-1 1 0 0,-1 1-1 0 0,1-1 1 0 0,0 1 0 0 0,0-7-1 0 0,1 9-246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8:26.7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1 461 10656 0 0,'0'0'8606'0'0,"0"-2"-7519"0"0,0-4-554 0 0,1-1-1 0 0,0 1 1 0 0,0-1 0 0 0,0 1 0 0 0,1 0-1 0 0,0-1 1 0 0,0 1 0 0 0,1 0 0 0 0,5-10 0 0 0,3-13 110 0 0,-8 21-507 0 0,0 0-1 0 0,7-13 1 0 0,-4 9-44 0 0,6-9 13 0 0,1 1-1 0 0,18-23 1 0 0,24-32-84 0 0,-33 45-101 0 0,25-30 0 0 0,-11 21-1760 0 0,-19 19 725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35:06.2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 1 7832 0 0,'0'0'10107'0'0,"-2"0"-8964"0"0,1 1-868 0 0,-1 0 0 0 0,1 0 0 0 0,-1 0 0 0 0,0 0 0 0 0,0 0 0 0 0,1-1 0 0 0,-1 1-1 0 0,0-1 1 0 0,-3 1 1384 0 0,-4 4-1460 0 0,3 0-218 0 0,-3 3 541 0 0,1-1-1 0 0,-13 16 0 0 0,20-20-468 0 0,0-1 0 0 0,0 1-1 0 0,0 0 1 0 0,0 0 0 0 0,0 0 0 0 0,1 0-1 0 0,-1 0 1 0 0,1 0 0 0 0,0 0 0 0 0,0 0-1 0 0,0 4 1 0 0,0-3-57 0 0,0 0 0 0 0,0 0 0 0 0,-1 0 0 0 0,1 0-1 0 0,-3 6 1 0 0,-7 11 8 0 0,8-19-38 0 0,0 1 0 0 0,1-1 1 0 0,-1 1-1 0 0,1 0 0 0 0,0 0 0 0 0,0 0 1 0 0,0-1-1 0 0,0 1 0 0 0,0 0 0 0 0,1 0 1 0 0,-1 6-1 0 0,1-2-434 0 0,1 4 198 0 0,-2-4-4956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9:11.0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29 3224 0 0,'-14'-3'18602'0'0,"6"24"-17385"0"0,7-19-1023 0 0,2 0-88 0 0,-1 0 3 0 0,1 0-1 0 0,-1 0 0 0 0,0 0 1 0 0,0 0-1 0 0,0 0 0 0 0,0 0 1 0 0,0 1-1 0 0,-1-1 0 0 0,1 0 1 0 0,-1 0-1 0 0,1 0 0 0 0,-1 0 1 0 0,0 0-1 0 0,0 0 1 0 0,0 0-1 0 0,0 0 0 0 0,0 0 1 0 0,-2 2-1 0 0,-5 6 41 0 0,-1-2-133 0 0,8-8-43 0 0,1 0 0 0 0,-1 1 0 0 0,0-1-1 0 0,0 0 1 0 0,0 0 0 0 0,0 0 0 0 0,0 0 0 0 0,1 0-1 0 0,-1 1 1 0 0,0-2 0 0 0,0 1 0 0 0,0 0 0 0 0,0 0-1 0 0,0 0 1 0 0,1 0 0 0 0,-1 0 0 0 0,0-1 0 0 0,0 1 0 0 0,0 0-1 0 0,0-1 1 0 0,1 1 0 0 0,-1-1 0 0 0,0 1 0 0 0,1-1-1 0 0,-1 1 1 0 0,0-1 0 0 0,1 1 0 0 0,-1-1 0 0 0,0 0-1 0 0,1 1 1 0 0,-1-1 0 0 0,1 0 0 0 0,-1 1 0 0 0,1-1-1 0 0,0 0 1 0 0,-1 0 0 0 0,0-1 0 0 0,-5-6-364 0 0,6 6 367 0 0,-1 1-1 0 0,1 0 0 0 0,0 0 0 0 0,0 0 1 0 0,0 0-1 0 0,0-1 0 0 0,0 1 1 0 0,1 0-1 0 0,-1 0 0 0 0,0 0 0 0 0,0 0 1 0 0,1 0-1 0 0,-1 0 0 0 0,1 0 0 0 0,0-2 1 0 0,-1 3 23 0 0,2-4 54 0 0,-1 1-1 0 0,2-1 1 0 0,-1 1-1 0 0,0 0 1 0 0,0 0-1 0 0,1 0 0 0 0,0 0 1 0 0,-1 0-1 0 0,1 0 1 0 0,0 1-1 0 0,4-3 1 0 0,13-12-229 0 0,-18 12-110 0 0,-2 5 278 0 0,0 0-1 0 0,0 0 1 0 0,0 0-1 0 0,0-1 1 0 0,0 1-1 0 0,0 0 0 0 0,0 0 1 0 0,0 0-1 0 0,0-1 1 0 0,0 1-1 0 0,0 0 1 0 0,1 0-1 0 0,-1 0 1 0 0,0 0-1 0 0,0-1 1 0 0,0 1-1 0 0,0 0 1 0 0,0 0-1 0 0,0 0 1 0 0,0 0-1 0 0,1 0 1 0 0,-1 0-1 0 0,0-1 1 0 0,0 1-1 0 0,0 0 1 0 0,0 0-1 0 0,1 0 1 0 0,-1 0-1 0 0,0 0 1 0 0,0 0-1 0 0,0 0 0 0 0,1 0 1 0 0,0-1 7 0 0,0 1-1 0 0,1-1 1 0 0,-1 1-1 0 0,0-1 1 0 0,0 1-1 0 0,1 0 1 0 0,-1 0-1 0 0,1-1 1 0 0,-1 1 0 0 0,0 0-1 0 0,1 0 1 0 0,-1 0-1 0 0,0 1 1 0 0,1-1-1 0 0,-1 0 1 0 0,0 0 0 0 0,2 1-1 0 0,6 1 355 0 0,-8-1-317 0 0,0 0 0 0 0,0 0 0 0 0,0 0 0 0 0,0 0 0 0 0,0 0 0 0 0,0 0 0 0 0,0 0 0 0 0,0 0 0 0 0,0 1 0 0 0,-1-1 1 0 0,1 0-1 0 0,-1 0 0 0 0,1 3 0 0 0,0-3 4 0 0,1 2-22 0 0,-1-1-1 0 0,1 1 1 0 0,-1 0 0 0 0,0-1-1 0 0,0 1 1 0 0,0 0 0 0 0,-1 0-1 0 0,1 0 1 0 0,-1 0 0 0 0,1-1 0 0 0,-1 1-1 0 0,0 0 1 0 0,0 0 0 0 0,0 0-1 0 0,-1 0 1 0 0,1 0 0 0 0,-1 0-1 0 0,1-1 1 0 0,-1 1 0 0 0,0 0 0 0 0,-2 3-1 0 0,-8 15 160 0 0,8-16-118 0 0,0 0 0 0 0,1 0 0 0 0,-1-1 0 0 0,-1 1 0 0 0,1-1 0 0 0,-1 1 0 0 0,-5 4 1 0 0,4-3-131 0 0,4-4 76 0 0,0-3 49 0 0,-1 0-53 0 0,0 1 0 0 0,0-1 0 0 0,0 0 0 0 0,0 0 0 0 0,0 0 0 0 0,1 0 0 0 0,-1-1 0 0 0,0 1 0 0 0,1 0 0 0 0,-1-1 0 0 0,-1-1 0 0 0,1 0-3 0 0,1-1 0 0 0,-1 1 0 0 0,0-1 0 0 0,1 1 0 0 0,-1-5 0 0 0,1 6 0 0 0,0-5-13 0 0,1 1 0 0 0,0-1 0 0 0,1-9 0 0 0,0 14 16 0 0,-1 0 0 0 0,2 0-1 0 0,-1 0 1 0 0,0 0 0 0 0,0 0 0 0 0,0 1-1 0 0,1-1 1 0 0,-1 0 0 0 0,1 1 0 0 0,-1-1-1 0 0,1 1 1 0 0,0 0 0 0 0,0-1 0 0 0,-1 1-1 0 0,4-1 1 0 0,-5 1 1 0 0,1 1 1 0 0,-1 0-1 0 0,0 0 0 0 0,0-1 0 0 0,0 1 1 0 0,1 0-1 0 0,-1-1 0 0 0,0 1 0 0 0,0 0 1 0 0,0-1-1 0 0,0 1 0 0 0,0 0 0 0 0,0-1 1 0 0,0 1-1 0 0,0 0 0 0 0,0-1 0 0 0,0 1 0 0 0,0 0 1 0 0,0-1-1 0 0,0 1 0 0 0,0 0 0 0 0,0-1 1 0 0,0 1-1 0 0,0-1 0 0 0,0 0 2 0 0,1-8-4 0 0,-1 8-1 0 0,0 1 1 0 0,0 0-1 0 0,0 0 0 0 0,1 0 1 0 0,-1 0-1 0 0,0-1 0 0 0,0 1 0 0 0,0 0 1 0 0,0 0-1 0 0,0 0 0 0 0,0 0 0 0 0,1 0 1 0 0,-1 0-1 0 0,0 0 0 0 0,0-1 1 0 0,0 1-1 0 0,0 0 0 0 0,0 0 0 0 0,1 0 1 0 0,-1 0-1 0 0,0 0 0 0 0,0 0 0 0 0,0 0 1 0 0,0 0-1 0 0,1 0 0 0 0,-1 0 1 0 0,0 0-1 0 0,0 0 0 0 0,0 0 0 0 0,1 0 1 0 0,-1 0-1 0 0,0 0 0 0 0,0 0 0 0 0,0 0 1 0 0,0 0-1 0 0,1 0 0 0 0,-1 0 0 0 0,0 0 1 0 0,0 1-1 0 0,0-1 0 0 0,0 0 1 0 0,1 1-19 0 0,0 0 1 0 0,-1 0 0 0 0,1 0 0 0 0,-1 0 0 0 0,1 0 0 0 0,-1 1-1 0 0,1-1 1 0 0,-1 0 0 0 0,0 0 0 0 0,0 0 0 0 0,0 1 0 0 0,0-1 0 0 0,0 3-1 0 0,2 8-2029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9:14.0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0 3224 0 0,'0'0'6768'0'0,"-9"4"-5410"0"0,-15-1 419 0 0,22-3-1626 0 0,-1 0 0 0 0,1 0 0 0 0,0 0 0 0 0,0 0 0 0 0,-1 1-1 0 0,1-1 1 0 0,0 1 0 0 0,0-1 0 0 0,0 1 0 0 0,0 0 0 0 0,0 0 0 0 0,0 0 0 0 0,-4 2 0 0 0,4-1-107 0 0,-1 0 0 0 0,1 0 0 0 0,0 0 0 0 0,-1 0 0 0 0,1 0 0 0 0,0 1 0 0 0,0-1 0 0 0,1 1 0 0 0,-1 0 0 0 0,0-1 0 0 0,1 1 0 0 0,0 0 0 0 0,0 0 0 0 0,0 0 0 0 0,-1 3 0 0 0,1-4-44 0 0,1 0 0 0 0,0 0 0 0 0,-1 0 0 0 0,0 0 0 0 0,1 0 0 0 0,-1 0 0 0 0,0-1 0 0 0,0 1 0 0 0,0 0 0 0 0,-2 2 0 0 0,0 5 0 0 0,6 2-36 0 0,0-4-154 0 0,-2-6-75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9:14.8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209 1 4808 0 0,'0'0'507'0'0,"-2"0"-32"0"0,-6 4 1751 0 0,4 4-1138 0 0,-12 18 632 0 0,15-25-1068 0 0,-8 8-136 0 0,-65 81 1372 0 0,71-88-1840 0 0,2 1 0 0 0,-1 0 0 0 0,0 0 0 0 0,0 0 0 0 0,1 0 0 0 0,0 1 0 0 0,-2 3 0 0 0,2-1-28 0 0,-1-1 0 0 0,1 0 0 0 0,-1 0 0 0 0,0 0 0 0 0,-1 0 1 0 0,1 0-1 0 0,-1-1 0 0 0,-5 7 0 0 0,6-8-17 0 0,0-1 0 0 0,-1 0 1 0 0,1 1-1 0 0,-1-1 0 0 0,0 0 0 0 0,0 0 0 0 0,1 0 0 0 0,-1-1 0 0 0,-1 1 0 0 0,-3 1 1 0 0,-3 5 48 0 0,10-7-107 0 0,-1-1 1 0 0,0 1 0 0 0,1 0 0 0 0,-1-1-1 0 0,1 1 1 0 0,-1 0 0 0 0,0-1 0 0 0,0 1 0 0 0,1-1-1 0 0,-1 0 1 0 0,0 1 0 0 0,0-1 0 0 0,0 1-1 0 0,-1-1 1 0 0,3-2-1104 0 0,2-9-3394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9:15.1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5408 0 0,'0'0'7904'0'0,"1"1"-7467"0"0,30 23 660 0 0,-15-13-667 0 0,26 16 518 0 0,-15-12-478 0 0,-24-13-416 0 0,0 0 0 0 0,0 0 0 0 0,0 0 0 0 0,0-1 0 0 0,0 1 0 0 0,0-1-1 0 0,0 0 1 0 0,4 1 0 0 0,7 4 46 0 0,14 6 107 0 0,-5-4-90 0 0,-6 0-81 0 0,9 5 8 0 0,-18-8-150 0 0,-6-4-48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9:18.6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6 3224 0 0,'-13'-6'11448'0'0,"8"98"-8689"0"0,3-68-2503 0 0,1-20-195 0 0,0 0 1 0 0,1 0 0 0 0,-1 0 0 0 0,1 0 0 0 0,0 0 0 0 0,1 8-1 0 0,7 72 875 0 0,-6-72-774 0 0,-1-1 0 0 0,-1 1 0 0 0,-1 17 0 0 0,1 22 254 0 0,18 90 378 0 0,-16-129-688 0 0,1 0 1 0 0,0 0 0 0 0,8 21 0 0 0,4 12 70 0 0,7 17 196 0 0,23 84 306 0 0,-6-38-105 0 0,-32-82-437 0 0,5 33-1 0 0,1 6 161 0 0,-11-53-233 0 0,0 0 0 0 0,-1 0 0 0 0,0 13 0 0 0,2 21 62 0 0,1-4-34 0 0,-3-25-6 0 0,7 30 0 0 0,-5-21-86 0 0,-4-22 11 0 0,1 0 0 0 0,1 0 0 0 0,-1 0 1 0 0,1 0-1 0 0,1 4 0 0 0,1 1 12 0 0,6 23 47 0 0,5 26 56 0 0,-10-21-29 0 0,-3-18-63 0 0,7 33 1 0 0,-3-8 70 0 0,-4-33-79 0 0,0-1 0 0 0,0 0 0 0 0,4 14 1 0 0,-3-18-9 0 0,-1 1 1 0 0,0-1 0 0 0,0 1-1 0 0,-1-1 1 0 0,0 11 0 0 0,0-10-4 0 0,0 0 1 0 0,0 0 0 0 0,1 1 0 0 0,1 8-1 0 0,3 5 40 0 0,-1 1 0 0 0,-2 0 0 0 0,0 40 0 0 0,-1-56-94 0 0,0 0 0 0 0,-1 0 0 0 0,5 11 0 0 0,-3-10 186 0 0,-1-1 0 0 0,0 1 0 0 0,1 12 0 0 0,-1-9-97 0 0,0-1-1 0 0,0 1 1 0 0,0-1 0 0 0,4 11-1 0 0,-4-19-49 0 0,-1 2-12 0 0,0-1 0 0 0,1 1 0 0 0,-1 0 0 0 0,0 0 0 0 0,0 0 0 0 0,0-1 0 0 0,-2 6 0 0 0,2-6 4 0 0,-1 1 0 0 0,1-1 0 0 0,0 1 0 0 0,0-1 0 0 0,0 1 0 0 0,0-1 0 0 0,0 0 0 0 0,1 1 0 0 0,-1-1 0 0 0,1 3 0 0 0,1 3 60 0 0,0-1 0 0 0,-1 0-1 0 0,0 1 1 0 0,0 9 0 0 0,0-9-8 0 0,0 1 1 0 0,0-1 0 0 0,2 10 0 0 0,0-8-43 0 0,-2-1 1 0 0,1 0 0 0 0,-1 17-1 0 0,-1-17 1 0 0,1 1 0 0 0,0-1-1 0 0,4 16 1 0 0,-3-15 10 0 0,0-1 0 0 0,-1 1 1 0 0,1 10-1 0 0,-2-9 5 0 0,2 0 0 0 0,2 13 0 0 0,-1-9 8 0 0,-1 0 1 0 0,1 24-1 0 0,-1-10 29 0 0,0-16-47 0 0,-1 1-1 0 0,7 19 1 0 0,-3-3 44 0 0,-5-25-38 0 0,0 1-1 0 0,1-1 1 0 0,3 11 0 0 0,0-3 10 0 0,-1 1 1 0 0,3 25 0 0 0,0 2-14 0 0,1-14 14 0 0,-5-19-20 0 0,1 0 1 0 0,-1 1 0 0 0,-1-1 0 0 0,1 10-1 0 0,3 30-5 0 0,-5-41 14 0 0,1-1 0 0 0,0 0 0 0 0,0 0 0 0 0,2 6 0 0 0,-1-6 6 0 0,0 1-1 0 0,-1-1 1 0 0,0 0 0 0 0,0 8-1 0 0,0 1 1 0 0,1 0 0 0 0,1 0 0 0 0,8 26 0 0 0,-10-38-12 0 0,-1 1 0 0 0,1-1 1 0 0,-1 1-1 0 0,0-1 0 0 0,0 6 0 0 0,2 13 31 0 0,12 52 25 0 0,-10-60-40 0 0,0 1-1 0 0,-1 0 1 0 0,0 1-1 0 0,1 19 1 0 0,5 36 39 0 0,-8-66-61 0 0,-1 0 0 0 0,1 0 0 0 0,0 0 0 0 0,0 0 0 0 0,4 9 0 0 0,2 14-3 0 0,-5-11 4 0 0,-2-11 7 0 0,1-1 0 0 0,0 1 1 0 0,0 0-1 0 0,0-1 0 0 0,3 9 0 0 0,-1-7-6 0 0,-1-4 4 0 0,0 1-1 0 0,-1 0 1 0 0,1 0-1 0 0,-1 0 1 0 0,0 0-1 0 0,0 0 1 0 0,0 6-1 0 0,-1-5-7 0 0,1 0 0 0 0,0 0 0 0 0,0-1 0 0 0,0 1 0 0 0,1 0 0 0 0,3 6 0 0 0,5 21 0 0 0,-10-30 3 0 0,0 0 1 0 0,1 1-1 0 0,-1-1 0 0 0,1 1 0 0 0,0-1 1 0 0,0 0-1 0 0,1 4 0 0 0,-1-5 1 0 0,0 1 0 0 0,-1-1-1 0 0,1 1 1 0 0,-1-1 0 0 0,1 1 0 0 0,-1 0-1 0 0,0-1 1 0 0,0 1 0 0 0,0-1 0 0 0,0 1-1 0 0,0-1 1 0 0,0 4 0 0 0,4 7 52 0 0,0-1-48 0 0,-3-4 13 0 0,0 0 0 0 0,1 0 1 0 0,-1 0-1 0 0,2 0 0 0 0,-1 0 1 0 0,1 0-1 0 0,6 10 0 0 0,-4-6-10 0 0,0 3-11 0 0,-3-10 0 0 0,0 1 0 0 0,0 0 0 0 0,-1 0 0 0 0,2 6 0 0 0,-3-6 6 0 0,0-3-2 0 0,0 0 0 0 0,0 0-1 0 0,1 0 1 0 0,-1-1-1 0 0,0 1 1 0 0,1 0 0 0 0,-1-1-1 0 0,1 1 1 0 0,0 0 0 0 0,0-1-1 0 0,-1 1 1 0 0,2 1-1 0 0,0 0 5 0 0,-1 1 0 0 0,0 0 0 0 0,0 0 0 0 0,0 0 0 0 0,1 5 0 0 0,4 16 19 0 0,5 12 11 0 0,-10-31-28 0 0,1 0 0 0 0,0 0 0 0 0,0 0 0 0 0,0 0 0 0 0,0 0 0 0 0,1 0 0 0 0,0-1 0 0 0,7 10 0 0 0,8 12-10 0 0,6 14 0 0 0,-6-3 11 0 0,-8-20 47 0 0,-6-8-63 0 0,-1-1 5 0 0,-1-7 1 0 0,-1-2-1 0 0,-1 1 1 0 0,1-1-1 0 0,0 0 0 0 0,-1 1 1 0 0,0-1-1 0 0,1 1 1 0 0,-1 0-1 0 0,1-1 0 0 0,-1 1 1 0 0,1-1-1 0 0,-1 1 1 0 0,0 0-1 0 0,0-1 0 0 0,1 1 1 0 0,-1 0-1 0 0,0-1 1 0 0,0 1-1 0 0,0 0 0 0 0,0-1 1 0 0,0 1-1 0 0,0 0 1 0 0,0-1-1 0 0,0 1 0 0 0,0 1 1 0 0,0-2 1 0 0,0 1 1 0 0,0 0-1 0 0,0-1 1 0 0,0 1-1 0 0,0-1 1 0 0,0 1-1 0 0,1-1 1 0 0,-1 1-1 0 0,0-1 1 0 0,0 1-1 0 0,0-1 1 0 0,0 1-1 0 0,1-1 1 0 0,-1 1-1 0 0,0-1 1 0 0,1 1-1 0 0,-1-1 1 0 0,0 0-1 0 0,1 1 1 0 0,-1-1-1 0 0,0 1 1 0 0,2-1-1 0 0,-1 1-1 0 0,0 1-1 0 0,0-1 1 0 0,0 0-1 0 0,0 0 1 0 0,0 0-1 0 0,0 1 0 0 0,-1-1 1 0 0,1 0-1 0 0,0 1 1 0 0,-1-1-1 0 0,1 1 1 0 0,-1-1-1 0 0,1 0 0 0 0,-1 3 1 0 0,4 13 39 0 0,-1-10 26 0 0,4 5-47 0 0,1 1-8 0 0,-7-10 31 0 0,-2-2-39 0 0,1-1 0 0 0,0 1-1 0 0,0 0 1 0 0,0 0-1 0 0,0 0 1 0 0,0 0 0 0 0,0 0-1 0 0,0 0 1 0 0,1 0-1 0 0,-1-1 1 0 0,0 1 0 0 0,0 0-1 0 0,1 0 1 0 0,-1 0-1 0 0,0 0 1 0 0,1-1 0 0 0,0 3-1 0 0,0-2 0 0 0,0 0 0 0 0,0 0 1 0 0,-1 0-1 0 0,1 0 0 0 0,-1 1 0 0 0,1-1 0 0 0,-1 0 0 0 0,1 0 1 0 0,-1 1-1 0 0,0-1 0 0 0,1 0 0 0 0,-1 3 0 0 0,1-1-4 0 0,1 14 15 0 0,-2-15-9 0 0,-1 0 0 0 0,1 0 1 0 0,0 0-1 0 0,0-1 0 0 0,1 1 1 0 0,-1 0-1 0 0,0 0 0 0 0,1 0 1 0 0,-1 0-1 0 0,1 0 0 0 0,0 2 0 0 0,1 1-2 0 0,7 12 62 0 0,4 11-64 0 0,-12-25 0 0 0,-1-3 0 0 0,0 1 0 0 0,0 0 0 0 0,0-1 0 0 0,0 1 0 0 0,0-1 0 0 0,0 1 0 0 0,0 0 0 0 0,0-1 0 0 0,1 1 0 0 0,-1-1 0 0 0,0 1 0 0 0,0 0 0 0 0,1-1 0 0 0,-1 1 0 0 0,0-1 0 0 0,1 1 0 0 0,-1-1 0 0 0,0 1 0 0 0,2 0 0 0 0,0 0 0 0 0,1 2 0 0 0,0 13 0 0 0,-1-12 11 0 0,-1 1-1 0 0,1 0 1 0 0,0 0 0 0 0,4 7-1 0 0,-1-6 1 0 0,0 5-11 0 0,-6-8 0 0 0,2 1 0 0 0,6 4 0 0 0,-1 2 0 0 0,-6-7 0 0 0,0 0 0 0 0,9 14 53 0 0,-8-15-46 0 0,1 0-7 0 0,0 1 1 0 0,-1-1-1 0 0,0 1 1 0 0,0-1-1 0 0,0 1 1 0 0,0-1 0 0 0,1 5-1 0 0,-2-6 0 0 0,0 0 0 0 0,0 0 0 0 0,0 0 0 0 0,0 0 0 0 0,1 0 0 0 0,-1-1 0 0 0,0 1 0 0 0,0 0 0 0 0,1 0 0 0 0,-1 0 0 0 0,0 0 0 0 0,1-1 0 0 0,-1 1 0 0 0,1 0 0 0 0,-1 0 1 0 0,2 0-1 0 0,5 11 10 0 0,2 1 43 0 0,5 14-42 0 0,-11-18 31 0 0,-2-1-31 0 0,4-1-11 0 0,7 16 11 0 0,-10-21 31 0 0,-1-2-41 0 0,-1 0-1 0 0,1 0 0 0 0,-1 0 1 0 0,1 0-1 0 0,-1 0 0 0 0,1 0 1 0 0,-1 0-1 0 0,1 1 0 0 0,-1-1 1 0 0,1 0-1 0 0,-1 0 0 0 0,1 1 1 0 0,-1-1-1 0 0,0 0 0 0 0,1 1 1 0 0,-1-1-1 0 0,1 0 0 0 0,-1 1 1 0 0,0-1-1 0 0,1 0 1 0 0,-1 1-1 0 0,0-1 0 0 0,0 1 1 0 0,1-1-1 0 0,-1 1 0 0 0,0-1 1 0 0,0 1-1 0 0,0-1 0 0 0,1 1 1 0 0,-1-1-1 0 0,0 1 0 0 0,0-1 1 0 0,0 1-1 0 0,0 1-1 0 0,5 5 12 0 0,-1 1 42 0 0,-1 5 11 0 0,0-4-64 0 0,4-1 0 0 0,15 23 0 0 0,-20-28 0 0 0,6 11 0 0 0,-4-6 0 0 0,4 0 0 0 0,6 10 0 0 0,-9-9 0 0 0,0 4 0 0 0,11 18 0 0 0,-8-13 21 0 0,-6-15 6 0 0,16 18-11 0 0,-15-18-16 0 0,11 19 0 0 0,-13-20 0 0 0,-1-1 0 0 0,16 19 0 0 0,-11-12 0 0 0,-4 1 11 0 0,2 1 31 0 0,1-1-31 0 0,-4-9-11 0 0,0 1 0 0 0,0-1 0 0 0,0 1 0 0 0,0-1 0 0 0,0 1 0 0 0,0-1 0 0 0,1 1 0 0 0,-1-1 0 0 0,0 1 0 0 0,0-1 0 0 0,0 1 0 0 0,1-1 0 0 0,-1 0 0 0 0,0 1 0 0 0,0-1 0 0 0,1 1 0 0 0,-1-1 0 0 0,0 0 0 0 0,1 1 0 0 0,-1-1 0 0 0,1 0 0 0 0,-1 1 0 0 0,1-1 0 0 0,0 1 0 0 0,-1-1 0 0 0,1 1 0 0 0,-1-1 0 0 0,1 0 0 0 0,-1 1 0 0 0,1-1 0 0 0,-1 1 0 0 0,1 0 0 0 0,-1-1 0 0 0,1 1 0 0 0,-1-1 0 0 0,0 1 0 0 0,1 0 0 0 0,-1-1 0 0 0,0 1 0 0 0,1-1 0 0 0,-1 1 0 0 0,0 0 0 0 0,0 0 0 0 0,0 1 0 0 0,6 8 0 0 0,1-1 0 0 0,2-1 0 0 0,-3 0 11 0 0,2 0 31 0 0,-2 0-31 0 0,1 3-11 0 0,1-3 0 0 0,-2 0 0 0 0,4 3 0 0 0,1-3 0 0 0,-5 1 0 0 0,2-1 0 0 0,3 2 0 0 0,-7-7 0 0 0,15 6 0 0 0,-1-1 0 0 0,-4 2 0 0 0,-4-3 0 0 0,-1 1 0 0 0,9 7 17 0 0,-15-10 1 0 0,20 15 0 0 0,-18-16-8 0 0,17 12-9 0 0,-9-7 7 0 0,-12-7 10 0 0,2 3 8 0 0,25 13-14 0 0,-20-13-12 0 0,0 1 0 0 0,2-1 0 0 0,16 11 0 0 0,-15-12 0 0 0,19 12 0 0 0,-8-4 0 0 0,-14-9 0 0 0,-7-3 0 0 0,0 0 0 0 0,0 0 0 0 0,0 0 0 0 0,-1 0 0 0 0,1 0 0 0 0,0 1 0 0 0,0-1 0 0 0,0 0 0 0 0,0 1 0 0 0,-1-1 0 0 0,1 0 0 0 0,0 1 0 0 0,0-1 0 0 0,-1 1 0 0 0,1-1 0 0 0,0 1 0 0 0,-1-1 0 0 0,1 1 0 0 0,1 1 0 0 0,3 1 0 0 0,4-2 0 0 0,-8-1 0 0 0,0 0 0 0 0,0 0 0 0 0,0 1 0 0 0,0-1 0 0 0,0 0 0 0 0,0 0 0 0 0,0 1 0 0 0,0-1 0 0 0,0 0 0 0 0,0 1 0 0 0,0-1 0 0 0,1 2 0 0 0,33 7 0 0 0,-35-9 0 0 0,0-1 0 0 0,0 1 0 0 0,1 0 1 0 0,-1 0-1 0 0,0 0 0 0 0,0 0 0 0 0,1 0 0 0 0,-1 0 0 0 0,0 0 0 0 0,0 0 0 0 0,1 1 1 0 0,-1-1-1 0 0,0 0 0 0 0,0 0 0 0 0,0 0 0 0 0,1 0 0 0 0,-1 0 0 0 0,0 0 0 0 0,0 0 1 0 0,0 0-1 0 0,1 1 0 0 0,-1-1 0 0 0,0 0 0 0 0,0 0 0 0 0,0 0 0 0 0,1 0 0 0 0,-1 1 1 0 0,0-1-1 0 0,0 0 0 0 0,0 0 0 0 0,0 0 0 0 0,0 1 0 0 0,0-1 0 0 0,0 0 0 0 0,1 0 1 0 0,-1 1-1 0 0,1 0-4 0 0,8 0-16 0 0,13 2-118 0 0,-19-2 170 0 0,1 0-1 0 0,0 0 1 0 0,0 0-1 0 0,0-1 1 0 0,5 1-1 0 0,17 3-31 0 0,-21-3 0 0 0,17 10 0 0 0,-13-10 15 0 0,5 1 17 0 0,25 15-15 0 0,-29-13-17 0 0,2 2 0 0 0,-2-4 0 0 0,-1 1 0 0 0,3 1 0 0 0,2 0 0 0 0,5 2 0 0 0,-18-5 0 0 0,27 4 0 0 0,-18-1 0 0 0,-1-1 0 0 0,3-2 0 0 0,2-1 0 0 0,0 4 0 0 0,3 0 0 0 0,-16-5 0 0 0,4 1 0 0 0,30 13 0 0 0,-23-9 0 0 0,-3 0 0 0 0,1 0 0 0 0,2-1 0 0 0,-2-2 0 0 0,0 1 0 0 0,1 0 0 0 0,-1 4 0 0 0,-1-4 0 0 0,-1 2 0 0 0,2-1 0 0 0,-3-1 0 0 0,9 2 0 0 0,1-6 0 0 0,-11 1 0 0 0,4 3 0 0 0,13 2 0 0 0,-14-2 0 0 0,3 2 0 0 0,-10-3 0 0 0,0-1 0 0 0,1 1 0 0 0,-1-1 0 0 0,1 0 0 0 0,-1 0 0 0 0,1 0 0 0 0,4 0 0 0 0,5 0 0 0 0,-5 0 0 0 0,0 0 0 0 0,0 0 0 0 0,0-1 0 0 0,0 1 0 0 0,8-3 0 0 0,-9 2 0 0 0,1 0 0 0 0,0 0 0 0 0,0 1 0 0 0,-1 0 0 0 0,1 1 0 0 0,0-1 0 0 0,0 1 0 0 0,10 3 0 0 0,-2-2 0 0 0,-12-2 0 0 0,-1 1 0 0 0,1-1 0 0 0,0 0 0 0 0,-1 1 0 0 0,1 0 0 0 0,0 0 0 0 0,2 1 0 0 0,18 6 0 0 0,12 8 0 0 0,-26-12 0 0 0,1 0 0 0 0,-3 1 0 0 0,-1 4 0 0 0,1-4-144 0 0,-6-4-596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9:19.4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50 4608 0 0,'-1'-2'70'0'0,"0"1"0"0"0,1 0 0 0 0,-1 0-1 0 0,0 0 1 0 0,0 0 0 0 0,1-1 0 0 0,-1 1 0 0 0,1 0 0 0 0,-1-1 0 0 0,1 1 0 0 0,-1-3 0 0 0,1 3 185 0 0,0 0 0 0 0,0 0 0 0 0,0 0-1 0 0,-1 0 1 0 0,1 0 0 0 0,0 0 0 0 0,-1 0 0 0 0,1 0 0 0 0,-1 0 0 0 0,1 0 0 0 0,-1 0 0 0 0,1 1 0 0 0,-1-1 0 0 0,0 0 0 0 0,1 0 0 0 0,-1 0 0 0 0,0 1-1 0 0,-1-2 1 0 0,2 2-107 0 0,0 0-1 0 0,-1 0 0 0 0,1-1 0 0 0,0 1 1 0 0,0 0-1 0 0,-1-1 0 0 0,1 1 0 0 0,0 0 1 0 0,0-1-1 0 0,-1 1 0 0 0,1 0 0 0 0,0-1 0 0 0,0 1 1 0 0,0 0-1 0 0,0-1 0 0 0,-1 1 0 0 0,1-1 1 0 0,0 1-1 0 0,0 0 0 0 0,0-1 0 0 0,0 1 1 0 0,0-1-1 0 0,0 1 0 0 0,0-1 0 0 0,-1-3 3335 0 0,-7 5-1912 0 0,5 1-1373 0 0,-1 0-1 0 0,1 0 0 0 0,-1 0 1 0 0,1 1-1 0 0,0-1 0 0 0,0 1 0 0 0,0 0 1 0 0,0 0-1 0 0,1 0 0 0 0,-1 0 1 0 0,1 0-1 0 0,0 0 0 0 0,0 1 1 0 0,-3 6-1 0 0,-3 7 86 0 0,-9 31 1 0 0,16-46-233 0 0,-4 16 83 0 0,-1 1-1 0 0,2-1 1 0 0,1 0-1 0 0,-2 23 1 0 0,4-29-70 0 0,-2 89 183 0 0,4-85-183 0 0,0 0 0 0 0,1 0 1 0 0,1 0-1 0 0,5 19 0 0 0,-5-27-20 0 0,0 0 1 0 0,1 0-1 0 0,0-1 0 0 0,8 11 0 0 0,5 12-159 0 0,-14-26 79 0 0,0 1 1 0 0,0-1-1 0 0,0 1 0 0 0,0-1 0 0 0,1 0 0 0 0,-1 0 1 0 0,1 0-1 0 0,0-1 0 0 0,0 1 0 0 0,0-1 0 0 0,1 0 1 0 0,-1 0-1 0 0,1-1 0 0 0,0 1 0 0 0,0-1 0 0 0,0 0 1 0 0,0 0-1 0 0,0-1 0 0 0,0 1 0 0 0,0-1 0 0 0,1 0 0 0 0,8 0 1 0 0,4 0-459 0 0,-5 3-16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9:20.2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17 119 3224 0 0,'-2'-2'66'0'0,"1"2"-45"0"0,0 0 0 0 0,0 0 0 0 0,1-1-1 0 0,-1 1 1 0 0,0-1 0 0 0,0 1 0 0 0,1-1-1 0 0,-1 1 1 0 0,0-1 0 0 0,1 1 0 0 0,-1-1-1 0 0,0 0 1 0 0,1 1 0 0 0,-1-1 0 0 0,1 0-1 0 0,-1 1 1 0 0,1-1 0 0 0,0 0 0 0 0,-1 0-1 0 0,1 0 1 0 0,0 1 0 0 0,-1-1 0 0 0,1 0-1 0 0,0 0 1 0 0,0 0 0 0 0,0 0 0 0 0,0 0 0 0 0,0 0-1 0 0,0 1 1 0 0,0-1 0 0 0,0-2 0 0 0,2 0 948 0 0,0-1 1 0 0,1 1 0 0 0,-1-1 0 0 0,1 1 0 0 0,0 0 0 0 0,0 0 0 0 0,0 0 0 0 0,0 0 0 0 0,0 0 0 0 0,5-2 0 0 0,12-12 1327 0 0,-15 13-1959 0 0,-1 0 1 0 0,1 0-1 0 0,0 1 0 0 0,0 0 1 0 0,0-1-1 0 0,0 2 0 0 0,0-1 1 0 0,1 1-1 0 0,-1 0 0 0 0,1 0 1 0 0,0 0-1 0 0,-1 1 0 0 0,1-1 1 0 0,0 2-1 0 0,0-1 0 0 0,7 1 1 0 0,-12-1-288 0 0,1 1 0 0 0,-1 1 1 0 0,0-1-1 0 0,0 0 0 0 0,0 0 1 0 0,0 0-1 0 0,0 0 0 0 0,0 1 0 0 0,0-1 1 0 0,0 0-1 0 0,0 1 0 0 0,0-1 1 0 0,0 1-1 0 0,0 0 0 0 0,0-1 1 0 0,0 1-1 0 0,0 0 0 0 0,0-1 1 0 0,-1 1-1 0 0,1 0 0 0 0,0 0 1 0 0,1 1-1 0 0,-1 0-10 0 0,-1 0 0 0 0,1 0 0 0 0,0 0 0 0 0,0 0 0 0 0,-1 0 0 0 0,1 0 0 0 0,-1 0 0 0 0,0 0 0 0 0,0 0-1 0 0,0 0 1 0 0,0 3 0 0 0,-1 4 14 0 0,0 1-1 0 0,-1 0 0 0 0,0-1 0 0 0,-4 13 0 0 0,1-10-26 0 0,-1 0 0 0 0,0-1 0 0 0,-15 22 0 0 0,6-10-12 0 0,-9 7-106 0 0,18-23 64 0 0,0 0-1 0 0,0 0 1 0 0,1 1 0 0 0,0-1 0 0 0,-5 11-1 0 0,4-5 15 0 0,7-8-15 0 0,0-2 13 0 0,4 6 3 0 0,5 4 11 0 0,-5-11 0 0 0,-2-1 0 0 0,-1 0 12 0 0,1-1 0 0 0,-1 1 0 0 0,0-1-1 0 0,1 1 1 0 0,-1-1 0 0 0,0 0 0 0 0,1 0-1 0 0,-1 0 1 0 0,1 0 0 0 0,-1 0 0 0 0,0 0 0 0 0,1-1-1 0 0,-1 1 1 0 0,0-1 0 0 0,1 0 0 0 0,-1 0-1 0 0,0 1 1 0 0,0-1 0 0 0,3-2 0 0 0,6-3 58 0 0,0-1 0 0 0,14-11 0 0 0,-11 8-17 0 0,36-30-2156 0 0,-33 28-6092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9:20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0 148 17247 0 0,'0'0'1736'0'0,"2"-1"-1592"0"0,46-26 1190 0 0,-30 15-33 0 0,1 0 0 0 0,24-10 0 0 0,-12 6-324 0 0,-26 13-792 0 0,0-1 1 0 0,0 1-1 0 0,7-8 0 0 0,5-4-100 0 0,-8 7-85 0 0,0 1 0 0 0,10 2-557 0 0,-17 3 42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9:20.9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51 14280 0 0,'0'0'2330'0'0,"-1"2"-1450"0"0,0 1-490 0 0,-1 1 0 0 0,1 0-1 0 0,0-1 1 0 0,0 1 0 0 0,1 0 0 0 0,-1-1-1 0 0,1 1 1 0 0,-1 8 0 0 0,5 32 1866 0 0,-3-2-918 0 0,-2-25-1100 0 0,2-8-110 0 0,3 9-220 0 0,-4-17-80 0 0</inkml:trace>
  <inkml:trace contextRef="#ctx0" brushRef="#br0" timeOffset="1">85 1 19263 0 0,'0'0'1936'0'0,"1"1"-1777"0"0,2 2-8 0 0,-1 0 0 0 0,0 0-1 0 0,0 0 1 0 0,0 0 0 0 0,0 0 0 0 0,0 1-1 0 0,-1-1 1 0 0,1 1 0 0 0,-1-1 0 0 0,0 1 0 0 0,1 6-1 0 0,-2-8-46 0 0,1-1-1 0 0,-1 1 1 0 0,1 0-1 0 0,0-1 1 0 0,-1 1-1 0 0,1 0 1 0 0,0-1-1 0 0,2 4 1 0 0,-2-4-12 0 0,0 0 0 0 0,0 1 0 0 0,0 0 0 0 0,-1-1 0 0 0,1 1 0 0 0,0-1 0 0 0,-1 1 0 0 0,1 3 0 0 0,1 3 277 0 0,0 0 0 0 0,0 0 1 0 0,5 10-1 0 0,-4-10-296 0 0,0 0 1 0 0,-1 0 0 0 0,1 0-1 0 0,-2 1 1 0 0,1-1-1 0 0,-1 0 1 0 0,0 11 0 0 0,-1-17-379 0 0,0 0 1 0 0,0 0 0 0 0,1 0 0 0 0,-1 0 0 0 0,0 0 0 0 0,1 1 0 0 0,0-1 0 0 0,-1-1 0 0 0,1 1 0 0 0,0 0-1 0 0,0 0 1 0 0,2 2 0 0 0,4 7-1448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9:21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187 1 18687 0 0,'-2'0'859'0'0,"0"1"-734"0"0,0 0 0 0 0,0 0 0 0 0,0-1 1 0 0,1 2-1 0 0,-1-1 0 0 0,0 0 0 0 0,0 0 0 0 0,1 1 0 0 0,-1-1 0 0 0,1 1 1 0 0,-1-1-1 0 0,1 1 0 0 0,0-1 0 0 0,-1 1 0 0 0,1 0 0 0 0,0 0 0 0 0,0 0 1 0 0,-1 2-1 0 0,0 4 433 0 0,-1-1 1 0 0,1 1-1 0 0,-1 13 1 0 0,-4 12 744 0 0,0-17-848 0 0,0-1 0 0 0,0 0 0 0 0,-18 26 0 0 0,19-34-541 0 0,1 0 0 0 0,-1-1 0 0 0,0 1 0 0 0,-1-1 0 0 0,0-1 0 0 0,0 1 1 0 0,0-1-1 0 0,0 0 0 0 0,-9 4 0 0 0,15-9-151 0 0,0 1 0 0 0,0-1 0 0 0,0 0 0 0 0,-1 1 0 0 0,1-1 0 0 0,0 0 0 0 0,0 1 0 0 0,0-1 0 0 0,-1 0 0 0 0,1 0 0 0 0,-2 0 0 0 0,2 0-500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35:06.6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8288 0 0,'0'0'14653'0'0,"2"1"-14124"0"0,5 4-281 0 0,-1 0-1 0 0,0 0 1 0 0,0 1 0 0 0,0-1 0 0 0,7 12-1 0 0,2 0 103 0 0,4 4 12 0 0,-2 1-1 0 0,16 27 1 0 0,-18-27-245 0 0,0 0-1 0 0,30 32 1 0 0,1-9-335 0 0,-25-25-5391 0 0,-17-17 3722 0 0,9 10-6292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9:21.6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6448 0 0,'0'0'13605'0'0,"1"2"-12817"0"0,4 9 19 0 0,-4-9-691 0 0,0-1 0 0 0,0 1 1 0 0,0 0-1 0 0,0 0 0 0 0,0 0 0 0 0,-1 0 1 0 0,1 0-1 0 0,0 2 0 0 0,7 35 1512 0 0,2 5-736 0 0,5 31-27 0 0,-10-52-308 0 0,-1-6-2068 0 0,-3-6-5935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9:22.0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179 0 11976 0 0,'-1'8'3578'0'0,"1"-2"1000"0"0,5 0-4463 0 0,13 21 1141 0 0,19 34 1 0 0,-30-50-728 0 0,-3-4-260 0 0,-1 0 1 0 0,0 1-1 0 0,0 0 0 0 0,-1-1 1 0 0,0 1-1 0 0,2 13 1 0 0,-2 2 290 0 0,0 26 0 0 0,-3-32-432 0 0,-1-1 0 0 0,0 1-1 0 0,-1-1 1 0 0,-9 29 0 0 0,-29 61 105 0 0,22-67-312 0 0,-2-1-1 0 0,-2-2 0 0 0,-47 60 1 0 0,21-27-2179 0 0,22-40 906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9:35.5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 0 4144 0 0,'-18'2'2074'0'0,"15"-2"-1064"0"0,0 1 0 0 0,1 0 0 0 0,-1 0 0 0 0,1 0 0 0 0,-1 0 0 0 0,1 0 0 0 0,-1 0 0 0 0,1 0 0 0 0,0 1 0 0 0,-1-1 0 0 0,1 1 0 0 0,-3 4 0 0 0,3-4-847 0 0,0 0 0 0 0,1 0 0 0 0,-1 0 0 0 0,1 0 0 0 0,0 0 0 0 0,0 1 0 0 0,0-1 0 0 0,-1 4 0 0 0,-3 11 698 0 0,1-5-464 0 0,0 1-1 0 0,1-1 1 0 0,0 1-1 0 0,2-1 1 0 0,-2 15-1 0 0,3 0-68 0 0,-1-5-128 0 0,2-1 0 0 0,0 0 0 0 0,6 31 0 0 0,29 89 103 0 0,-29-121-299 0 0,0-1 0 0 0,1 1 0 0 0,2-1 0 0 0,20 33 0 0 0,-21-39-117 0 0,1 0 1 0 0,0-1-1 0 0,1-1 1 0 0,16 15-1 0 0,-26-25-604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9:35.8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0 133 12440 0 0,'0'0'7058'0'0,"1"-1"-5966"0"0,3-6-348 0 0,-3 5-620 0 0,0 0 1 0 0,0 1 0 0 0,0-1-1 0 0,0 1 1 0 0,0-1 0 0 0,0 1-1 0 0,0 0 1 0 0,0-1 0 0 0,1 1-1 0 0,-1 0 1 0 0,0 0-1 0 0,1 0 1 0 0,-1 0 0 0 0,1 0-1 0 0,0 0 1 0 0,-1 0 0 0 0,1 1-1 0 0,2-2 1 0 0,4-2 93 0 0,0 1-1 0 0,12-10 1 0 0,14-6 101 0 0,-24 16-312 0 0,0-2 0 0 0,0 1-1 0 0,-1-2 1 0 0,1 1 0 0 0,-1-1 0 0 0,0-1 0 0 0,13-12 0 0 0,-21 18-401 0 0,4-5 880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9:36.2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99 15664 0 0,'0'0'1417'0'0,"-1"0"-1167"0"0,-3 3 2644 0 0,15 12-1011 0 0,-9-11-1604 0 0,9 22 903 0 0,-10-23-1086 0 0,0-1 0 0 0,0 1-1 0 0,0 0 1 0 0,0 0 0 0 0,0-1 0 0 0,1 1-1 0 0,2 3 1 0 0,0-1-17 0 0,-1-1 0 0 0,0 1 0 0 0,0 0 0 0 0,4 9 0 0 0,-5-10-140 0 0,0 0 0 0 0,0 1 0 0 0,1-1-1 0 0,-1 0 1 0 0,5 5 0 0 0,-5-7-312 0 0,6 4-744 0 0</inkml:trace>
  <inkml:trace contextRef="#ctx0" brushRef="#br0" timeOffset="1">89 0 16064 0 0,'0'0'1459'0'0,"0"2"-1203"0"0,-1 13-270 0 0,1-9 428 0 0,0 0 1 0 0,0 0-1 0 0,0 0 0 0 0,2 7 1 0 0,2 5 849 0 0,1-1 1 0 0,11 23-1 0 0,-7-20-1907 0 0,19 31-1 0 0,-20-38-812 0 0,-7 2-72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9:36.6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0 150 17103 0 0,'7'5'1856'0'0,"-4"-4"-1689"0"0,0 0 0 0 0,-1 0 0 0 0,1 0 0 0 0,0-1 0 0 0,0 0 0 0 0,0 1 0 0 0,0-1 0 0 0,0 0 0 0 0,0 0 0 0 0,0-1 0 0 0,0 1 0 0 0,0-1 0 0 0,0 1 0 0 0,0-1 0 0 0,0 0 0 0 0,3-1 0 0 0,3-2 707 0 0,-1-1 1 0 0,0 0 0 0 0,12-8-1 0 0,-4 2-435 0 0,1 0 167 0 0,-1-1 0 0 0,26-25 0 0 0,2-10-3397 0 0,-39 38 1452 0 0</inkml:trace>
  <inkml:trace contextRef="#ctx0" brushRef="#br0" timeOffset="1">209 293 13272 0 0,'0'0'1201'0'0,"2"0"-986"0"0,6 1 279 0 0,0 0 1 0 0,0-1 0 0 0,1 0 0 0 0,12-1 0 0 0,-11 0 634 0 0,0 0 0 0 0,0 1 0 0 0,10 1 0 0 0,-16 0-770 0 0,-1 0 1 0 0,1 0-1 0 0,0 0 1 0 0,-1 1-1 0 0,0-1 1 0 0,6 4-1 0 0,4 2 485 0 0,-12-7-803 0 0,0 1 0 0 0,-1 0 0 0 0,1 0 0 0 0,0-1 0 0 0,-1 1 0 0 0,1 0 0 0 0,-1 0 0 0 0,0 0 0 0 0,1 0 0 0 0,-1 0 0 0 0,0 0 0 0 0,1 0 0 0 0,-1-1 0 0 0,0 1 0 0 0,0 0 0 0 0,0 0 0 0 0,0 0 0 0 0,0 0 0 0 0,0 1 0 0 0,1 3 100 0 0,0 1-44 0 0,-1 1 0 0 0,1-1 0 0 0,-1 1 1 0 0,0-1-1 0 0,-2 9 0 0 0,1 10-8 0 0,1-15-73 0 0,1 0 0 0 0,0 0 0 0 0,1 1 0 0 0,3 11 0 0 0,-3-9-16 0 0,2-7 0 0 0,4 2 0 0 0,-6-6-4 0 0,0-1-1 0 0,0 0 1 0 0,0 1 0 0 0,1-1-1 0 0,-1 0 1 0 0,0 0 0 0 0,0 0-1 0 0,1-1 1 0 0,-1 1-1 0 0,0-1 1 0 0,1 1 0 0 0,-1-1-1 0 0,1 0 1 0 0,-1 1 0 0 0,1-1-1 0 0,4-1 1 0 0,-3 1-8 0 0,-1-1 0 0 0,1 1 0 0 0,0-1 0 0 0,-1 0 0 0 0,1 0 0 0 0,0 0 0 0 0,-1-1 0 0 0,0 1 0 0 0,1-1 0 0 0,4-3 0 0 0,21-21-1350 0 0,-17 13-5092 0 0,0 0-1595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9:36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18023 0 0,'0'0'1632'0'0,"0"2"-1152"0"0,0 0-140 0 0,1 1-1 0 0,-1-1 0 0 0,1 0 0 0 0,-1 1 0 0 0,1-1 1 0 0,0 0-1 0 0,0 1 0 0 0,0-1 0 0 0,2 3 0 0 0,-1-2 50 0 0,0 1 0 0 0,0-1 0 0 0,-1 1 0 0 0,1-1 0 0 0,0 7 0 0 0,2 7 167 0 0,-1 0 0 0 0,8 20-1 0 0,-5-19-336 0 0,-1 0-1 0 0,3 24 0 0 0,-4-17-138 0 0,0 2-1662 0 0,1 50 0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9:37.3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0 301 7368 0 0,'0'0'666'0'0,"2"-1"20"0"0,12-4 9543 0 0,2 2-4906 0 0,-10 2-4580 0 0,0-1-1 0 0,0 1 0 0 0,12-6 1 0 0,4-1-368 0 0,-19 7-333 0 0,0 0-1 0 0,1 0 1 0 0,-1 0-1 0 0,0-1 1 0 0,0 1-1 0 0,0-1 1 0 0,0 0 0 0 0,3-2-1 0 0,-4 2-51 0 0,0 0-85 0 0,0 1 0 0 0,-1 0 0 0 0,1-1-1 0 0,-1 0 1 0 0,1 1 0 0 0,-1-1 0 0 0,0 0 0 0 0,0 0 0 0 0,1-2 0 0 0,11-10-3453 0 0</inkml:trace>
  <inkml:trace contextRef="#ctx0" brushRef="#br0" timeOffset="1">356 12 13824 0 0,'-18'-11'5145'0'0,"20"22"-1257"0"0,3 6-2381 0 0,-4-11-830 0 0,14 38 1704 0 0,-12-38-2359 0 0,0 1 0 0 0,-1-1 0 0 0,1 1 1 0 0,-2 0-1 0 0,1 0 0 0 0,-1 0 0 0 0,1 10 0 0 0,-2-8-22 0 0,0-1 0 0 0,1 1 0 0 0,1-1 0 0 0,-1 1 0 0 0,1-1 0 0 0,1 0 0 0 0,5 15 0 0 0,-7-21-102 0 0,0 0 0 0 0,0 0 0 0 0,0 0 0 0 0,-1 1 0 0 0,1-1 0 0 0,-1 0 0 0 0,1 5 0 0 0,-1-5-848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9:37.6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17359 0 0,'0'0'1574'0'0,"1"0"-1144"0"0,4 0-51 0 0,-1 1 1 0 0,0 0-1 0 0,1 0 0 0 0,-1 0 0 0 0,0 1 0 0 0,0-1 0 0 0,0 1 0 0 0,0 0 0 0 0,0 0 0 0 0,0 1 0 0 0,5 3 0 0 0,12 7 963 0 0,-13-9-912 0 0,0 1 1 0 0,0 0-1 0 0,-1 0 1 0 0,1 1-1 0 0,10 10 0 0 0,7 9 487 0 0,-13-14-783 0 0,-1 0 0 0 0,-1 1 0 0 0,0 0 0 0 0,0 0-1 0 0,-1 1 1 0 0,11 20 0 0 0,-8-3-228 0 0,0 0 1 0 0,-2 1-1 0 0,-1 0 0 0 0,-2 1 1 0 0,-1 0-1 0 0,-1 0 1 0 0,-2 0-1 0 0,-1 1 0 0 0,-3 39 1 0 0,-3-36-1302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9:38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38 13360 0 0,'-3'-11'230'0'0,"2"8"-90"0"0,0 0 0 0 0,0 0 0 0 0,0-1 0 0 0,1 1-1 0 0,-1 0 1 0 0,1-5 0 0 0,-11 23 2415 0 0,4-8-1446 0 0,3 1-549 0 0,0 0 1 0 0,0 1 0 0 0,1-1-1 0 0,0 0 1 0 0,-2 10-1 0 0,-2 7 265 0 0,2-6-438 0 0,1 0 0 0 0,1 0 0 0 0,-2 39 0 0 0,4-33-259 0 0,0-9-49 0 0,1 0 1 0 0,1 0-1 0 0,5 26 1 0 0,14 45 6 0 0,-17-74-76 0 0,1-1-33 0 0,-1-1 0 0 0,2 0 0 0 0,-1 0 0 0 0,1-1 0 0 0,1 0 0 0 0,9 13 0 0 0,-10-14-676 0 0,1 0 0 0 0,1-1-1 0 0,0 0 1 0 0,8 8 0 0 0,-7-12-956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35:07.9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1 237 2304 0 0,'0'0'13324'0'0,"4"-7"-11585"0"0,7-13 246 0 0,-4 7-470 0 0,14-21 1 0 0,-17 28-1305 0 0,0 0 0 0 0,0-1 0 0 0,2-7 0 0 0,-3 8-163 0 0,0-1 0 0 0,0 1 0 0 0,7-9 0 0 0,29-44-36 0 0,-36 55-12 0 0,0 0 0 0 0,0-1 0 0 0,0 1 0 0 0,3-7 0 0 0,-6 4-16 0 0,0 6-72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9:38.9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34 13504 0 0,'0'0'1224'0'0,"4"6"-984"0"0,-2-4-1 0 0,1-1 0 0 0,-1 0 0 0 0,1 1 0 0 0,0-1 0 0 0,-1 0 0 0 0,1 0 0 0 0,0 0 0 0 0,0-1 0 0 0,3 1 0 0 0,31 3 3166 0 0,-30-3-3049 0 0,-1-1-115 0 0,0 0-1 0 0,0 0 0 0 0,0-1 1 0 0,8-2-1 0 0,15-1 342 0 0,-22 4-494 0 0,-1-1 1 0 0,1 0-1 0 0,0 0 0 0 0,-1 0 0 0 0,9-4 0 0 0,1 0-21 0 0,-15 5-48 0 0,0-1-1 0 0,1 1 1 0 0,-1-1-1 0 0,0 1 1 0 0,0-1-1 0 0,0 0 1 0 0,0 1-1 0 0,0-1 1 0 0,0 0-1 0 0,0 0 1 0 0,0 0-1 0 0,-1 1 1 0 0,2-3-1 0 0,-1 3-35 0 0,-1-1-1 0 0,1 0 1 0 0,-1 1-1 0 0,1-1 0 0 0,-1 0 1 0 0,1 1-1 0 0,0-1 0 0 0,-1 1 1 0 0,1-1-1 0 0,0 1 1 0 0,-1-1-1 0 0,1 1 0 0 0,0 0 1 0 0,0-1-1 0 0,-1 1 0 0 0,1 0 1 0 0,0 0-1 0 0,0-1 1 0 0,1 1-1 0 0,1-9-3171 0 0,-6 5 1523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9:39.3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13360 0 0,'0'0'1209'0'0,"0"1"-994"0"0,0 5-34 0 0,1 3 820 0 0,0 1 0 0 0,0-1 0 0 0,1 1 0 0 0,0-1 0 0 0,4 11 0 0 0,-2-7-239 0 0,2 1-1 0 0,10 18 0 0 0,-3-11-529 0 0,13 19-364 0 0,-26-40-2 0 0,0 0 0 0 0,0-1 0 0 0,9-2-7925 0 0,-8-1 5541 0 0,-5-3-10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9:39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3680 0 0,'1'0'9265'0'0,"8"2"-1860"0"0,-4 6-6753 0 0,1 1 0 0 0,-1-1 0 0 0,-1 1 0 0 0,1 0 0 0 0,-2 0 0 0 0,1 1 0 0 0,2 14 0 0 0,-1-7-441 0 0,8 27 1 0 0,-2-12-186 0 0,-5-10-183 0 0,-6-22 119 0 0,0 1-1 0 0,0 0 1 0 0,0-1-1 0 0,1 1 1 0 0,-1 0-1 0 0,0-1 1 0 0,0 1 0 0 0,0 0-1 0 0,1-1 1 0 0,-1 1-1 0 0,0-1 1 0 0,1 1-1 0 0,-1-1 1 0 0,0 1 0 0 0,1-1-1 0 0,-1 1 1 0 0,1-1-1 0 0,-1 1 1 0 0,1-1-1 0 0,-1 1 1 0 0,2 0 0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9:40.0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9672 0 0,'0'0'6990'0'0,"2"1"-5695"0"0,2 3-772 0 0,0 1 0 0 0,0-1 0 0 0,0 1 0 0 0,-1 0 1 0 0,1 0-1 0 0,-1 0 0 0 0,0 0 0 0 0,-1 0 0 0 0,1 1 0 0 0,-1-1 0 0 0,2 10 1 0 0,2 8 110 0 0,3 38 1 0 0,-8-53-529 0 0,1 7-57 0 0,-1 0 1 0 0,-1-1-1 0 0,0 1 0 0 0,-1 0 1 0 0,-4 20-1 0 0,4-31-149 0 0,0 1 0 0 0,0-1 1 0 0,-1 0-1 0 0,-3 7 0 0 0,5-10-338 0 0,-4 7-4710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9:40.3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1 269 16783 0 0,'0'0'1954'0'0,"4"8"-6"0"0,6 37 1989 0 0,-6-13-3228 0 0,-3-22-617 0 0,0 0-1 0 0,0 0 1 0 0,6 17 0 0 0,0 0-82 0 0,-7-24-57 0 0,0 1-1 0 0,1-1 1 0 0,0 0-1 0 0,-1 1 1 0 0,1-1-1 0 0,0 0 0 0 0,0 0 1 0 0,1 0-1 0 0,-1 0 1 0 0,1 0-1 0 0,0 0 1 0 0,-1 0-1 0 0,1-1 0 0 0,0 1 1 0 0,4 3-1 0 0</inkml:trace>
  <inkml:trace contextRef="#ctx0" brushRef="#br0" timeOffset="1">211 5 10136 0 0,'0'0'777'0'0,"1"-1"-505"0"0,1 1 48 0 0,1-1 0 0 0,-1 0 0 0 0,0 1 0 0 0,0 0-1 0 0,0-1 1 0 0,1 1 0 0 0,-1 0 0 0 0,0 0 0 0 0,0 0 0 0 0,1 0 0 0 0,-1 1 0 0 0,0-1 0 0 0,0 0-1 0 0,3 2 1 0 0,-1 0 357 0 0,1-1 0 0 0,-1 1 0 0 0,0 1 0 0 0,0-1 0 0 0,0 1 0 0 0,5 4 0 0 0,3 4 1101 0 0,0 1-1 0 0,19 25 1 0 0,-25-29-1838 0 0,7 9 505 0 0,-1 1 0 0 0,0 1 0 0 0,-1 0 0 0 0,-2 0 0 0 0,13 35 0 0 0,-12-24-293 0 0,-2 0-1 0 0,-1 1 1 0 0,3 42-1 0 0,-7-19-310 0 0,-7 86 0 0 0,3-123 18 0 0,-3 26-1285 0 0,-1 8-473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9:41.1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21 11520 0 0,'0'0'1040'0'0,"-2"-2"-854"0"0,-3-6 50 0 0,3 6 878 0 0,-8-2 3130 0 0,9 3-4162 0 0,1 1-1 0 0,0 0 1 0 0,0-1-1 0 0,-1 1 0 0 0,1 0 1 0 0,-1 0-1 0 0,1-1 1 0 0,0 1-1 0 0,-1 0 1 0 0,1 0-1 0 0,0 0 1 0 0,-1-1-1 0 0,1 1 0 0 0,-1 0 1 0 0,1 0-1 0 0,-1 0 1 0 0,1 0-1 0 0,0 0 1 0 0,-1 0-1 0 0,1 0 1 0 0,-1 0-1 0 0,1 0 0 0 0,-1 0 1 0 0,1 0-1 0 0,0 0 1 0 0,-1 0-1 0 0,1 1 1 0 0,-1-1-1 0 0,1 0 0 0 0,0 0 1 0 0,-1 0-1 0 0,1 0 1 0 0,-1 1-1 0 0,1-1 1 0 0,0 0-1 0 0,-1 1 1 0 0,1-1-1 0 0,0 0 0 0 0,0 0 1 0 0,-1 1-1 0 0,-1 2 87 0 0,0 0-1 0 0,0-1 0 0 0,1 1 0 0 0,-1 0 1 0 0,1 0-1 0 0,-1 0 0 0 0,1 0 0 0 0,0 0 1 0 0,0 0-1 0 0,1 0 0 0 0,-1 3 1 0 0,-4 40 292 0 0,4-31-278 0 0,0 13-103 0 0,1 0 1 0 0,2 0 0 0 0,1 0 0 0 0,11 48-1 0 0,-10-57-263 0 0,0-1 0 0 0,2-1 0 0 0,0 1 0 0 0,1-1 0 0 0,1 0 0 0 0,10 17 0 0 0,-1 0-3468 0 0,-7-22-3663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9:41.5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76 11520 0 0,'0'0'1040'0'0,"1"-2"-854"0"0,1-2 182 0 0,0 0 0 0 0,1 0 0 0 0,-1 1 0 0 0,1-1 0 0 0,0 1 0 0 0,0 0 1 0 0,0-1-1 0 0,0 1 0 0 0,1 1 0 0 0,-1-1 0 0 0,1 0 0 0 0,7-3 0 0 0,-2 1 499 0 0,0 1 0 0 0,1 0 0 0 0,0 1 0 0 0,16-5 0 0 0,5 5 592 0 0,-28 4-1306 0 0,-1 1-131 0 0,-1-1 0 0 0,0 0 0 0 0,0 1 0 0 0,0-1 0 0 0,0 0 0 0 0,0 1 0 0 0,0 0 0 0 0,0-1 0 0 0,0 1 0 0 0,0-1 0 0 0,-1 1 0 0 0,1 0 0 0 0,-1 0 0 0 0,1-1 0 0 0,-1 1 0 0 0,0 0 0 0 0,0 0 0 0 0,1 0 0 0 0,-2 2 0 0 0,1-1 87 0 0,0 0 0 0 0,-1-1 0 0 0,0 1 0 0 0,1 0 0 0 0,-1 0 0 0 0,0 0 0 0 0,-1-1-1 0 0,1 1 1 0 0,0 0 0 0 0,-1-1 0 0 0,1 1 0 0 0,-4 2 0 0 0,-5 12-561 0 0,8-14 309 0 0,1 1-1 0 0,-1-1 1 0 0,0 0-1 0 0,-1 0 1 0 0,1 0 0 0 0,0 0-1 0 0,-1-1 1 0 0,-5 6-1 0 0,4-1 128 0 0,4-5 16 0 0,-1-1 0 0 0,1 1 0 0 0,-1 0 0 0 0,1-1 0 0 0,0 1 0 0 0,0 0 0 0 0,0 0 0 0 0,0-1 0 0 0,0 1 0 0 0,0 0 0 0 0,0-1 0 0 0,0 1 0 0 0,1 0 0 0 0,-1-1 0 0 0,1 1 0 0 0,0 1 0 0 0,1 2 0 0 0,-1-2-5 0 0,1-1 0 0 0,-1 1 0 0 0,1 0 0 0 0,-1-1-1 0 0,1 0 1 0 0,0 1 0 0 0,0-1 0 0 0,0 0 0 0 0,0 0-1 0 0,0 0 1 0 0,5 3 0 0 0,20 20-111 0 0,-25-23 78 0 0,0 0 1 0 0,0 0 0 0 0,0 0-1 0 0,0 0 1 0 0,0 0 0 0 0,0 0-1 0 0,0-1 1 0 0,0 1 0 0 0,1-1-1 0 0,-1 0 1 0 0,6 2 0 0 0,-8-3 58 0 0,1 1 1 0 0,0-1-1 0 0,-1 0 1 0 0,1 0-1 0 0,-1 0 1 0 0,1 1-1 0 0,0-1 1 0 0,-1 0-1 0 0,1 1 1 0 0,-1-1 0 0 0,1 0-1 0 0,-1 1 1 0 0,1-1-1 0 0,-1 1 1 0 0,1-1-1 0 0,-1 1 1 0 0,1-1-1 0 0,-1 1 1 0 0,0-1-1 0 0,1 1 1 0 0,-1-1-1 0 0,0 1 1 0 0,1 0 0 0 0,-1-1-1 0 0,0 1 1 0 0,0 0-1 0 0,0-1 1 0 0,0 1-1 0 0,1 0 1 0 0,-1-1-1 0 0,0 1 1 0 0,0-1-1 0 0,0 1 1 0 0,0 0-1 0 0,-1 0 1 0 0,0 3 45 0 0,0-1 0 0 0,0 0 0 0 0,0 0 0 0 0,-1 0 0 0 0,-3 6 0 0 0,-4 8 288 0 0,9-16-320 0 0,0 0 1 0 0,0 1-1 0 0,0-1 1 0 0,-1 0-1 0 0,1 0 1 0 0,0 0-1 0 0,-1 0 1 0 0,1 0-1 0 0,-1 1 1 0 0,1-1-1 0 0,-1 0 1 0 0,0 0-1 0 0,1 0 1 0 0,-1 0-1 0 0,0-1 1 0 0,0 1-1 0 0,0 0 1 0 0,0 0-1 0 0,0 0 1 0 0,0-1-1 0 0,0 1 1 0 0,0 0-1 0 0,0-1 1 0 0,0 1-1 0 0,0-1 1 0 0,-1 1-1 0 0,-2 1 9 0 0,1-1-43 0 0,0 0 1 0 0,0 0-1 0 0,0 0 0 0 0,-1 0 1 0 0,1 0-1 0 0,0-1 0 0 0,-1 0 0 0 0,1 0 1 0 0,-1 0-1 0 0,1 0 0 0 0,0 0 0 0 0,-5-2 1 0 0,3 2-164 0 0,0-1 0 0 0,-1 1 0 0 0,1 0 0 0 0,-5 1 0 0 0,8-1 47 0 0,1 0-1 0 0,-1 0 1 0 0,1 0-1 0 0,-1 0 1 0 0,1 0 0 0 0,-1-1-1 0 0,1 1 1 0 0,-1 0-1 0 0,1-1 1 0 0,0 1 0 0 0,-1-1-1 0 0,1 1 1 0 0,0-1-1 0 0,-1 0 1 0 0,1 0 0 0 0,0 1-1 0 0,0-1 1 0 0,0 0-1 0 0,0 0 1 0 0,-1 0 0 0 0,1 0-1 0 0,0 0 1 0 0,1-1-1 0 0,-1 1 1 0 0,-1-2 0 0 0,-1-3-677 0 0,-1 1 0 0 0,2-1 0 0 0,-1-1 1 0 0,-1-6-1 0 0,2 8 84 0 0,-5-17-5771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9:41.9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54 3224 0 0,'2'0'143'0'0,"7"-1"-8"0"0,1 1 0 0 0,0-1 0 0 0,0-1 0 0 0,11-2 1 0 0,24-4 8550 0 0,-10 2-2416 0 0,-13 0-5454 0 0,-7 1 77 0 0,-10 4-565 0 0,-1-1 0 0 0,1 0-1 0 0,-1 1 1 0 0,0-2 0 0 0,0 1-1 0 0,5-3 1 0 0,-4 0-560 0 0</inkml:trace>
  <inkml:trace contextRef="#ctx0" brushRef="#br0" timeOffset="1">196 39 8752 0 0,'-10'34'1318'0'0,"10"-30"-315"0"0,0-1-1 0 0,1 1 1 0 0,-1 0-1 0 0,1 0 0 0 0,-1 0 1 0 0,1 0-1 0 0,0-1 0 0 0,1 1 1 0 0,-1 0-1 0 0,3 5 1 0 0,1 4-191 0 0,9 23 1000 0 0,-9-19-1538 0 0,1 5 57 0 0,-1-14-731 0 0,8 16 1093 0 0,-10-5-5853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9:42.2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360 1 3680 0 0,'0'0'5384'0'0,"5"15"-2584"0"0,-5-4 16 0 0,5 2-1928 0 0,-2-1-392 0 0,2-1-81 0 0,-5 1-7 0 0,5 1-496 0 0,-5-2-96 0 0,5 1-15 0 0,-5-1-9 0 0</inkml:trace>
  <inkml:trace contextRef="#ctx0" brushRef="#br0" timeOffset="1">1 565 16727 0 0,'4'1'173'0'0,"0"0"0"0"0,0-1 0 0 0,1 1 0 0 0,-1-1 0 0 0,0 0 0 0 0,0 0 0 0 0,1-1 0 0 0,-1 1 0 0 0,0-1 0 0 0,5-1-1 0 0,3-2 124 0 0,0-1-1 0 0,11-6 0 0 0,-12 6 432 0 0,1 0-1 0 0,13-4 1 0 0,3 1 283 0 0,0-2 0 0 0,0 0-1 0 0,39-22 1 0 0,-59 29-832 0 0,0 0 0 0 0,15-5 0 0 0,-18 7-167 0 0,0 0 1 0 0,0 0-1 0 0,-1-1 1 0 0,1 0-1 0 0,-1 1 0 0 0,1-1 1 0 0,-1-1-1 0 0,0 1 1 0 0,0-1-1 0 0,0 0 1 0 0,0 0-1 0 0,0 0 0 0 0,-1 0 1 0 0,4-4-1 0 0,-5 4-326 0 0,2-6 14 0 0,0 7-2883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9:42.6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15200 0 0,'0'0'1378'0'0,"2"1"-1135"0"0,7 1-219 0 0,-8-2 38 0 0,0 0 0 0 0,-1 0 0 0 0,1 1 0 0 0,0-1 0 0 0,0 0 0 0 0,0 0 0 0 0,-1 0 0 0 0,1 1 0 0 0,0-1 0 0 0,0 0 0 0 0,-1 1 0 0 0,1-1 0 0 0,0 1 0 0 0,-1-1 0 0 0,1 1 0 0 0,0-1 0 0 0,1 4 2742 0 0,0-4-2657 0 0,-1 0 0 0 0,0 1 0 0 0,0-1 0 0 0,0 1 0 0 0,1-1 0 0 0,-1 1 0 0 0,0-1 0 0 0,0 1 0 0 0,0 0 0 0 0,0-1 0 0 0,0 1 0 0 0,0 0 0 0 0,0 0 0 0 0,0 0 0 0 0,-1 0 0 0 0,1 0 0 0 0,0 0 0 0 0,0 0 0 0 0,-1 0 0 0 0,1 0 0 0 0,0 0 0 0 0,-1 0 0 0 0,0 1 0 0 0,1-1 0 0 0,-1 0 0 0 0,0 0 0 0 0,1 0 0 0 0,-1 1 0 0 0,0-1 0 0 0,0 2 0 0 0,1 0-76 0 0,-1 1-1 0 0,1-1 1 0 0,-1 1 0 0 0,0 0 0 0 0,0-1 0 0 0,-1 1 0 0 0,1-1 0 0 0,-1 1 0 0 0,0 4 0 0 0,0-6-57 0 0,0 1 0 0 0,0 0 0 0 0,1 0 1 0 0,-1 0-1 0 0,1 0 0 0 0,0 0 0 0 0,0 4 1 0 0,0 3 11 0 0,0-5-25 0 0,0 1 1 0 0,0 0-1 0 0,1-1 1 0 0,0 1-1 0 0,0-1 1 0 0,3 9-1 0 0,1 6-1 0 0,-5-19 0 0 0,0-1 0 0 0,0 1 0 0 0,0 0 0 0 0,0 0 0 0 0,0-1 0 0 0,1 1 0 0 0,-1 0 0 0 0,0 0 0 0 0,0-1 0 0 0,1 1 0 0 0,-1 0 0 0 0,1-1 0 0 0,-1 1 0 0 0,0-1 0 0 0,1 1 0 0 0,-1-1 0 0 0,1 1 0 0 0,0 0 0 0 0,5-1 0 0 0,-5-1 0 0 0,5 2-6 0 0,-1-1-1 0 0,1 1 0 0 0,0 0 1 0 0,8 2-1 0 0,6 2-32 0 0,-19-5 33 0 0,0 0 1 0 0,0 0-1 0 0,1 0 0 0 0,-1 0 0 0 0,0 0 1 0 0,0 0-1 0 0,0-1 0 0 0,0 1 0 0 0,0 0 0 0 0,0-1 1 0 0,0 1-1 0 0,-1 0 0 0 0,1-1 0 0 0,0 0 1 0 0,0 1-1 0 0,0-1 0 0 0,0 1 0 0 0,0-1 1 0 0,-1 0-1 0 0,1 0 0 0 0,0 1 0 0 0,-1-1 0 0 0,2-2 1 0 0,12-23-495 0 0,-10 17 281 0 0,9-13-1810 0 0,1 2-6332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33:37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2760 0 0,'2'2'99'0'0,"-2"-1"-84"0"0,1-1 0 0 0,-1 1 0 0 0,1 0-1 0 0,-1-1 1 0 0,0 1 0 0 0,1 0 0 0 0,-1-1 0 0 0,0 1 0 0 0,0 0 0 0 0,0-1-1 0 0,1 1 1 0 0,-1 0 0 0 0,0 0 0 0 0,0-1 0 0 0,0 1 0 0 0,0 0 0 0 0,0 0-1 0 0,0-1 1 0 0,0 1 0 0 0,-1 0 0 0 0,1 0 0 0 0,0-1 0 0 0,0 1 0 0 0,0 0 0 0 0,-1-1-1 0 0,1 1 1 0 0,0 0 0 0 0,-1-1 0 0 0,1 1 0 0 0,-1 0 0 0 0,0 0 0 0 0,-5 14 8499 0 0,4 1-3608 0 0,2-13-4537 0 0,-1 0 0 0 0,1 0-1 0 0,-1 0 1 0 0,1 0-1 0 0,-1 0 1 0 0,-2 4-1 0 0,2-3-9 0 0,0-1-1 0 0,0 1 0 0 0,0 0 0 0 0,0-1 0 0 0,1 1 1 0 0,-1 6-1 0 0,0 2 278 0 0,0-10-549 0 0,1 0-1 0 0,0 0 1 0 0,0 0-1 0 0,0 1 1 0 0,0-1-1 0 0,0 0 1 0 0,1 4-1 0 0,1 10 294 0 0,-1 2-55 0 0,5 25 0 0 0,-4-27-279 0 0,0 0-1 0 0,0 0 1 0 0,-2 18-1 0 0,0 65-73 0 0,1-46-546 0 0,-1-51 479 0 0,0-1 1 0 0,0 1 0 0 0,0 0 0 0 0,0 0-1 0 0,1 0 1 0 0,-1-1 0 0 0,1 1 0 0 0,0 0 0 0 0,1 2-1 0 0,1 3-1389 0 0,-2 6-6246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35:08.7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0 3680 0 0,'0'0'11658'0'0,"-7"6"-5903"0"0,8-4-5694 0 0,0-1 1 0 0,0 0-1 0 0,-1 1 0 0 0,1-1 1 0 0,0 1-1 0 0,-1-1 1 0 0,1 1-1 0 0,-1 0 0 0 0,1-1 1 0 0,-1 1-1 0 0,0 0 1 0 0,0-1-1 0 0,0 1 1 0 0,0 1-1 0 0,7 7 95 0 0,-5-7-135 0 0,8 15 24 0 0,0-1-1 0 0,11 34 1 0 0,-19-46-42 0 0,-1 1-4 0 0,1 0 0 0 0,0 0 0 0 0,0-1 1 0 0,1 1-1 0 0,0-1 0 0 0,0 0 0 0 0,0 0 0 0 0,0 0 0 0 0,8 8 0 0 0,-10-12-11 0 0,0 0 0 0 0,0 0 0 0 0,0 0-1 0 0,0 0 1 0 0,0 0 0 0 0,0 0 0 0 0,-1 0-1 0 0,1 1 1 0 0,0 1 0 0 0,0-2-22 0 0,-1 0 1 0 0,1 0-1 0 0,-1-1 1 0 0,1 1-1 0 0,0 0 1 0 0,-1 0-1 0 0,1 0 0 0 0,0 0 1 0 0,-1 0-1 0 0,1-1 1 0 0,1 2-1 0 0,18 7-2229 0 0,-9-5-2216 0 0,-2 3-2005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9:42.9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0 114 9672 0 0,'1'5'233'0'0,"0"0"373"0"0,-1-1 0 0 0,1 1 1 0 0,0-1-1 0 0,4 8 1 0 0,8 12 6860 0 0,-3 3-3870 0 0,-6-13-3029 0 0,-1-1-1 0 0,-1 1 1 0 0,0 0 0 0 0,-1 19-1 0 0,0 5 41 0 0,0-18-506 0 0,0-1-1 0 0,-4 25 0 0 0,-6-21-1341 0 0</inkml:trace>
  <inkml:trace contextRef="#ctx0" brushRef="#br0" timeOffset="1">235 79 12896 0 0,'0'-1'61'0'0,"0"0"0"0"0,0 0 1 0 0,1 0-1 0 0,-1 0 1 0 0,0 0-1 0 0,1 0 0 0 0,-1 0 1 0 0,1 0-1 0 0,-1 1 1 0 0,1-1-1 0 0,-1 0 0 0 0,1 0 1 0 0,0 0-1 0 0,-1 0 1 0 0,1 1-1 0 0,0-1 0 0 0,0 0 1 0 0,-1 1-1 0 0,1-1 1 0 0,0 0-1 0 0,0 1 0 0 0,0-1 1 0 0,0 1-1 0 0,0 0 1 0 0,1-1-1 0 0,27-7 3249 0 0,-27 8-2717 0 0,2-1 382 0 0,0-1-1 0 0,0 1 0 0 0,0-1 0 0 0,1 0 0 0 0,6-4 0 0 0,-9 4-808 0 0,1 0-1 0 0,0 1 1 0 0,0-1 0 0 0,0 1 0 0 0,0 0 0 0 0,0 0-1 0 0,0 0 1 0 0,0 0 0 0 0,6 0 0 0 0,-8 1-61 0 0,29-17-2125 0 0,-20 11 796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9:43.3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0 10136 0 0,'0'0'777'0'0,"-2"1"-505"0"0,-4 2 233 0 0,5-2-246 0 0,1-1 0 0 0,0 1 0 0 0,0-1-1 0 0,-1 1 1 0 0,1-1 0 0 0,0 1 0 0 0,0-1-1 0 0,0 1 1 0 0,-1-1 0 0 0,1 1 0 0 0,0 0-1 0 0,0-1 1 0 0,0 1 0 0 0,0-1 0 0 0,0 1-1 0 0,0-1 1 0 0,0 1 0 0 0,0 0 0 0 0,1 1 592 0 0,-2 1 10 0 0,1 0 0 0 0,0 0 0 0 0,0 0 0 0 0,0 0-1 0 0,1 0 1 0 0,0 4 0 0 0,6 16 1672 0 0,-5-19-2355 0 0,0 1 1 0 0,-1-1-1 0 0,0 0 1 0 0,0 0-1 0 0,0 1 1 0 0,0-1-1 0 0,-1 1 1 0 0,0-1-1 0 0,1 1 1 0 0,-2 7-1 0 0,-1-7-95 0 0,1 0 0 0 0,0 0-1 0 0,1 0 1 0 0,-1 1-1 0 0,1-1 1 0 0,0 0-1 0 0,0 1 1 0 0,1-1 0 0 0,-1 0-1 0 0,1 0 1 0 0,0 0-1 0 0,3 7 1 0 0,2 7 13 0 0,-1 1 0 0 0,-1 0 0 0 0,-1 0 0 0 0,2 30 0 0 0,-4-37-98 0 0,1 0 1 0 0,1 0 0 0 0,0 0-1 0 0,5 13 1 0 0,-3-10-1124 0 0,6 29 1 0 0,-11-34-772 0 0,-3-2-87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9:43.7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21191 0 0,'0'0'480'0'0,"1"2"67"0"0,3 7-341 0 0,0-1 0 0 0,1 1 0 0 0,0-1 0 0 0,1 0-1 0 0,0 0 1 0 0,8 8 0 0 0,21 31 2504 0 0,-22-32-1962 0 0,-2 0 0 0 0,11 18 0 0 0,-14-21-443 0 0,7 13 336 0 0,18 46 1 0 0,-20-42-375 0 0,-4-3-178 0 0,0 0 0 0 0,-2 0 0 0 0,-1 0-1 0 0,-1 1 1 0 0,-1 0 0 0 0,0 38 0 0 0,-3-23-675 0 0,-1 1-1 0 0,-3-1 1 0 0,-1 1 0 0 0,-15 62 0 0 0,10-68-902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6:36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2304 0 0,'0'0'224'0'0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6:36.7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29 10392 0 0,'-2'-8'271'0'0,"2"6"-186"0"0,-1 1 0 0 0,1-1 0 0 0,0 1 0 0 0,-1 0 1 0 0,1-1-1 0 0,-1 1 0 0 0,1-1 0 0 0,-1 1 0 0 0,-3-6 5739 0 0,4 10-5460 0 0,4 97 3306 0 0,-4-95-3615 0 0,0 0 0 0 0,0-1 0 0 0,0 1 0 0 0,-1 0-1 0 0,1-1 1 0 0,-3 7 0 0 0,-2 21 281 0 0,-3 63 490 0 0,0-1-272 0 0,7-34-457 0 0,0-13 43 0 0,2 0 0 0 0,13 92-1 0 0,-5-59-1243 0 0,-4-50-1158 0 0,-1-13 212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6:37.2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10080 0 0,'-1'1'6133'0'0,"-1"2"-5879"0"0,1 0 1 0 0,0 1 0 0 0,0-1-1 0 0,0 0 1 0 0,1 1-1 0 0,-1-1 1 0 0,1 6 0 0 0,-1 31 755 0 0,1-26-872 0 0,0-3-27 0 0,-4 137 458 0 0,4-134-529 0 0,2 26 1 0 0,0-1 18 0 0,-1-8-332 0 0,0 1-1 0 0,10 52 1 0 0,-6-46-5432 0 0,-1-21-188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6:37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0 5528 0 0,'-1'1'2497'0'0,"-16"6"3996"0"0,17-3-6002 0 0,0-1 0 0 0,-1 0-1 0 0,1 0 1 0 0,-1 0-1 0 0,0 0 1 0 0,-2 5 0 0 0,2-5-366 0 0,-1 0 0 0 0,1 1 1 0 0,0-1-1 0 0,1 0 0 0 0,-1 1 1 0 0,0 4-1 0 0,3 53 1285 0 0,-3 53-195 0 0,-1-83-1212 0 0,1 1 0 0 0,2 0-1 0 0,5 37 1 0 0,2-10 91 0 0,2 17-327 0 0,-7-54-99 0 0,-2-15 102 0 0,0 0 0 0 0,0 0 0 0 0,2 8 0 0 0,5 2-1042 0 0,-7-2-316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6:38.3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2760 0 0,'-12'13'125'0'0,"6"-11"2539"0"0,6 13 6102 0 0,-1 0-5775 0 0,1-11-2900 0 0,0-1 0 0 0,1 0 1 0 0,-1 0-1 0 0,0 0 0 0 0,1 1 0 0 0,0-1 1 0 0,0 0-1 0 0,1 4 0 0 0,-1-4 8 0 0,0 0-1 0 0,0 1 1 0 0,0-1-1 0 0,0 0 1 0 0,-1 1-1 0 0,1-1 1 0 0,-1 1-1 0 0,0-1 1 0 0,-1 5-1 0 0,2 9 5 0 0,2 136 266 0 0,-4-101-302 0 0,0-14-53 0 0,0-19-40 0 0,3 28 0 0 0,2 11-1394 0 0,-3-46 101 0 0,-1 0-339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6:38.8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7832 0 0,'0'0'1013'0'0,"-4"7"1478"0"0,3-3-2154 0 0,1-1 0 0 0,0 0 0 0 0,0 0 0 0 0,0 1 0 0 0,0-1 0 0 0,1 0 0 0 0,-1 1 0 0 0,1-1 0 0 0,0 0 0 0 0,0 0 0 0 0,0 0 0 0 0,0 0 0 0 0,1 0 0 0 0,-1 0 0 0 0,3 3 0 0 0,5 15 329 0 0,0 31-159 0 0,-6-42-525 0 0,-1 0 1 0 0,-1 0 0 0 0,1 0 0 0 0,-2 0-1 0 0,1 1 1 0 0,-2 12 0 0 0,0-7-149 0 0,3 23-1 0 0,2-11 553 0 0,-1 0-1 0 0,-2 0 0 0 0,-4 54 1 0 0,-2-8-2293 0 0,4-38 25 0 0,1-20-3630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7:33.1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5360 8408 0 0,'0'0'8337'0'0,"5"-4"-6796"0"0,-1 2-1165 0 0,0-1-1 0 0,-1 1 1 0 0,1 0-1 0 0,0 0 1 0 0,0 0-1 0 0,0 1 1 0 0,0 0-1 0 0,1-1 1 0 0,-1 1-1 0 0,6 0 1 0 0,-8 1-206 0 0,0-1-30 0 0,4-1-33 0 0,0 0 0 0 0,1 1 0 0 0,-1-1 0 0 0,9 1 0 0 0,5-3 98 0 0,23-3-142 0 0,-42 7-28 0 0,0 0 1 0 0,-1 0 0 0 0,1 0-1 0 0,0-1 1 0 0,0 1-1 0 0,0 0 1 0 0,-1 0-1 0 0,1-1 1 0 0,0 1-1 0 0,0 0 1 0 0,-1-1-1 0 0,1 1 1 0 0,0-1 0 0 0,0 1-1 0 0,-1-1 1 0 0,2-1-1 0 0,-2 2 2 0 0,1-1 1 0 0,-1 1-1 0 0,1-1 0 0 0,0 1 0 0 0,-1-1 1 0 0,1 1-1 0 0,0-1 0 0 0,-1 1 0 0 0,1 0 1 0 0,0-1-1 0 0,-1 1 0 0 0,1 0 0 0 0,0 0 1 0 0,0-1-1 0 0,-1 1 0 0 0,2 0 0 0 0,6 0 193 0 0,-3 0-151 0 0,-1 0 1 0 0,1-1 0 0 0,0 1-1 0 0,0-1 1 0 0,-1 0-1 0 0,6-2 1 0 0,5-6 181 0 0,4 2-199 0 0,-16 6-152 0 0,-1 0 0 0 0,8-2 196 0 0,0-1 0 0 0,-1 0 1 0 0,0-1-1 0 0,1 0 1 0 0,13-10-1 0 0,-13 8 100 0 0,1 0 1 0 0,0 1-1 0 0,17-8 0 0 0,4 0 225 0 0,-19 10-431 0 0,19-5 0 0 0,-21 8 0 0 0,0-2 0 0 0,0 1 0 0 0,0-1 0 0 0,11-5 0 0 0,22-3 0 0 0,41-17 0 0 0,-52 19 0 0 0,17-7 0 0 0,-44 13 0 0 0,-1 1 0 0 0,0-1 0 0 0,0 0 0 0 0,0-1 0 0 0,0 1 0 0 0,4-5 0 0 0,-6 6 0 0 0,0-1 0 0 0,0 1 0 0 0,0 1 0 0 0,0-1 0 0 0,1 0 0 0 0,3-1 0 0 0,17-10 0 0 0,11-10 0 0 0,-34 23 10 0 0,-1-1 0 0 0,1 0 0 0 0,0 1 0 0 0,0-1 0 0 0,0 0 0 0 0,0 1 0 0 0,-1-1 0 0 0,1 0 0 0 0,0 0 0 0 0,-1 0 0 0 0,1 0 0 0 0,-1 0 0 0 0,2-2 0 0 0,6-9 307 0 0,-1 6-202 0 0,0 1 0 0 0,0-1 0 0 0,0 2 0 0 0,1-1 0 0 0,0 1-1 0 0,0 0 1 0 0,14-5 0 0 0,44-19 557 0 0,-11 0-672 0 0,10-7 0 0 0,-2 0 0 0 0,-30 16 0 0 0,-26 14 0 0 0,1 0 0 0 0,0 1 0 0 0,16-7 0 0 0,18-8 0 0 0,-32 14 0 0 0,0-2 0 0 0,3-3 0 0 0,0 1 0 0 0,15-8 0 0 0,-15 11 0 0 0,-5 3 0 0 0,-1-1 0 0 0,13-7 0 0 0,-15 8 0 0 0,-1 1 0 0 0,0 0 0 0 0,1 0 0 0 0,7-2 0 0 0,-7 2 0 0 0,-4 2 0 0 0,0-1 0 0 0,0 1 0 0 0,0 0 0 0 0,0 0 0 0 0,0-1 0 0 0,0 1 0 0 0,0-1 0 0 0,0 1 0 0 0,0-1 0 0 0,0 1 0 0 0,0-1 0 0 0,-1 1 0 0 0,1-1 0 0 0,0 0 0 0 0,1-1 0 0 0,1-1 0 0 0,8-3-1 0 0,-7 5 9 0 0,-1 0 0 0 0,0-1 0 0 0,0 0-1 0 0,0 1 1 0 0,-1-1 0 0 0,4-3-1 0 0,-3 3-4 0 0,-1 0-1 0 0,1-1 0 0 0,0 1 0 0 0,0 0 0 0 0,6-2 1 0 0,13-9-6 0 0,2-4 3 0 0,-13 10 0 0 0,-1-1 0 0 0,0 0 0 0 0,10-10 0 0 0,11-5 0 0 0,-25 17 0 0 0,-2 1 0 0 0,0 0 0 0 0,1 1 0 0 0,-1-1 0 0 0,1 1 0 0 0,6-4 0 0 0,-4 4 20 0 0,-1-1 0 0 0,0 0 0 0 0,0-1 0 0 0,8-9-1 0 0,9-8 65 0 0,-13 15-70 0 0,-1-1 1 0 0,0 0 0 0 0,-1 0-1 0 0,11-15 1 0 0,3-4-15 0 0,40-59 0 0 0,-44 62 0 0 0,-11 16 0 0 0,0 0 0 0 0,-1-1 0 0 0,-1 0 0 0 0,9-18 0 0 0,-12 25 0 0 0,-1-1 0 0 0,1 1 0 0 0,0 0 0 0 0,0 0 0 0 0,3-4 0 0 0,8-15 0 0 0,-8 12 9 0 0,1 0 0 0 0,0 1 0 0 0,10-14-1 0 0,-8 12 7 0 0,14-24-1 0 0,-14 21-14 0 0,5-15 0 0 0,-10 23 0 0 0,0 0-1 0 0,0 1 0 0 0,0-1 1 0 0,5-5-1 0 0,-3 5 6 0 0,-1-1-1 0 0,7-13 1 0 0,0-6 4 0 0,0 1 0 0 0,26-39 1 0 0,-33 56-6 0 0,0 1 1 0 0,-1-1-1 0 0,6-16 1 0 0,1-3-6 0 0,-4 12 19 0 0,-1 1 0 0 0,5-19 0 0 0,-4 11-8 0 0,7-34-10 0 0,-3 28 0 0 0,-2 0 0 0 0,6-36 0 0 0,-9 45 0 0 0,9-29 0 0 0,1 0 0 0 0,-9 25 9 0 0,-2 4 18 0 0,13-34 1 0 0,-15 47-28 0 0,0 0 0 0 0,-1 0 0 0 0,0-1 0 0 0,1-10 0 0 0,4-17 0 0 0,-2 19 0 0 0,3-23 0 0 0,0 2 0 0 0,10-44 0 0 0,-13 64 0 0 0,6-20 0 0 0,-6 23 0 0 0,-1 1 0 0 0,4-26 0 0 0,3-24 0 0 0,-6 43 0 0 0,-1 1 0 0 0,1-29 0 0 0,-3 21 0 0 0,9-47 0 0 0,-5 47 0 0 0,2-50 0 0 0,-7 51-84 0 0,1 1 0 0 0,2-1 0 0 0,6-31 0 0 0,-5 36 170 0 0,-2 1-1 0 0,1-35 0 0 0,2-10 19 0 0,8-60-104 0 0,-4 72 0 0 0,-4 33 0 0 0,-2-1 0 0 0,2-30 0 0 0,3-60 0 0 0,-7 92 4 0 0,5-26 0 0 0,-3 27-55 0 0,0-27-1 0 0,-2 29-115 0 0,5-29 0 0 0,0 4 452 0 0,5-63-141 0 0,-7 59-158 0 0,5-98-191 0 0,-8 121 195 0 0,6-37-1 0 0,-3 37-49 0 0,2-39 0 0 0,-5 30 203 0 0,6-32-1 0 0,-3 32-104 0 0,0-34-1 0 0,1-102-37 0 0,-4 152 24 0 0,0 1 0 0 0,4-15 0 0 0,1-8 112 0 0,-2 3-89 0 0,-1 18-141 0 0,0-23 0 0 0,-2 10 81 0 0,-2-19 15 0 0,1 37-12 0 0,0 0 0 0 0,1-1 0 0 0,0 1 0 0 0,1 0 1 0 0,4-16-1 0 0,1-7-62 0 0,-7 30 43 0 0,1 1-1 0 0,-1 0 0 0 0,0-1 0 0 0,0 1 0 0 0,-1-1 1 0 0,1 1-1 0 0,-1-5 0 0 0,0 5 11 0 0,0 0 0 0 0,1 0 0 0 0,0 0 0 0 0,0 0 0 0 0,-1 0 0 0 0,1-1 0 0 0,1-3 0 0 0,2-14 251 0 0,1-35 1 0 0,-3 32-233 0 0,0 16 0 0 0,-1-1 0 0 0,0 1 0 0 0,-1-11 0 0 0,1-8 0 0 0,1 21 0 0 0,-1 0 0 0 0,0 0 0 0 0,0 1 0 0 0,-1-9 0 0 0,1 10 0 0 0,0 0 0 0 0,0 0 0 0 0,0 1 0 0 0,0-1 0 0 0,0 0 0 0 0,1 1 0 0 0,-1-1 0 0 0,1 1 0 0 0,1-5 0 0 0,-1 5 0 0 0,0-1 0 0 0,0 0 0 0 0,-1 0 0 0 0,1 1 0 0 0,-1-1 0 0 0,1 0 0 0 0,-1 0 0 0 0,0 0 0 0 0,-1-5 0 0 0,1 5 0 0 0,-1 0 0 0 0,1 0 0 0 0,-1 0 0 0 0,1 0 0 0 0,0 0 0 0 0,0 0 0 0 0,0 0 0 0 0,1 0 0 0 0,0-5 0 0 0,-1 7 0 0 0,1 1 0 0 0,-1-1 0 0 0,0 1 0 0 0,0-1 0 0 0,0 1 0 0 0,0-1 0 0 0,0 1 0 0 0,0-1 0 0 0,0 0 0 0 0,0 1 0 0 0,0-1 0 0 0,0 1 0 0 0,0-1 0 0 0,-1 1 0 0 0,1-1 0 0 0,0 1 0 0 0,0-1 0 0 0,0 1 0 0 0,-1-1 0 0 0,1 1 0 0 0,0-1 0 0 0,0 1 0 0 0,-1-1 0 0 0,1 1 0 0 0,-1 0 0 0 0,1-1 0 0 0,-1 1 0 0 0,1-1 0 0 0,-1 1 0 0 0,1-1 0 0 0,0 1 0 0 0,-1 0 0 0 0,1-1 0 0 0,0 1 0 0 0,-1-1 0 0 0,1 1 0 0 0,0-1 0 0 0,-1 1 0 0 0,1-1 0 0 0,0 1 0 0 0,0-1 0 0 0,0 1 0 0 0,0-1 0 0 0,-1 1 0 0 0,1-1 0 0 0,0 1 0 0 0,0-1 0 0 0,0 1 0 0 0,0-1 0 0 0,0 1 0 0 0,0-1 0 0 0,0 0 0 0 0,1 1 0 0 0,-1-1 0 0 0,0 0 0 0 0,1-1 0 0 0,-1 0 0 0 0,1-1 0 0 0,-1 1 0 0 0,1 0 0 0 0,-1-1 0 0 0,0 1 0 0 0,0-1 0 0 0,0 1 0 0 0,-1-1 0 0 0,1 1 0 0 0,0 0 0 0 0,-2-4 0 0 0,1-1 0 0 0,0 1 0 0 0,0-1 0 0 0,1 1 0 0 0,0-1 0 0 0,0 1 0 0 0,1-9 0 0 0,0-2 0 0 0,4 7 0 0 0,-5 9 5 0 0,1 1 1 0 0,-1-1-1 0 0,1 0 1 0 0,-1 1 0 0 0,1-1-1 0 0,-1 0 1 0 0,0 0 0 0 0,1 0-1 0 0,-1 1 1 0 0,0-1 0 0 0,0 0-1 0 0,1 0 1 0 0,-1 0 0 0 0,0 0-1 0 0,0 0 1 0 0,0 1 0 0 0,0-1-1 0 0,0 0 1 0 0,0 0 0 0 0,0 0-1 0 0,-1 0 1 0 0,1 0 0 0 0,0 1-1 0 0,0-1 1 0 0,-1 0-1 0 0,1 0 1 0 0,0 0 0 0 0,-1 1-1 0 0,1-1 1 0 0,-2-1 0 0 0,5-1-146 0 0,-6 5 139 0 0,-1 0 0 0 0,0 1 0 0 0,1-1 0 0 0,-1 1 0 0 0,1 0 1 0 0,0 0-1 0 0,0 0 0 0 0,0 0 0 0 0,0 0 0 0 0,0 1 0 0 0,-2 4 0 0 0,-10 11 1 0 0,10-13 0 0 0,1 0 0 0 0,0 0 1 0 0,0 0-1 0 0,1 1 0 0 0,-6 11 0 0 0,7-12-2 0 0,-1 1 1 0 0,0-1-1 0 0,-1 0 0 0 0,1 0 1 0 0,-1 0-1 0 0,-7 7 0 0 0,7-9-16 0 0,0 1 0 0 0,1 0-1 0 0,0 0 1 0 0,0 0 0 0 0,0 0-1 0 0,0 0 1 0 0,1 1-1 0 0,-3 8 1 0 0,-5 7-207 0 0,8-18 32 0 0,1-1 1 0 0,-1 1-1 0 0,1 0 0 0 0,0-1 1 0 0,0 1-1 0 0,0 0 1 0 0,0 0-1 0 0,0 0 0 0 0,1-1 1 0 0,-1 5-1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35:09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14 150 12120 0 0,'-3'5'349'0'0,"2"-5"-299"0"0,1 1 1 0 0,-1 0 0 0 0,1-1-1 0 0,-1 1 1 0 0,1 0 0 0 0,0-1-1 0 0,-1 1 1 0 0,1 0 0 0 0,0 0 0 0 0,-1 0-1 0 0,1-1 1 0 0,0 1 0 0 0,0 0-1 0 0,0 0 1 0 0,0 0 0 0 0,0-1-1 0 0,0 1 1 0 0,0 1 0 0 0,-3 4 2053 0 0,3-6-1958 0 0,0 0 0 0 0,0 1-1 0 0,0-1 1 0 0,-1 0 0 0 0,1 1 0 0 0,0-1 0 0 0,0 0-1 0 0,0 1 1 0 0,-1-1 0 0 0,1 0 0 0 0,0 1-1 0 0,0-1 1 0 0,0 0 0 0 0,0 1 0 0 0,0-1-1 0 0,0 0 1 0 0,0 1 0 0 0,0-1 0 0 0,0 1 0 0 0,0-1-1 0 0,0 0 1 0 0,0 1 0 0 0,0-1 0 0 0,0 0-1 0 0,0 1 1 0 0,1-1 0 0 0,-1 0 0 0 0,0 1-1 0 0,0-1 1 0 0,0 0 0 0 0,0 1 0 0 0,1-1 0 0 0,-1 0-1 0 0,0 0 1 0 0,0 1 0 0 0,1-1 0 0 0,-1 0-1 0 0,0 0 1 0 0,0 1 0 0 0,1-1 0 0 0,-1 0-1 0 0,0 0 1 0 0,1 1 0 0 0,0 0 74 0 0,0 0-1 0 0,0 1 1 0 0,0-1 0 0 0,0 1 0 0 0,-1 0-1 0 0,1-1 1 0 0,0 1 0 0 0,-1 0-1 0 0,0-1 1 0 0,1 4 0 0 0,4 11 254 0 0,27 55 196 0 0,-28-63-647 0 0,0 1 2 0 0,0 0 0 0 0,0-1 0 0 0,1 0 0 0 0,0 0 1 0 0,8 9-1 0 0,-9-12 45 0 0,1-1-18 0 0,0 1 0 0 0,-1 1 0 0 0,0-1 0 0 0,4 7 0 0 0,-7-11-68 0 0,0 0 0 0 0,-1 0 0 0 0,1 0-1 0 0,0-1 1 0 0,0 1 0 0 0,-1 0 0 0 0,1-1 0 0 0,0 1 0 0 0,0 0-1 0 0,0-1 1 0 0,0 1 0 0 0,0-1 0 0 0,0 1 0 0 0,0-1-1 0 0,0 0 1 0 0,1 1 0 0 0,6 2-70 0 0,5 8 58 0 0,-4-9 32 0 0,0 0-3 0 0,-9-2-1 0 0,1 1 0 0 0,0-1 0 0 0,-1 0 0 0 0,1 0 0 0 0,0 0 0 0 0,-1 0 0 0 0,1 1 0 0 0,0-1 0 0 0,-1 0 0 0 0,1 0 0 0 0,0 0 0 0 0,-1 0 0 0 0,1 0 0 0 0,0-1 0 0 0,-1 1 0 0 0,1 0 0 0 0,0 0 0 0 0,-1 0 0 0 0,1-1 0 0 0,-1 1 0 0 0,1 0 0 0 0,0 0 0 0 0,-1-1 0 0 0,2 0 0 0 0,0-1 0 0 0,17-9 64 0 0,-13-5 1248 0 0,24-107-780 0 0,-24 69-344 0 0,-2 38-172 0 0,-2 10-5 0 0,0 0-1 0 0,-1 0 1 0 0,0 0 0 0 0,1-9-1 0 0,-2-3-27 0 0,1 0 0 0 0,1 0-1 0 0,5-20 1 0 0,6-18-1347 0 0,-8 38 16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7:33.5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13848 0 0,'2'2'5017'0'0,"5"7"-4348"0"0,-1 1-1 0 0,1-1 1 0 0,-1 1 0 0 0,-1 1 0 0 0,5 11-1 0 0,-5-11-291 0 0,-1-2-205 0 0,-2-1 1 0 0,1 1-1 0 0,-1-1 1 0 0,1 11-1 0 0,6 22-153 0 0,8 13 356 0 0,-11-31-1871 0 0,1 0-4031 0 0,-1-4-1984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9:46.6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 13128 0 0,'0'0'1186'0'0,"13"-4"-382"0"0,-7 3-400 0 0,0 1 0 0 0,0-1-1 0 0,0 1 1 0 0,0 0 0 0 0,0 0 0 0 0,0 1-1 0 0,0-1 1 0 0,8 3 0 0 0,-6-1-4 0 0,0 0-1 0 0,1-1 1 0 0,-1-1-1 0 0,14 0 1 0 0,-18 0-256 0 0,1-1 0 0 0,-1 1 0 0 0,0 0-1 0 0,0 1 1 0 0,0-1 0 0 0,0 1 0 0 0,0-1 0 0 0,-1 1 0 0 0,1 1 0 0 0,0-1-1 0 0,0 0 1 0 0,5 3 0 0 0,-7-2-88 0 0,0-1 0 0 0,-1 0-1 0 0,1 1 1 0 0,0 0 0 0 0,0-1 0 0 0,-1 1-1 0 0,1 0 1 0 0,-1 0 0 0 0,1 0-1 0 0,-1 0 1 0 0,0 0 0 0 0,1 0 0 0 0,-1 0-1 0 0,0 0 1 0 0,-1 0 0 0 0,1 1 0 0 0,0-1-1 0 0,-1 0 1 0 0,1 1 0 0 0,-1-1-1 0 0,0 0 1 0 0,0 6 0 0 0,0 1 25 0 0,1 0-14 0 0,-1 0-1 0 0,-1 1 1 0 0,1-1 0 0 0,-2 0 0 0 0,1 0-1 0 0,-5 13 1 0 0,-5 11-11 0 0,6-17-140 0 0,0-1 0 0 0,-8 15 0 0 0,-13 34-3253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9:47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36 15664 0 0,'0'0'1187'0'0,"0"-2"-803"0"0,-3-4 39 0 0,0-1 0 0 0,0 1 0 0 0,-4-6-1 0 0,5 9 1742 0 0,2 4-2039 0 0,0 0-1 0 0,0 0 1 0 0,-1 0-1 0 0,1 0 1 0 0,0 0-1 0 0,-1 0 1 0 0,1 0-1 0 0,-1-1 1 0 0,1 1-1 0 0,-1 0 1 0 0,1 0-1 0 0,-2 1 1 0 0,-4 9 551 0 0,2 22 220 0 0,3-24-686 0 0,1-1-1 0 0,-4 14 1 0 0,1-11-140 0 0,1 0 1 0 0,1 0-1 0 0,0 0 0 0 0,1 0 1 0 0,0 0-1 0 0,0 0 0 0 0,1 0 1 0 0,5 21-1 0 0,-1-9-114 0 0,-4-16-38 0 0,1 0-1 0 0,-1-1 1 0 0,1 1 0 0 0,5 8-1 0 0,-6-11 66 0 0,1-1 0 0 0,0 1-1 0 0,0-1 1 0 0,0 0 0 0 0,1 0 0 0 0,-1 0-1 0 0,1 0 1 0 0,0 0 0 0 0,0 0-1 0 0,0-1 1 0 0,0 1 0 0 0,0-1 0 0 0,1 0-1 0 0,-1 0 1 0 0,0 0 0 0 0,1 0 0 0 0,0-1-1 0 0,-1 0 1 0 0,1 1 0 0 0,0-1-1 0 0,0-1 1 0 0,6 2 0 0 0,-5-2-72 0 0,-1-1 1 0 0,0 1-1 0 0,0-1 0 0 0,0 0 1 0 0,0 0-1 0 0,0 0 0 0 0,0-1 1 0 0,0 1-1 0 0,0-1 0 0 0,0 0 1 0 0,0 0-1 0 0,-1-1 0 0 0,1 1 1 0 0,-1-1-1 0 0,0 1 0 0 0,0-1 1 0 0,4-4-1 0 0,-5 5-228 0 0,0 0-1 0 0,1 1 1 0 0,-1-1-1 0 0,1 1 1 0 0,5-3-1 0 0,11-5-1641 0 0,-5-2 496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9:47.4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68 15344 0 0,'0'0'3515'0'0,"1"0"-2501"0"0,17-7 541 0 0,-12 6-1314 0 0,-1-1 1 0 0,0 0-1 0 0,0 0 1 0 0,1-1 0 0 0,-1 1-1 0 0,-1-1 1 0 0,1 0-1 0 0,7-6 1 0 0,-11 7-220 0 0,1 1 1 0 0,0 0-1 0 0,0 0 1 0 0,-1 0-1 0 0,1 0 1 0 0,0 1-1 0 0,0-1 1 0 0,0 0-1 0 0,0 1 1 0 0,3-1-1 0 0,-2 1-5 0 0,-1-1 0 0 0,1 0-1 0 0,-1 1 1 0 0,0-1 0 0 0,1 0-1 0 0,-1 0 1 0 0,0 0 0 0 0,3-3-1 0 0,5-1-16 0 0,8-3-141 0 0,-14 8-316 0 0,-2 1-63 0 0,1-1-763 0 0</inkml:trace>
  <inkml:trace contextRef="#ctx0" brushRef="#br0" timeOffset="1">139 231 16583 0 0,'-1'0'38'0'0,"1"0"-1"0"0,-1 0 0 0 0,1 0 0 0 0,-1 0 1 0 0,1 0-1 0 0,0 0 0 0 0,-1 0 0 0 0,1 0 1 0 0,-1 0-1 0 0,1 0 0 0 0,0 0 0 0 0,-1 0 1 0 0,1 0-1 0 0,-1-1 0 0 0,1 1 0 0 0,0 0 1 0 0,-1 0-1 0 0,1 0 0 0 0,-1 0 0 0 0,1-1 1 0 0,0 1-1 0 0,-1 0 0 0 0,1-1 0 0 0,0 1 0 0 0,0 0 1 0 0,-1 0-1 0 0,1-1 0 0 0,0 1 0 0 0,-1 0 1 0 0,1-1-1 0 0,0 1 0 0 0,0-1 0 0 0,0 1 1 0 0,0 0-1 0 0,-1-1 0 0 0,1 1 0 0 0,0-1 1 0 0,0 1-1 0 0,0 0 0 0 0,0-1 0 0 0,0-1 10 0 0,1 0 0 0 0,-1 0 0 0 0,1 0 0 0 0,-1 0 0 0 0,1 1 0 0 0,0-1 0 0 0,0 0 0 0 0,2-2 0 0 0,1-3 852 0 0,1 0 0 0 0,0 1 0 0 0,0 0 0 0 0,10-9 0 0 0,4-4 263 0 0,-3 1-502 0 0,-13 14-668 0 0,0 0 0 0 0,0 0 1 0 0,0 0-1 0 0,1 1 0 0 0,0 0 0 0 0,-1 0 1 0 0,1 0-1 0 0,0 0 0 0 0,6-2 1 0 0,-7 4-1376 0 0,8 1-440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9:47.9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0 123 3224 0 0,'2'-1'19509'0'0,"38"-28"-16249"0"0,-29 20-2915 0 0,1 0 1 0 0,-1 1 0 0 0,25-12-1 0 0,-27 15-383 0 0,1 0 0 0 0,-1 0 0 0 0,0 0 0 0 0,0-2 0 0 0,15-12 0 0 0,-24 18-238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9:48.3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35 7368 0 0,'0'0'568'0'0,"-1"2"-7"0"0,-7 13 2822 0 0,7-13-2727 0 0,-1 0 1 0 0,1 1-1 0 0,0-1 1 0 0,-1 1-1 0 0,1-1 1 0 0,0 1-1 0 0,0 0 1 0 0,1-1-1 0 0,-1 1 1 0 0,1 0 0 0 0,-1 4-1 0 0,1-1-132 0 0,0-1 0 0 0,1 1-1 0 0,0 0 1 0 0,0-1 0 0 0,1 1 0 0 0,-1-1-1 0 0,1 0 1 0 0,4 9 0 0 0,2-1 93 0 0,15 22 1 0 0,-22-33-630 0 0,0 0 44 0 0,0-2-460 0 0,0 0 351 0 0,0 1 1 0 0,0-1-1 0 0,0 0 1 0 0,0 0-1 0 0,-1 1 1 0 0,1-1 0 0 0,0 0-1 0 0,0 1 1 0 0,0-1-1 0 0,-1 1 1 0 0,1-1-1 0 0,0 2 1 0 0,6 2-1219 0 0,6-2-828 0 0</inkml:trace>
  <inkml:trace contextRef="#ctx0" brushRef="#br0" timeOffset="1">89 0 17535 0 0,'0'0'858'0'0,"1"2"-378"0"0,2 6-341 0 0,0-1 0 0 0,1 1 0 0 0,0-1 0 0 0,0 0 0 0 0,1 0 0 0 0,-1 0 0 0 0,8 7 0 0 0,10 15 1223 0 0,-12-11-1064 0 0,-8-13-340 0 0,1 0-1 0 0,0 0 1 0 0,7 8-1 0 0,-4-5-298 0 0,-5 3-18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9:48.7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1 191 4608 0 0,'1'-1'3396'0'0,"14"-4"1759"0"0,-13 5-4623 0 0,0-1 0 0 0,0 1 1 0 0,0-1-1 0 0,0 1 1 0 0,0-1-1 0 0,0 0 0 0 0,0 0 1 0 0,1-1-1 0 0,19-15 2415 0 0,9-7-651 0 0,55-33 0 0 0,11 2-467 0 0,-68 32-2449 0 0,-27 22-197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9:49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4 5064 0 0,'0'0'232'0'0,"-2"2"-14"0"0,-1-1-336 0 0,1 1-1 0 0,-1 0 0 0 0,1 0 0 0 0,0 0 0 0 0,-1 0 0 0 0,-1 4 0 0 0,1-2 1486 0 0,0 1 0 0 0,1-1 0 0 0,-1 0 0 0 0,1 1 0 0 0,0 0 0 0 0,-2 7 1 0 0,3-6 415 0 0,0 0 1 0 0,0 0-1 0 0,0 0 1 0 0,1 1-1 0 0,0 6 1 0 0,4 15-606 0 0,-1-21-1044 0 0,-1 0 0 0 0,1 0 0 0 0,0 0 0 0 0,1 0 0 0 0,0-1 0 0 0,0 0 0 0 0,0 0 0 0 0,1 0 0 0 0,0 0 0 0 0,0 0 0 0 0,0-1 0 0 0,0 0 0 0 0,1 0 0 0 0,0-1 0 0 0,0 0 0 0 0,1 0 0 0 0,10 6 0 0 0,-3-2-96 0 0,-7-4-17 0 0,0 0-1 0 0,0 0 1 0 0,8 3 0 0 0,-13-6-19 0 0,0-1 0 0 0,0 1 1 0 0,0-1-1 0 0,0 1 0 0 0,1-1 1 0 0,-1 0-1 0 0,0 0 0 0 0,0 0 1 0 0,0 0-1 0 0,0 0 0 0 0,0 0 1 0 0,0-1-1 0 0,0 1 0 0 0,0 0 1 0 0,0-1-1 0 0,4-1 0 0 0,0-1-100 0 0,0 0-1 0 0,0-1 1 0 0,0 1-1 0 0,0-1 0 0 0,0 0 1 0 0,-1-1-1 0 0,0 1 1 0 0,0-1-1 0 0,6-7 1 0 0,6-9-2547 0 0,-13 7 115 0 0</inkml:trace>
  <inkml:trace contextRef="#ctx0" brushRef="#br0" timeOffset="1">281 1 2304 0 0,'-2'1'167'0'0,"0"1"1205"0"0,0 1 0 0 0,-1-1 1 0 0,1 1-1 0 0,0-1 1 0 0,0 1-1 0 0,0 0 0 0 0,1 0 1 0 0,-1 0-1 0 0,-1 5 1 0 0,-5 14 3876 0 0,4-3-3552 0 0,1-2-1016 0 0,2 0 1 0 0,0 0-1 0 0,1 0 1 0 0,0 0-1 0 0,4 17 1 0 0,1-1-267 0 0,13 60-193 0 0,-11-63-297 0 0,-3-12-557 0 0,1 0 0 0 0,9 21-1 0 0,0-10-503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9:49.5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15488 0 0,'0'0'6661'0'0,"2"1"-6011"0"0,10 11 74 0 0,-10-10-632 0 0,0 0-1 0 0,0 0 1 0 0,0 1 0 0 0,1-1-1 0 0,-1-1 1 0 0,1 1 0 0 0,0 0 0 0 0,-1-1-1 0 0,1 1 1 0 0,0-1 0 0 0,5 2-1 0 0,-2-1 30 0 0,-1 0 0 0 0,0 0 0 0 0,1 0 1 0 0,-1 1-1 0 0,-1 0 0 0 0,1 0 0 0 0,4 4 0 0 0,31 28 454 0 0,-39-34-560 0 0,6 5 36 0 0,-1 0 1 0 0,-1 1-1 0 0,1-1 1 0 0,-1 1-1 0 0,0 1 1 0 0,-1-1-1 0 0,0 1 0 0 0,0-1 1 0 0,0 1-1 0 0,-1 0 1 0 0,0 1-1 0 0,-1-1 1 0 0,0 0-1 0 0,0 1 1 0 0,-1-1-1 0 0,0 1 0 0 0,0 0 1 0 0,-1-1-1 0 0,0 1 1 0 0,-1 0-1 0 0,0-1 1 0 0,0 1-1 0 0,-4 11 0 0 0,3-12-37 0 0,-1-1 0 0 0,-6 14 0 0 0,1-2 4 0 0,7-17-91 0 0,0 0 0 0 0,0-1-1 0 0,0 1 1 0 0,0-1 0 0 0,0 1-1 0 0,0-1 1 0 0,0 1 0 0 0,-3 1-1 0 0,4-3-57 0 0,-1 1 0 0 0,1-1-1 0 0,-1 1 1 0 0,1-1 0 0 0,-1 0 0 0 0,1 0-1 0 0,-1 1 1 0 0,0-1 0 0 0,1 0 0 0 0,-1 0-1 0 0,1 0 1 0 0,-1 1 0 0 0,0-1 0 0 0,1 0-1 0 0,-1 0 1 0 0,0 0 0 0 0,1 0-1 0 0,-1 0 1 0 0,0 0 0 0 0,1-1 0 0 0,-1 1-1 0 0,1 0 1 0 0,-1 0 0 0 0,0 0 0 0 0,1 0-1 0 0,-1-1 1 0 0,1 1 0 0 0,-1 0 0 0 0,1-1-1 0 0,-1 1 1 0 0,0 0 0 0 0,1-1 0 0 0,-1 1-1 0 0,1-1 1 0 0,-7-7-5516 0 0,6 0-1512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9:49.9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 20 16416 0 0,'-2'-2'611'0'0,"-1"-5"-593"0"0,3-4 6112 0 0,-1 12-5974 0 0,1 0 0 0 0,-1 0 0 0 0,0 0-1 0 0,0 0 1 0 0,0 0 0 0 0,1 0 0 0 0,-1 0-1 0 0,0-1 1 0 0,0 1 0 0 0,0 0 0 0 0,-2 0 0 0 0,1 1 133 0 0,-4 3-115 0 0,1 0 1 0 0,0 1-1 0 0,0-1 1 0 0,1 1-1 0 0,-1 0 1 0 0,1 0-1 0 0,1 1 1 0 0,-1-1-1 0 0,1 1 1 0 0,0 0-1 0 0,1 0 1 0 0,-1 0-1 0 0,1 0 1 0 0,-1 9-1 0 0,0 1-32 0 0,1 1 0 0 0,1 0 0 0 0,0 0 0 0 0,4 33-1 0 0,-1-40-132 0 0,1-1-1 0 0,0 1 0 0 0,0 0 1 0 0,1-1-1 0 0,0 0 0 0 0,1 1 0 0 0,0-2 1 0 0,1 1-1 0 0,8 11 0 0 0,-7-13-39 0 0,1 0 0 0 0,-1 0 1 0 0,1 0-1 0 0,1-1 0 0 0,-1-1 0 0 0,11 7 0 0 0,-17-12-125 0 0,0 0 0 0 0,0-1 0 0 0,0 1 0 0 0,0 0 1 0 0,0-1-1 0 0,1 1 0 0 0,-1-1 0 0 0,0 0 0 0 0,0 1 0 0 0,1-1 0 0 0,-1 0 0 0 0,0-1 0 0 0,0 1 0 0 0,0 0 0 0 0,1-1 0 0 0,-1 1 1 0 0,0-1-1 0 0,0 1 0 0 0,0-1 0 0 0,0 0 0 0 0,0 0 0 0 0,0 0 0 0 0,0 0 0 0 0,0-1 0 0 0,0 1 0 0 0,0 0 0 0 0,-1-1 1 0 0,1 1-1 0 0,-1-1 0 0 0,1 0 0 0 0,-1 1 0 0 0,2-4 0 0 0,10-10-1963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39:12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1 131 7280 0 0,'13'0'10490'0'0,"-12"2"-10389"0"0,7 13 40 0 0,-6-13-125 0 0,0 1 1 0 0,-1 0-1 0 0,1-1 1 0 0,-1 1-1 0 0,0 0 1 0 0,0 0-1 0 0,0 0 1 0 0,0 0 0 0 0,0 0-1 0 0,-1 0 1 0 0,1 4-1 0 0,0 30 219 0 0,5 40-1 0 0,0-27-83 0 0,-5-28-121 0 0,2 1 0 0 0,6 25-1 0 0,8 38-29 0 0,5 5 0 0 0,-13-51 0 0 0,5 42 0 0 0,-12-71 5 0 0,4 12 52 0 0,5 45-1 0 0,-7-31-26 0 0,10 38-1 0 0,-2-12 46 0 0,14 55 121 0 0,-6-35-140 0 0,-6-32-54 0 0,-9-32-30 0 0,5 21 1 0 0,-3-7-22 0 0,-4-22 27 0 0,-1-1 0 0 0,1 15 0 0 0,-2-15 22 0 0,1 0 0 0 0,3 13 0 0 0,2 18 0 0 0,-6-30 0 0 0,0 0 0 0 0,1-1 0 0 0,0 1 0 0 0,1-1 0 0 0,3 12 0 0 0,-1-6 16 0 0,-1 0 0 0 0,3 21-1 0 0,-4-19 26 0 0,8 32-1 0 0,-4-27-40 0 0,5 40 0 0 0,0-3 0 0 0,15 74-72 0 0,-23-117 77 0 0,1 23-1 0 0,-4-24 24 0 0,8 30-1 0 0,0 2-27 0 0,-6-33 0 0 0,-1-1 0 0 0,10 28 0 0 0,-6-25 12 0 0,7 31-1 0 0,0 0 30 0 0,3 19-41 0 0,-1-7 0 0 0,-12-47 0 0 0,1 0 0 0 0,-2 0 0 0 0,0 0 0 0 0,1 14 0 0 0,-2-20 0 0 0,0-1 0 0 0,0 1 0 0 0,1 0 0 0 0,3 7 0 0 0,4 17 0 0 0,-7-21 0 0 0,1 1 0 0 0,0-1 0 0 0,1 0 0 0 0,6 12 0 0 0,-8-18 0 0 0,0 3 0 0 0,0 0 0 0 0,0 0 0 0 0,0 0 0 0 0,0 11 0 0 0,5 18 0 0 0,17 48 0 0 0,-22-78 0 0 0,0 0 0 0 0,0-1 0 0 0,1 0 0 0 0,3 7 0 0 0,8 20 0 0 0,-9-18 0 0 0,0-1 0 0 0,12 24 0 0 0,-8-17 0 0 0,-1 1 0 0 0,0 0 0 0 0,4 24 0 0 0,0-4 0 0 0,-5-20 0 0 0,10 34 0 0 0,1-1 0 0 0,29 54 0 0 0,-29-63 0 0 0,-4-10 0 0 0,-6-12 0 0 0,-6-17 0 0 0,0 0 0 0 0,0 0 0 0 0,1-1 0 0 0,3 7 0 0 0,-2-4 0 0 0,1 0 0 0 0,-1 1 0 0 0,-1 0 0 0 0,4 12 0 0 0,5 11 0 0 0,7 24 0 0 0,5 10 0 0 0,17 38 0 0 0,-27-62 0 0 0,-10-27 0 0 0,13 26 0 0 0,10 30 0 0 0,-24-66 0 0 0,-1 0 0 0 0,0 0 0 0 0,0 0 0 0 0,-1 0 0 0 0,0 1 0 0 0,0-1 0 0 0,1 7 0 0 0,-1-9 0 0 0,0 0 0 0 0,0 0 0 0 0,0 0 0 0 0,0 0 0 0 0,0 0 0 0 0,1 0 0 0 0,-1 0 0 0 0,1 0 0 0 0,3 3 0 0 0,10 20 0 0 0,-1 3 224 0 0,0-2-1 0 0,36 50 0 0 0,-29-50-138 0 0,-12-15-212 0 0,0 0 0 0 0,0 0 0 0 0,-1 1-1 0 0,11 26 1 0 0,-15-31 224 0 0,0 0 1 0 0,1 0-1 0 0,0-1 0 0 0,0 1 0 0 0,12 12 1 0 0,-9-11-40 0 0,-1-1 0 0 0,10 18 1 0 0,-9-12-90 0 0,14 17 0 0 0,-2-4-258 0 0,64 88 1077 0 0,-71-94-653 0 0,1-1 1 0 0,1 1-1 0 0,1-2 1 0 0,24 22-1 0 0,-32-33-111 0 0,-1 0-1 0 0,0 0 0 0 0,8 12 1 0 0,-8-9 91 0 0,1-1 0 0 0,15 15 0 0 0,-5-7-262 0 0,-14-12 195 0 0,1-1-1 0 0,0-1 0 0 0,1 1 1 0 0,-1-1-1 0 0,9 6 0 0 0,-13-9 117 0 0,16 14-26 0 0,-14-12-215 0 0,0-1 0 0 0,0 1 0 0 0,0-1 0 0 0,0 1 0 0 0,0-1 0 0 0,5 2 0 0 0,-3-1 146 0 0,-1-1 0 0 0,0 1 0 0 0,0 0 0 0 0,0 0-1 0 0,4 4 1 0 0,22 13-300 0 0,-4-2 305 0 0,-18-12 246 0 0,24 17-48 0 0,-5-3-208 0 0,49 46 117 0 0,-72-64-181 0 0,-3-2 0 0 0,0 1 0 0 0,0-1 0 0 0,-1 1 0 0 0,1 0 0 0 0,0-1 0 0 0,0 1 0 0 0,0 0 0 0 0,0-1 0 0 0,0 1 0 0 0,-1 0 0 0 0,1 0 0 0 0,0 0 0 0 0,0 1 0 0 0,23 24 0 0 0,14 12 75 0 0,-34-33-27 0 0,1-1 1 0 0,0 1-1 0 0,0-1 0 0 0,1-1 1 0 0,-1 1-1 0 0,9 3 1 0 0,2 7-248 0 0,37 9 632 0 0,-51-23-433 0 0,2 1 0 0 0,11 9 0 0 0,15 6-14 0 0,-29-15-57 0 0,17 9-60 0 0,25 11 349 0 0,-13-5-668 0 0,-29-16 454 0 0,1 1-1 0 0,0-1 0 0 0,-1 1 0 0 0,1-1 1 0 0,-1 1-1 0 0,1 0 0 0 0,-1-1 0 0 0,1 1 1 0 0,-1 0-1 0 0,0 0 0 0 0,0 0 0 0 0,1 0 0 0 0,-1 0 1 0 0,0 0-1 0 0,2 3 0 0 0,2 0 64 0 0,-4-3 46 0 0,1 1-1 0 0,12 10-20 0 0,-13-11-188 0 0,10 0 46 0 0,13 9 136 0 0,13 3-22 0 0,-35-11-59 0 0,-1-2-1 0 0,0 1-1 0 0,0-1 1 0 0,0 1-1 0 0,0-1 1 0 0,-1 0-1 0 0,1 0 1 0 0,0 1-1 0 0,0-1 1 0 0,0 0-1 0 0,0 0 1 0 0,0 0-1 0 0,0 0 0 0 0,0 0 1 0 0,0 0-1 0 0,0-1 1 0 0,1 1-1 0 0,23 5 61 0 0,33 1-117 0 0,-53-6 64 0 0,-1 1 0 0 0,1-1-1 0 0,0-1 1 0 0,-1 1 0 0 0,10-2 0 0 0,-7 1-24 0 0,1 0 1 0 0,0 0-1 0 0,0 1 0 0 0,-1 0 1 0 0,15 1-1 0 0,-10 0 123 0 0,0 0 1 0 0,20-3-1 0 0,6 0-73 0 0,46-3 27 0 0,23 5 128 0 0,-93-1-159 0 0,7 1-2 0 0,11-2-31 0 0,-26 2 0 0 0,0 0 0 0 0,0-1 0 0 0,12-2 0 0 0,-1 2 0 0 0,-4 1 0 0 0,-8 1 0 0 0,0-1 0 0 0,0 0 0 0 0,0 0 0 0 0,0 0 0 0 0,6-2 0 0 0,24-4 0 0 0,-33 6 4 0 0,0 0 0 0 0,0 0 0 0 0,0 0 0 0 0,-1 0 0 0 0,1 0 0 0 0,0 0 0 0 0,0-1 0 0 0,0 1 0 0 0,3-2 0 0 0,5 0 20 0 0,-7 3-24 0 0,19-2 0 0 0,16-2 147 0 0,-28 2-31 0 0,1 1-1 0 0,-1-2 1 0 0,18-3 0 0 0,13-7 538 0 0,-28 7-711 0 0,0-1 0 0 0,0-1 0 0 0,-1 0 0 0 0,0 0-1 0 0,15-13 1 0 0,-11 9-43 0 0,28-17-1 0 0,11-3 165 0 0,-19 4 63 0 0,-25 18-61 0 0,1 1-1 0 0,14-9 0 0 0,-23 15-50 0 0,0 0 0 0 0,-1 0 0 0 0,1 0 0 0 0,0-1 0 0 0,2-3 0 0 0,15-12 84 0 0,-3 6 13 0 0,22-23-1 0 0,-25 23-86 0 0,70-63-257 0 0,-52 47 698 0 0,-1 0-776 0 0,-13 10 154 0 0,12-6 156 0 0,-21 17 0 0 0,0 0 0 0 0,15-15 0 0 0,-4 5 0 0 0,-17 15 0 0 0,0 0 0 0 0,0 0 0 0 0,0-1 0 0 0,-1 1 0 0 0,1-1 0 0 0,0 1 0 0 0,-1-1 0 0 0,0 0 0 0 0,1 0 0 0 0,-1-1 0 0 0,3-5 0 0 0,-4 7 0 0 0,0 0 0 0 0,0 0 0 0 0,0 0 0 0 0,1 0 0 0 0,-1 1 0 0 0,1-1 0 0 0,-1 1 0 0 0,1-1 0 0 0,0 1 0 0 0,0-1 0 0 0,0 1 0 0 0,2-1 0 0 0,12-11 0 0 0,-8 4 16 0 0,11-10 188 0 0,48-40 712 0 0,-57 48-918 0 0,17-22-1 0 0,6-6 62 0 0,-28 33-52 0 0,-1 0 0 0 0,1 0 1 0 0,-1 0-1 0 0,0 0 0 0 0,3-8 0 0 0,14-21 44 0 0,-2 1 24 0 0,-15 27-56 0 0,0 0 0 0 0,8-12 0 0 0,-4 8-2 0 0,-1 0 1 0 0,12-23-1 0 0,-4 3 3 0 0,30-48 44 0 0,-32 63-64 0 0,1-4 0 0 0,-7 9 0 0 0,0 1 0 0 0,9-11 0 0 0,-11 16 0 0 0,0-1 0 0 0,0 0 0 0 0,-1 0 0 0 0,0 0 0 0 0,0-1 0 0 0,-1 1 0 0 0,1-1 0 0 0,-2 0 0 0 0,4-8 0 0 0,-5 9 7 0 0,1 0-1 0 0,0 1 1 0 0,1-1-1 0 0,-1 0 1 0 0,1 1 0 0 0,0 0-1 0 0,5-7 1 0 0,3-5 4 0 0,42-90-11 0 0,-14 21 0 0 0,-33 67 0 0 0,-5 16 0 0 0,0 0 0 0 0,-1 1 0 0 0,1-1 0 0 0,0 1 0 0 0,0 0 0 0 0,2-4 0 0 0,3-6 0 0 0,0 0 0 0 0,-1 0 0 0 0,0-1 0 0 0,3-12 0 0 0,2-8 0 0 0,-9 29 5 0 0,0 0 1 0 0,0 0-1 0 0,0 0 0 0 0,-1 0 0 0 0,0-7 0 0 0,0 7 0 0 0,0 0 0 0 0,0 0-1 0 0,1 1 1 0 0,-1-1 0 0 0,1 0-1 0 0,2-5 1 0 0,3-8-5 0 0,-4 11 0 0 0,0 0 0 0 0,0 0 0 0 0,6-10 0 0 0,-4 10 0 0 0,-1 0 0 0 0,0-1 0 0 0,0 1 0 0 0,2-9 0 0 0,-3 9 0 0 0,0 0 0 0 0,0 0 0 0 0,1 0 0 0 0,0 0 0 0 0,5-8 0 0 0,-5 10 0 0 0,-1-1 0 0 0,0 1 0 0 0,0-1 0 0 0,0 0 0 0 0,0 0 0 0 0,-1 0 0 0 0,2-9 0 0 0,-1 7 0 0 0,-1 0 0 0 0,1 0 0 0 0,1 0 0 0 0,3-8 0 0 0,15-34 0 0 0,-15 28 0 0 0,-3 3 0 0 0,20-63 0 0 0,-21 73 0 0 0,0 1 0 0 0,-1-1 0 0 0,2-15 0 0 0,2-14 0 0 0,4-8 0 0 0,-1 18 0 0 0,-1 0 0 0 0,5-34 0 0 0,-10 52 0 0 0,0 1 0 0 0,7-16 0 0 0,-5 16 0 0 0,-1-1 0 0 0,0 1 0 0 0,1-12 0 0 0,-2 15 0 0 0,-1-1 0 0 0,1 1 0 0 0,4-11 0 0 0,3-11 0 0 0,-7 22 0 0 0,0 0 0 0 0,-1 0 0 0 0,2 1 0 0 0,2-6 0 0 0,-3 6 0 0 0,0-1 0 0 0,0 1 0 0 0,0-1 0 0 0,0 1 0 0 0,-1-1 0 0 0,2-6 0 0 0,-1 1 0 0 0,0 1 0 0 0,1 0 0 0 0,4-11 0 0 0,-4 12 0 0 0,-1 1 0 0 0,1 0 0 0 0,-1 0 0 0 0,-1-1 0 0 0,2-12 0 0 0,-2 8 0 0 0,0 1 0 0 0,5-20 0 0 0,-1 10 0 0 0,34-158 0 0 0,-33 141 0 0 0,11-22 0 0 0,-16 47 0 0 0,2-3 0 0 0,1 6 0 0 0,-1-1 0 0 0,-1 1 0 0 0,3-18 0 0 0,4-17 0 0 0,-1 2 0 0 0,-4 12 0 0 0,-2 12 0 0 0,1-8 0 0 0,1 5 0 0 0,-4 19 0 0 0,1-1 0 0 0,-1 1 0 0 0,1 0 0 0 0,-1 0 0 0 0,1 0 0 0 0,1-3 0 0 0,2-3 0 0 0,0-1 0 0 0,-1 1 0 0 0,3-18 0 0 0,4-9 0 0 0,-3 7 0 0 0,-6 22 0 0 0,0 1 0 0 0,1 0 0 0 0,0 0 0 0 0,3-7 0 0 0,-4 9 0 0 0,1-1 0 0 0,-1 1 0 0 0,1 0 0 0 0,-1-1 0 0 0,0-7 0 0 0,3-10 0 0 0,-3 7 0 0 0,-1 13 0 0 0,0 0 0 0 0,0-1 0 0 0,1 1 0 0 0,-1 0 0 0 0,0 0 0 0 0,1-1 0 0 0,-1 1 0 0 0,1 0 0 0 0,1-2 0 0 0,-1 0 0 0 0,1-1 0 0 0,-1 1 0 0 0,0 0 0 0 0,-1-1 0 0 0,1 1 0 0 0,-1-1 0 0 0,0-7 0 0 0,3-20 0 0 0,13-47 0 0 0,-13 64 0 0 0,-3 11 0 0 0,1 0 0 0 0,0 0 0 0 0,0 0 0 0 0,0 0 0 0 0,3-5 0 0 0,-4 7 0 0 0,1 0 0 0 0,0-1 0 0 0,0 1 0 0 0,-1 0 0 0 0,1-1 0 0 0,-1 1 0 0 0,0-3 0 0 0,3-14 0 0 0,2-16 0 0 0,0 8 2 0 0,-5 20-14 0 0,1 0-1 0 0,0 0 1 0 0,1 1 0 0 0,3-10-1 0 0,-4 12 7 0 0,0 0-1 0 0,0-1 1 0 0,0 1-1 0 0,0 0 1 0 0,-1-1-1 0 0,0 1 0 0 0,0-7 1 0 0,0 6 1 0 0,-1 1 1 0 0,2-1-1 0 0,-1 1 1 0 0,0-1-1 0 0,1 1 1 0 0,2-8-1 0 0,0 2-2 0 0,0 1 0 0 0,-1-1 0 0 0,-1 0 0 0 0,1 0 0 0 0,-1 0 0 0 0,-1 0-1 0 0,0 0 1 0 0,-2-17 0 0 0,1 19-6 0 0,1 0-1 0 0,0 0 0 0 0,0 0 1 0 0,1 0-1 0 0,2-11 0 0 0,1-21-32 0 0,-4 39 43 0 0,0 0 0 0 0,0-1 0 0 0,0 1 0 0 0,0-1 0 0 0,0 1 0 0 0,0-1 0 0 0,0 1 0 0 0,0 0 0 0 0,1-1 0 0 0,-1 1 0 0 0,1-1 0 0 0,-1 1 0 0 0,2-2 0 0 0,-1-4-19 0 0,2-17 22 0 0,-2 21 0 0 0,-1-1 0 0 0,1 0 0 0 0,-1 0 0 0 0,0 0 0 0 0,0 0 0 0 0,0 0 0 0 0,-1-4 0 0 0,-2-34 0 0 0,2 24 0 0 0,1-9 0 0 0,-9-7 0 0 0,8 26-9 0 0,1 1 0 0 0,0 0 0 0 0,0-1 0 0 0,0 1-1 0 0,1 0 1 0 0,3-13 0 0 0,2-16 9 0 0,-6 34 0 0 0,1-1 0 0 0,-1 0 0 0 0,0 0 0 0 0,1 1 0 0 0,-1-1 0 0 0,-1 0 0 0 0,1 0 0 0 0,0 1 0 0 0,-1-1 0 0 0,-1-5 0 0 0,-1 1 0 0 0,3 6 0 0 0,-1 1 0 0 0,1-1 0 0 0,0 0 0 0 0,-1 0 0 0 0,1 0 0 0 0,0 1 0 0 0,0-1 0 0 0,-1 0 0 0 0,1 0 0 0 0,0 0 0 0 0,0 0 0 0 0,0 1 0 0 0,0-1 0 0 0,0 0 0 0 0,0 0 0 0 0,1-1 0 0 0,0-14 0 0 0,-1-10-10 0 0,0 12-44 0 0,0 13 54 0 0,1 0 0 0 0,-1-1 0 0 0,0 1 0 0 0,0 0 0 0 0,0 0 0 0 0,0 0 0 0 0,-1 0 0 0 0,1 0 0 0 0,0 0 0 0 0,0 0 0 0 0,-1 0 0 0 0,1 0 0 0 0,-1-1 0 0 0,0 1 0 0 0,1 0 0 0 0,0 0 0 0 0,-1 0 0 0 0,1 0 0 0 0,0-1 0 0 0,-1 1 0 0 0,1 0 0 0 0,0 0 0 0 0,0 0 0 0 0,0 0 0 0 0,0 0 0 0 0,0-3 0 0 0,0-5 0 0 0,0 7 0 0 0,-1-1 0 0 0,1 1 0 0 0,0-1 0 0 0,1 1 0 0 0,-1-1 0 0 0,0 1 0 0 0,1-1 0 0 0,0 1 0 0 0,-1-1 0 0 0,3-2 0 0 0,-2-27 0 0 0,3 23 0 0 0,-2 8 0 0 0,-2-1 0 0 0,-1-6 0 0 0,0-1 0 0 0,-9-33 0 0 0,8 28 0 0 0,1-22 0 0 0,4 15 0 0 0,-3-22-64 0 0,0 7 64 0 0,0 34-4 0 0,1-1-1 0 0,-1 1 1 0 0,0-1-1 0 0,1 1 1 0 0,-1-1-1 0 0,1 1 1 0 0,1-4-1 0 0,6-22-23 0 0,-8 27 28 0 0,1 0 0 0 0,-1 0 0 0 0,0 1 0 0 0,0-1 0 0 0,1 0 0 0 0,-1 0 0 0 0,0 0 0 0 0,0 0 0 0 0,0 0 0 0 0,0 1 0 0 0,0-1 0 0 0,0 0 0 0 0,0 0 0 0 0,0 0 0 0 0,-1 0 0 0 0,1-1 0 0 0,-3-13 0 0 0,6-16 0 0 0,-1 17 0 0 0,-1 12 0 0 0,-1 1 0 0 0,1-1 0 0 0,-1 0 0 0 0,0 1 0 0 0,0-1 0 0 0,0 0 0 0 0,1 1 0 0 0,-1-1 0 0 0,-1 0 0 0 0,1 0 0 0 0,0 1 0 0 0,0-1 0 0 0,-1 0 0 0 0,1 1 0 0 0,-1-1 0 0 0,-1-2 0 0 0,-1-30 0 0 0,1 18 0 0 0,2 13 0 0 0,0 1 0 0 0,0 0 0 0 0,0-1 0 0 0,0 1 0 0 0,-1 0 0 0 0,1-1 0 0 0,-2-1 0 0 0,1-4 0 0 0,1 5 0 0 0,0 1 0 0 0,0 0 0 0 0,-1-1 0 0 0,1 1 0 0 0,0 0 0 0 0,-1-1 0 0 0,-1-3 0 0 0,-1-13 0 0 0,0-5-17 0 0,0 8-19 0 0,3 13 31 0 0,-1 1 0 0 0,1-1 0 0 0,0 0 1 0 0,-1 1-1 0 0,1-1 0 0 0,0 0 0 0 0,1 1 0 0 0,-1-1 1 0 0,1 0-1 0 0,-1 1 0 0 0,1-1 0 0 0,1-4 0 0 0,3-21-207 0 0,-4 19 148 0 0,0 7 57 0 0,-1 0 0 0 0,0 0 1 0 0,0 0-1 0 0,0 0 0 0 0,0 0 0 0 0,0 0 1 0 0,0 0-1 0 0,-1 0 0 0 0,1 0 0 0 0,-1 0 1 0 0,1 1-1 0 0,-2-5 0 0 0,1 5-102 0 0,-8-3-1811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9:50.2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71 17047 0 0,'0'0'779'0'0,"0"-2"-15"0"0,0 0-518 0 0,0 0-1 0 0,1 0 1 0 0,-1 0-1 0 0,0 0 1 0 0,1 0-1 0 0,0 0 1 0 0,-1 0-1 0 0,1 0 1 0 0,0 0-1 0 0,0 0 1 0 0,0 0 0 0 0,0 0-1 0 0,0 1 1 0 0,1-1-1 0 0,-1 0 1 0 0,0 1-1 0 0,1-1 1 0 0,-1 1-1 0 0,1-1 1 0 0,1 0-1 0 0,6-7 524 0 0,-8 9-709 0 0,0-1 0 0 0,-1 1 0 0 0,1 0 0 0 0,-1-1 0 0 0,1 1 0 0 0,0 0-1 0 0,-1 0 1 0 0,1 0 0 0 0,0 0 0 0 0,-1 0 0 0 0,1 0 0 0 0,0 0 0 0 0,-1 0 0 0 0,1 0-1 0 0,1 0 1 0 0,0 0 85 0 0,1-1-34 0 0,0 0 1 0 0,0 0 0 0 0,0 0-1 0 0,-1 0 1 0 0,6-4 0 0 0,-6 4-210 0 0,0 0 0 0 0,-1 0 0 0 0,1 0 1 0 0,0 0-1 0 0,0 0 0 0 0,0 1 1 0 0,0-1-1 0 0,0 0 0 0 0,0 1 1 0 0,0 0-1 0 0,3-1 0 0 0</inkml:trace>
  <inkml:trace contextRef="#ctx0" brushRef="#br0" timeOffset="1">130 217 13360 0 0,'0'11'1184'0'0,"0"-3"4247"0"0,8-11-3575 0 0,5-2-1168 0 0,-5-3-240 0 0,7-3-40 0 0,-2 2-16 0 0,0-2-1296 0 0,0-6-264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9:50.6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57 6448 0 0,'1'-1'12600'0'0,"5"-4"-11693"0"0,2 0-172 0 0,1 0 0 0 0,1 0-1 0 0,-1 1 1 0 0,11-3 0 0 0,14-9 249 0 0,-21 9-639 0 0,-11 6 175 0 0,-1 2-512 0 0,0 0 0 0 0,0 0-1 0 0,0 0 1 0 0,0 0 0 0 0,0 0 0 0 0,0 0 0 0 0,0 0-1 0 0,0 0 1 0 0,0 1 0 0 0,0-1 0 0 0,-1 0 0 0 0,1 1-1 0 0,-1-1 1 0 0,1 0 0 0 0,-1 1 0 0 0,1-1 0 0 0,-1 1-1 0 0,0-1 1 0 0,0 1 0 0 0,0-1 0 0 0,0 1 0 0 0,0-1 0 0 0,0 1-1 0 0,0-1 1 0 0,0 1 0 0 0,0-1 0 0 0,-1 0 0 0 0,0 3-1 0 0,-1 2-110 0 0,1 1 0 0 0,-1-1-1 0 0,-1 0 1 0 0,1-1 0 0 0,-4 7 0 0 0,5-10 18 0 0,1-1 1 0 0,-1 1-1 0 0,0 0 1 0 0,1-1-1 0 0,0 1 1 0 0,0 0-1 0 0,-1 0 1 0 0,1-1 0 0 0,0 1-1 0 0,0 0 1 0 0,0 0-1 0 0,1-1 1 0 0,-1 1-1 0 0,1 3 1 0 0,1 3-198 0 0,-2-7 257 0 0,0-1 0 0 0,1 1 0 0 0,-1-1 0 0 0,0 1 0 0 0,0-1 0 0 0,0 1-1 0 0,0-1 1 0 0,0 0 0 0 0,1 1 0 0 0,-1-1 0 0 0,0 1 0 0 0,1-1 0 0 0,-1 1-1 0 0,0-1 1 0 0,0 0 0 0 0,1 1 0 0 0,0-1 0 0 0,20 11-121 0 0,-15-8 170 0 0,0 0-1 0 0,0 1 1 0 0,0 0 0 0 0,0 0 0 0 0,-1 1-1 0 0,0-1 1 0 0,1 1 0 0 0,-2 0 0 0 0,7 8-1 0 0,-9-10 63 0 0,0 0 0 0 0,1 0 0 0 0,-2 0-1 0 0,1 0 1 0 0,0 0 0 0 0,-1 0 0 0 0,1 0-1 0 0,-1 1 1 0 0,0-1 0 0 0,0 1 0 0 0,0-1 0 0 0,-1 0-1 0 0,1 1 1 0 0,-1 0 0 0 0,0-1 0 0 0,0 1-1 0 0,0-1 1 0 0,0 1 0 0 0,-1-1 0 0 0,0 4 0 0 0,-2 4 14 0 0,-1-1 0 0 0,1 0 0 0 0,-2 0 1 0 0,1-1-1 0 0,-7 10 0 0 0,6-10-55 0 0,-12 13 269 0 0,3-5-18 0 0,12-15-361 0 0,0 1 1 0 0,0-1 0 0 0,0 0 0 0 0,-1 0 0 0 0,1 0 0 0 0,0 0 0 0 0,-1 0 0 0 0,1 0 0 0 0,-1-1-1 0 0,0 1 1 0 0,0-1 0 0 0,1 0 0 0 0,-1 0 0 0 0,0 0 0 0 0,0 0 0 0 0,0 0 0 0 0,0-1 0 0 0,0 1-1 0 0,0-1 1 0 0,0 0 0 0 0,0 0 0 0 0,0 0 0 0 0,-6-1 0 0 0,8 1-338 0 0,0 0 1 0 0,0-1-1 0 0,0 1 0 0 0,1-1 0 0 0,-1 1 1 0 0,0-1-1 0 0,0 1 0 0 0,1-1 1 0 0,-1 1-1 0 0,0-1 0 0 0,1 0 1 0 0,-1 1-1 0 0,0-1 0 0 0,1 0 1 0 0,-1 1-1 0 0,1-1 0 0 0,-1-1 0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9:51.0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0 118 16671 0 0,'0'0'763'0'0,"7"-5"253"0"0,-1 2-795 0 0,0 0 0 0 0,0 1 0 0 0,0-1 0 0 0,8-1 0 0 0,21-8 3959 0 0,-12 0-2813 0 0,-1-1 0 0 0,26-20 0 0 0,-16 6-2313 0 0</inkml:trace>
  <inkml:trace contextRef="#ctx0" brushRef="#br0" timeOffset="1">143 185 9672 0 0,'-4'8'1004'0'0,"3"2"4758"0"0,1 0-3813 0 0,1 15 3631 0 0,-1-22-5395 0 0,0 1 0 0 0,1-1 0 0 0,-1 0 1 0 0,1 0-1 0 0,0 0 0 0 0,0 1 0 0 0,0-1 1 0 0,2 4-1 0 0,-2-6 156 0 0,8-1-3655 0 0,3-5 1596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9:51.4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196 0 15000 0 0,'0'0'1357'0'0,"0"2"-1117"0"0,0 1-172 0 0,0 1 1 0 0,0-1-1 0 0,0 0 1 0 0,0 0 0 0 0,1 1-1 0 0,1 5 1 0 0,0 0 505 0 0,1 3 364 0 0,1 0 0 0 0,0 1 0 0 0,0-1 0 0 0,1-1 0 0 0,7 13 0 0 0,8 18 13 0 0,-4-12-346 0 0,-8-16-2035 0 0,-1 0-4990 0 0</inkml:trace>
  <inkml:trace contextRef="#ctx0" brushRef="#br0" timeOffset="1">0 624 9672 0 0,'0'0'748'0'0,"2"-2"-90"0"0,64-54 11277 0 0,-43 39-9733 0 0,32-34 0 0 0,-42 38-1438 0 0,27-20 0 0 0,-28 24-485 0 0,-1 0 1 0 0,0-1-1 0 0,13-15 1 0 0,-8 7-615 0 0,26-24 0 0 0,-15 19-8623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9:51.8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35 13824 0 0,'0'0'629'0'0,"1"17"238"0"0,0-12-244 0 0,0 1 1 0 0,0 0 0 0 0,0-1 0 0 0,-1 1 0 0 0,-1 10 0 0 0,1-9 558 0 0,0 0-1 0 0,0 0 1 0 0,2 10 0 0 0,-1-12-961 0 0,-1-1-52 0 0,1-1 1 0 0,-1 1 0 0 0,1-1-1 0 0,0 1 1 0 0,0-1 0 0 0,0 1-1 0 0,1-1 1 0 0,-1 0 0 0 0,1 0-1 0 0,0 0 1 0 0,-1 1 0 0 0,2-1-1 0 0,-1-1 1 0 0,0 1 0 0 0,0 0 0 0 0,6 4-1 0 0,-2-3 72 0 0,-4-2-213 0 0,1 1 0 0 0,0-1 0 0 0,0 0 0 0 0,0 0 0 0 0,0 0 0 0 0,0-1 0 0 0,0 1-1 0 0,0-1 1 0 0,1 0 0 0 0,-1 0 0 0 0,0 0 0 0 0,1 0 0 0 0,-1 0 0 0 0,1-1 0 0 0,4 1 0 0 0,-1-2-44 0 0,1-1 0 0 0,0 0 1 0 0,13-5-1 0 0,-18 5-81 0 0,0 1 0 0 0,0-1 0 0 0,-1 1 0 0 0,1-1 0 0 0,0 0 0 0 0,-1 0 0 0 0,1 0 1 0 0,-1 0-1 0 0,1-1 0 0 0,3-4 0 0 0,10-11-2551 0 0,-12 7 201 0 0</inkml:trace>
  <inkml:trace contextRef="#ctx0" brushRef="#br0" timeOffset="1">164 1 11056 0 0,'0'0'852'0'0,"-3"8"-528"0"0,1-4 441 0 0,1 1 0 0 0,0-1-1 0 0,0 1 1 0 0,0 0 0 0 0,0-1 0 0 0,1 1 0 0 0,0 0 0 0 0,0 6 0 0 0,8 41 4748 0 0,-2-10-3945 0 0,-2-16-1128 0 0,0-1 0 0 0,1 1 0 0 0,18 48 0 0 0,4-13-8306 0 0,-18-41-769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9:52.4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 14280 0 0,'0'0'4569'0'0,"14"-6"-2611"0"0,-1 4-1104 0 0,0 0-1 0 0,14 1 0 0 0,-13 1-535 0 0,0 0-1 0 0,0 2 1 0 0,19 3-1 0 0,-26-3-232 0 0,0 0 1 0 0,0 0-1 0 0,-1 1 0 0 0,1 0 0 0 0,-1 0 1 0 0,0 0-1 0 0,0 1 0 0 0,9 7 1 0 0,-14-10-72 0 0,1 0 1 0 0,-1 1-1 0 0,0-1 1 0 0,0 1 0 0 0,0-1-1 0 0,0 1 1 0 0,0-1-1 0 0,0 1 1 0 0,0 0-1 0 0,0 0 1 0 0,-1-1 0 0 0,1 1-1 0 0,0 2 1 0 0,2 27 165 0 0,-2-14-106 0 0,0-11-59 0 0,-1 0-1 0 0,0-1 1 0 0,0 1-1 0 0,-1 0 1 0 0,0 0-1 0 0,0-1 1 0 0,0 1 0 0 0,-1 0-1 0 0,0-1 1 0 0,-3 8-1 0 0,2-5-12 0 0,1 0 1 0 0,-2 14-1 0 0,3-16-27 0 0,0 0-1 0 0,0 0 1 0 0,-1-1 0 0 0,0 1-1 0 0,0 0 1 0 0,-4 8 0 0 0,-20 32-1329 0 0,25-44 658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9:52.8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1 13504 0 0,'0'0'1224'0'0,"-1"0"-855"0"0,0 1-237 0 0,0-1 0 0 0,0 1 1 0 0,0-1-1 0 0,0 1 0 0 0,0 0 1 0 0,0-1-1 0 0,1 1 0 0 0,-1 0 1 0 0,0 0-1 0 0,0 0 0 0 0,1-1 0 0 0,-1 1 1 0 0,1 0-1 0 0,-1 0 0 0 0,1 0 1 0 0,-1 2-1 0 0,-7 21 1688 0 0,3-8-945 0 0,3-7-414 0 0,-1 1 1 0 0,1 0 0 0 0,1 0 0 0 0,-1 10-1 0 0,-2 10 220 0 0,3-18-408 0 0,0 0 0 0 0,0-1 0 0 0,1 1 0 0 0,0 0 0 0 0,3 16 0 0 0,-2-20-205 0 0,1-1-1 0 0,0 1 0 0 0,0-1 0 0 0,0 0 0 0 0,1 0 1 0 0,0 0-1 0 0,0 0 0 0 0,1-1 0 0 0,6 9 1 0 0,-8-12-61 0 0,1 0 0 0 0,0 0 0 0 0,0 0 0 0 0,0 0 0 0 0,0-1 0 0 0,1 1 1 0 0,-1-1-1 0 0,7 3 0 0 0,10 7-29 0 0,-18-11-6 0 0,0-1 1 0 0,0 0-1 0 0,0 0 0 0 0,0 0 0 0 0,0 0 0 0 0,-1 0 0 0 0,1 0 0 0 0,0 0 1 0 0,0-1-1 0 0,0 1 0 0 0,2-2 0 0 0,4 0-102 0 0,-7 2-1 0 0,0 0-1 0 0,0 0 1 0 0,-1 0-1 0 0,1 0 0 0 0,0-1 1 0 0,-1 1-1 0 0,1 0 1 0 0,0 0-1 0 0,-1-1 1 0 0,1 1-1 0 0,0-1 1 0 0,-1 1-1 0 0,1 0 0 0 0,-1-1 1 0 0,1 1-1 0 0,-1-1 1 0 0,1 0-1 0 0,-1 1 1 0 0,1-1-1 0 0,-1 1 1 0 0,0-1-1 0 0,1 0 0 0 0,-1 1 1 0 0,0-1-1 0 0,1 0 1 0 0,0-2-67 0 0,7-10-1712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9:53.2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32 9216 0 0,'9'4'602'0'0,"-8"-4"-337"0"0,0 1 0 0 0,0 0 0 0 0,1 0 0 0 0,-1-1 0 0 0,1 1 0 0 0,-1 0 0 0 0,1-1 0 0 0,-1 0 1 0 0,1 1-1 0 0,-1-1 0 0 0,1 0 0 0 0,-1 0 0 0 0,1 1 0 0 0,-1-1 0 0 0,1 0 0 0 0,-1-1 0 0 0,1 1 0 0 0,-1 0 0 0 0,1 0 0 0 0,0-1 0 0 0,-1 1 0 0 0,0-1 0 0 0,1 1 0 0 0,-1-1 1 0 0,1 0-1 0 0,-1 1 0 0 0,0-1 0 0 0,3-2 0 0 0,3-4 545 0 0,-6 5-724 0 0,0 1 1 0 0,0 0-1 0 0,-1 0 0 0 0,1 0 1 0 0,0 0-1 0 0,0 0 0 0 0,0 0 1 0 0,0 1-1 0 0,0-1 0 0 0,0 0 1 0 0,0 0-1 0 0,1 1 0 0 0,-1-1 1 0 0,0 1-1 0 0,0-1 0 0 0,1 1 1 0 0,-1-1-1 0 0,0 1 0 0 0,0 0 1 0 0,1 0-1 0 0,-1-1 0 0 0,0 1 1 0 0,1 0-1 0 0,-1 0 0 0 0,0 0 1 0 0,3 1-1 0 0,5 1 372 0 0,0 0-1 0 0,-1 0 1 0 0,1-1-1 0 0,0 0 1 0 0,11-1-1 0 0,-18 0-431 0 0,-1 0-1 0 0,1 0 1 0 0,-1-1 0 0 0,0 1-1 0 0,1-1 1 0 0,-1 1 0 0 0,1-1-1 0 0,-1 1 1 0 0,0-1-1 0 0,0 0 1 0 0,1 0 0 0 0,0-1-1 0 0,4-2 18 0 0,-2 3-322 0 0,-1-1-1 0 0,1 1 0 0 0,0 0 0 0 0,0 0 0 0 0,6 0 1 0 0,-9 1-715 0 0</inkml:trace>
  <inkml:trace contextRef="#ctx0" brushRef="#br0" timeOffset="1">177 153 16416 0 0,'7'5'373'0'0,"-5"-5"503"0"0,-1 1-482 0 0,2 0-345 0 0,0-1-1 0 0,0 1 1 0 0,-1 0-1 0 0,1-1 1 0 0,0 0-1 0 0,0 0 1 0 0,0 0-1 0 0,0 0 1 0 0,0 0-1 0 0,0-1 1 0 0,-1 1-1 0 0,1-1 1 0 0,0 1-1 0 0,0-1 0 0 0,-1 0 1 0 0,6-3-1 0 0,5-3 850 0 0,0 0 1 0 0,-1-1-1 0 0,22-17 0 0 0,-19 13-1302 0 0,26-15 1 0 0,-28 18-4858 0 0,0-2-1795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9:53.5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9 137 21191 0 0,'0'0'480'0'0,"2"-1"67"0"0,15-11-6 0 0,0 1 1 0 0,34-15-1 0 0,-10 5 576 0 0,-4 2-364 0 0,28-16 486 0 0,-57 29-1399 0 0,-6 4-673 0 0,5-2-2895 0 0</inkml:trace>
  <inkml:trace contextRef="#ctx0" brushRef="#br0" timeOffset="1">80 114 10592 0 0,'-17'3'818'0'0,"5"0"-480"0"0,10 0-290 0 0,0-1 108 0 0,-26 17 4157 0 0,28-18-4160 0 0,0-1 0 0 0,0 1 0 0 0,0 0-1 0 0,1-1 1 0 0,-1 1 0 0 0,0 0 0 0 0,1-1 0 0 0,-1 1 0 0 0,0-1 0 0 0,1 1 0 0 0,-1-1 0 0 0,0 1 0 0 0,1-1 0 0 0,-1 1-1 0 0,2 0 1 0 0,-2-1 126 0 0,1 1-184 0 0,-1 0-1 0 0,1 0 1 0 0,-1 0-1 0 0,1 0 1 0 0,-1 0 0 0 0,0 0-1 0 0,1 0 1 0 0,-1 0-1 0 0,0 0 1 0 0,0 0 0 0 0,0 0-1 0 0,1 0 1 0 0,-1 0-1 0 0,0 0 1 0 0,0 0 0 0 0,-1 0-1 0 0,1 0 1 0 0,0 0-1 0 0,0 0 1 0 0,0 0-1 0 0,-1 0 1 0 0,1 0 0 0 0,-1 0-1 0 0,1 0 1 0 0,0 0-1 0 0,-1 0 1 0 0,0 0 0 0 0,0 1-1 0 0,-5 11 603 0 0,6-12-643 0 0,0 1 1 0 0,0-1-1 0 0,0 1 0 0 0,1-1 1 0 0,-1 1-1 0 0,0-1 1 0 0,1 1-1 0 0,-1-1 0 0 0,1 0 1 0 0,-1 1-1 0 0,1-1 0 0 0,0 0 1 0 0,-1 0-1 0 0,1 1 1 0 0,0-1-1 0 0,0 0 0 0 0,2 2 1 0 0,17 17 965 0 0,-20-19-1000 0 0,18 17 917 0 0,-1 0 0 0 0,16 24 1 0 0,-27-33-748 0 0,3 2-89 0 0,14 24-1 0 0,-21-31-34 0 0,0 1 0 0 0,0-1 0 0 0,-1 1 0 0 0,1 0 0 0 0,-1-1-1 0 0,0 1 1 0 0,0 0 0 0 0,0 0 0 0 0,-1 6 0 0 0,1-9-27 0 0,-1 1 0 0 0,0-1 0 0 0,-1 0 0 0 0,1 1 0 0 0,0-1 0 0 0,0 0 1 0 0,-1 0-1 0 0,0 1 0 0 0,1-1 0 0 0,-1 0 0 0 0,0 0 0 0 0,0 0 0 0 0,0 0 0 0 0,0 0 0 0 0,0 0 0 0 0,-2 2 0 0 0,-4 3 74 0 0,6-5-104 0 0,0-1 1 0 0,0 0-1 0 0,0 1 0 0 0,0-1 0 0 0,-1 0 1 0 0,1 0-1 0 0,0 0 0 0 0,-1 0 1 0 0,1 0-1 0 0,-1 0 0 0 0,1 0 0 0 0,-1-1 1 0 0,1 1-1 0 0,-1 0 0 0 0,0-1 1 0 0,1 1-1 0 0,-3-1 0 0 0,2 1-13 0 0,-7 1-14 0 0,1-1 0 0 0,0 1-1 0 0,-1-1 1 0 0,-9-1 0 0 0,16 0-69 0 0,0 0 0 0 0,-1 0 0 0 0,1-1 0 0 0,-1 1 0 0 0,1-1 0 0 0,0 0 0 0 0,0 0 0 0 0,-1 0 0 0 0,1 0 0 0 0,0 0 0 0 0,0 0 0 0 0,0 0 0 0 0,0-1 0 0 0,0 1 0 0 0,0-1 0 0 0,0 1 0 0 0,1-1 0 0 0,-1 0 0 0 0,-1-2 1 0 0,0-1-691 0 0,-1 0 0 0 0,2 0 1 0 0,-1 0-1 0 0,0 0 1 0 0,1-1-1 0 0,0 1 0 0 0,1-1 1 0 0,-1 0-1 0 0,1 1 1 0 0,-1-13-1 0 0,5 2-6373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9:53.9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67 12784 0 0,'18'1'572'0'0,"22"0"1"0"0,17 0 2537 0 0,-42-1-1820 0 0,-1 1-1 0 0,0-2 0 0 0,0 0 0 0 0,19-4 0 0 0,56-16 1808 0 0,-87 21-3025 0 0,29-7 434 0 0,-21 6-398 0 0,-1-1 0 0 0,1-1-1 0 0,11-4 1 0 0,-18 6-141 0 0,-1-1 0 0 0,1 1 0 0 0,0 0 0 0 0,-1-1 0 0 0,1 0 0 0 0,-1 0 0 0 0,0 0-1 0 0,1 0 1 0 0,-1 0 0 0 0,2-3 0 0 0</inkml:trace>
  <inkml:trace contextRef="#ctx0" brushRef="#br0" timeOffset="1">337 42 3680 0 0,'0'0'284'0'0,"-1"2"347"0"0,-13 41 13906 0 0,11-26-11572 0 0,3-15-2716 0 0,0-1 1 0 0,0 1 0 0 0,1-1-1 0 0,-1 1 1 0 0,0-1 0 0 0,1 1 0 0 0,-1-1-1 0 0,1 1 1 0 0,1 2 0 0 0,2 7 378 0 0,6 69 1565 0 0,-5-60-2068 0 0,-3-14-321 0 0,0 1-1 0 0,-1-1 0 0 0,0 1 0 0 0,0 6 1 0 0,2-10-1054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39:19.9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5239 5840 0 0,'0'0'533'0'0,"14"4"1855"0"0,-13-4-2208 0 0,-1 1 1 0 0,0-1-1 0 0,1 1 0 0 0,-1 0 0 0 0,1-1 1 0 0,-1 1-1 0 0,0-1 0 0 0,0 1 0 0 0,1 0 1 0 0,-1-1-1 0 0,0 1 0 0 0,0-1 0 0 0,0 1 1 0 0,1 0-1 0 0,-1-1 0 0 0,0 1 1 0 0,0 0-1 0 0,0-1 0 0 0,0 1 0 0 0,0 0 1 0 0,-1 0-1 0 0,1 4 537 0 0,1-1 2677 0 0,-1-15-1825 0 0,-1 7-1409 0 0,1 0 0 0 0,0 1 0 0 0,0-1 0 0 0,0 0-1 0 0,2-6 1 0 0,-1-8 265 0 0,2-29 349 0 0,-2 31-559 0 0,-1 1-1 0 0,0-1 1 0 0,-3-24-1 0 0,2 26-82 0 0,0 0 0 0 0,1-1-1 0 0,0 1 1 0 0,1 0 0 0 0,5-24-1 0 0,1-11 127 0 0,-1 0-4 0 0,16-59 0 0 0,4-24 265 0 0,-3 1-22 0 0,-6 38-309 0 0,-13 75-130 0 0,11-31 0 0 0,-9 30-13 0 0,5-23 0 0 0,6-26 100 0 0,2-13 72 0 0,-6 24-33 0 0,-8 36 52 0 0,6-43 0 0 0,6-52-241 0 0,-6 44-38 0 0,-5 26 62 0 0,-1 3 34 0 0,12-44 1 0 0,10-56-44 0 0,-19 97-10 0 0,-5 24 0 0 0,-1 6 0 0 0,1 1 0 0 0,5-15 0 0 0,6-29 11 0 0,0-48 42 0 0,30-125-53 0 0,-37 187 0 0 0,-6 35 0 0 0,0-1 0 0 0,1 0 0 0 0,5-16 0 0 0,-4 18 6 0 0,-1-1 0 0 0,1 0 1 0 0,0-13-1 0 0,3-11 23 0 0,21-84 45 0 0,-22 84-74 0 0,8-40 0 0 0,-9 55 0 0 0,10-52 0 0 0,-12 60 30 0 0,1-1-1 0 0,6-17 0 0 0,3-10 39 0 0,7-51 126 0 0,-17 78-172 0 0,1 0 1 0 0,9-21 0 0 0,1-8-9 0 0,-10 31-14 0 0,0 0 0 0 0,1 1 0 0 0,9-17 0 0 0,-8 16 0 0 0,1 0 0 0 0,5-19 0 0 0,9-23 35 0 0,-14 37-22 0 0,1-1 1 0 0,4-20-1 0 0,7-21 44 0 0,0 4-61 0 0,-11 30 4 0 0,10-22 0 0 0,3-12 0 0 0,-15 40-121 0 0,2 1-1 0 0,-1 0 0 0 0,15-23 1 0 0,-11 19 384 0 0,-7 14-197 0 0,0 0 0 0 0,0 1-1 0 0,6-9 1 0 0,-6 9-66 0 0,1 0 0 0 0,-1 0 0 0 0,3-8 0 0 0,-2 6 0 0 0,-1 1 0 0 0,1-1 0 0 0,-1 1 0 0 0,2 0 0 0 0,8-10 0 0 0,-1 2 9 0 0,-1-1 0 0 0,-1 1 1 0 0,0-2-1 0 0,-1 0 0 0 0,0 0 0 0 0,10-32 0 0 0,-15 39-9 0 0,0 0 0 0 0,1 0 0 0 0,6-10 0 0 0,10-21 0 0 0,22-42 64 0 0,29-52-64 0 0,-61 110 0 0 0,-9 19 0 0 0,0 0 0 0 0,0 0 0 0 0,1 0 0 0 0,4-7 0 0 0,3-6 0 0 0,-9 15 0 0 0,0 1 0 0 0,0-1 0 0 0,0 1 0 0 0,1-1 0 0 0,-1 1 0 0 0,4-5 0 0 0,17-19 21 0 0,-12 14 1 0 0,17-16-1 0 0,-24 24-22 0 0,1 1-21 0 0,0-1 0 0 0,0 1 0 0 0,0-1 1 0 0,-1 0-1 0 0,0 0 0 0 0,0-1 0 0 0,3-4 0 0 0,7-6-398 0 0,-11 14 412 0 0,-1-1 0 0 0,1 1 0 0 0,0-1 0 0 0,-1 0-1 0 0,1 1 1 0 0,-1-1 0 0 0,2-3 0 0 0,-1 2 109 0 0,0 0 0 0 0,0 0-1 0 0,0 1 1 0 0,1-1 0 0 0,0 0 0 0 0,4-3 0 0 0,7-7-34 0 0,-13 12-61 0 0,1 0 0 0 0,-1-1 0 0 0,1 1 0 0 0,-1 0 0 0 0,1 0 0 0 0,-1 0 0 0 0,1 0 1 0 0,-1 1-1 0 0,3-2 0 0 0,11-7 5 0 0,-1-3 6 0 0,-11 10-7 0 0,-1 0 0 0 0,1-1 0 0 0,-1 1 0 0 0,1-1 0 0 0,-1 1 0 0 0,0-1 0 0 0,1 0 0 0 0,-1 0 0 0 0,1-4 1 0 0,0 2 1 0 0,0 0 0 0 0,-1 1 1 0 0,2-1-1 0 0,6-8 0 0 0,9-14 12 0 0,-17 23-19 0 0,0 1 0 0 0,1 0 0 0 0,0 0 0 0 0,-1 0 0 0 0,1 0 0 0 0,0 0 0 0 0,7-4 0 0 0,9-11 8 0 0,-18 17-11 0 0,1 0 0 0 0,-1-1 0 0 0,0 1 0 0 0,1 0 0 0 0,-1 0 0 0 0,0 0 0 0 0,1 1 0 0 0,-1-1 0 0 0,4-1 0 0 0,-4 1 1 0 0,1 1 1 0 0,-1-1-1 0 0,0 0 0 0 0,1 1 1 0 0,-1-1-1 0 0,0 0 0 0 0,1 0 1 0 0,-1 0-1 0 0,1-2 1 0 0,12-11 6 0 0,-11 12-3 0 0,-1 0 1 0 0,0-1 0 0 0,1 1-1 0 0,-1-1 1 0 0,0 0 0 0 0,2-4 0 0 0,1 0 23 0 0,0 0 0 0 0,0 0 0 0 0,1 1 0 0 0,8-8 0 0 0,-13 13-29 0 0,0 0 1 0 0,5-4 16 0 0,-1-1 0 0 0,0 1 0 0 0,0-1 0 0 0,-1 0 0 0 0,6-10 0 0 0,-8 13-15 0 0,0 0-1 0 0,0 1 1 0 0,0-1-1 0 0,1 0 1 0 0,-1 1-1 0 0,1-1 1 0 0,3-2 0 0 0,-3 3 2 0 0,0 0 1 0 0,0-1-1 0 0,0 0 1 0 0,0 0 0 0 0,-1 0-1 0 0,3-4 1 0 0,-3 5-3 0 0,-1 0 1 0 0,1 0-1 0 0,-1 0 0 0 0,1 0 1 0 0,0 1-1 0 0,0-1 1 0 0,2-1-1 0 0,-2 1-1 0 0,0 0-1 0 0,0 1 1 0 0,0-1-1 0 0,0 0 1 0 0,0-1 0 0 0,2-1-1 0 0,23-35-2 0 0,3 7 64 0 0,-28 27-63 0 0,1 1-1 0 0,22-13 117 0 0,-19 15-107 0 0,5-5-10 0 0,-9 5 0 0 0,7-7 0 0 0,36-27 0 0 0,-38 32 0 0 0,35-12 0 0 0,-38 15 0 0 0,13-9 0 0 0,27-15 0 0 0,-32 16 2 0 0,-12 5-5 0 0,0 4 4 0 0,0 0 0 0 0,0 0 0 0 0,0 0 0 0 0,0 0 1 0 0,0 0-1 0 0,0 0 0 0 0,0-1 0 0 0,0 1 0 0 0,0 0 0 0 0,0 0 1 0 0,0 0-1 0 0,0 0 0 0 0,0 0 0 0 0,1 0 0 0 0,-1 0 1 0 0,0-1-1 0 0,0 1 0 0 0,0 0 0 0 0,0 0 0 0 0,0 0 1 0 0,0 0-1 0 0,0 0 0 0 0,0 0 0 0 0,0 0 0 0 0,0 0 1 0 0,1-1-1 0 0,-1 1 0 0 0,0 0 0 0 0,0 0 0 0 0,0 0 1 0 0,0 0-1 0 0,0 0 0 0 0,0 0 0 0 0,0 0 0 0 0,1 0 1 0 0,-1 0-1 0 0,0 0 0 0 0,0 0 0 0 0,0 0 0 0 0,0 0 0 0 0,0 0 1 0 0,0 0-1 0 0,1 0 0 0 0,-1 0 0 0 0,0 0 0 0 0,6-3 11 0 0,-2 0-13 0 0,-1 1 1 0 0,1 0 0 0 0,0 0 0 0 0,0 1 0 0 0,0-1 0 0 0,0 1 0 0 0,0 0 0 0 0,0 0 0 0 0,6-1 0 0 0,1-1-3 0 0,1-5 17 0 0,14-3 39 0 0,-17 7-53 0 0,0 3 0 0 0,62-11 139 0 0,-53 5-86 0 0,-12 6-53 0 0,6-5 0 0 0,-4 2 0 0 0,-5 4 0 0 0,-2 0 1 0 0,0 0-1 0 0,0 0 1 0 0,-1 0-1 0 0,1 0 1 0 0,0 0-1 0 0,0 0 1 0 0,-1 0-1 0 0,1 0 1 0 0,0-1-1 0 0,-1 1 1 0 0,1 0-1 0 0,0 0 1 0 0,-1-1 0 0 0,1 1-1 0 0,0 0 1 0 0,-1-1-1 0 0,1 1 1 0 0,0 0-1 0 0,0-2 1 0 0,2 0 13 0 0,16-8 89 0 0,-5 3-92 0 0,-6 3 31 0 0,1 2-20 0 0,0-1 20 0 0,7-6-28 0 0,-4 3-17 0 0,-10 6 3 0 0,1 0 0 0 0,9-4 0 0 0,27-4 53 0 0,-35 8-51 0 0,1-1 0 0 0,-1 1 0 0 0,1 0 0 0 0,-1 0-1 0 0,6 1 1 0 0,-2-1-2 0 0,1-1 0 0 0,0-2 0 0 0,-7 2 4 0 0,0 0 0 0 0,0 1 0 0 0,0-1 0 0 0,1 1 1 0 0,-1 0-1 0 0,0 0 0 0 0,0 0 0 0 0,0 0 0 0 0,0 0 0 0 0,1 0 0 0 0,1 1 0 0 0,5 0 11 0 0,2-1-15 0 0,2 0 0 0 0,-11 0 0 0 0,11-3 0 0 0,-11 3 0 0 0,3-1 0 0 0,-1 0 0 0 0,1 0 0 0 0,-1 0 0 0 0,7-3 0 0 0,2-1 0 0 0,-1 2 0 0 0,-4 0 0 0 0,-1 2 0 0 0,6 1 0 0 0,15 3 0 0 0,-22-4 0 0 0,-4 1 0 0 0,0 0 0 0 0,0-1 0 0 0,0 1 0 0 0,0 0 0 0 0,0 0 0 0 0,0 1 0 0 0,0-1 0 0 0,0 0 0 0 0,0 1 0 0 0,3 0 0 0 0,100 19 0 0 0,-100-19 0 0 0,0 0 0 0 0,0 1 0 0 0,0 0 0 0 0,-1 0 0 0 0,10 5 0 0 0,-12-6 0 0 0,-1 0 0 0 0,1 0 0 0 0,0 0 0 0 0,1 0 0 0 0,-1 0 0 0 0,0 0 0 0 0,3 0 0 0 0,35 9 0 0 0,-31-7 0 0 0,1 0 0 0 0,13 2 0 0 0,-19-4 0 0 0,0 0 0 0 0,0 0 0 0 0,0 0 0 0 0,0 1 0 0 0,5 2 0 0 0,14 5 0 0 0,-5-5 0 0 0,-1 1 0 0 0,1 1 0 0 0,18 10 0 0 0,-21-11 0 0 0,-13-4 0 0 0,1 0 0 0 0,0 1 0 0 0,0-1 0 0 0,-1 0 0 0 0,1 1 0 0 0,3 1 0 0 0,19 10 0 0 0,-2-3 0 0 0,22 18 0 0 0,-27-17 0 0 0,8 7 0 0 0,70 61 0 0 0,-78-64 0 0 0,1 0 0 0 0,0-1 0 0 0,23 12 0 0 0,-39-24 0 0 0,0 1 0 0 0,-1-1 0 0 0,1 0 0 0 0,-1 1 0 0 0,0 0 0 0 0,1-1 0 0 0,1 5 0 0 0,6 5 0 0 0,16 24 0 0 0,29 24 0 0 0,-21-19 0 0 0,-12-19 0 0 0,-14-16 0 0 0,-1 1 0 0 0,0 1 0 0 0,6 8 0 0 0,-7-7 9 0 0,1 0-1 0 0,9 8 1 0 0,-9-11 3 0 0,-1 1 0 0 0,0 0 1 0 0,8 14-1 0 0,-9-14-5 0 0,-1-1 0 0 0,1 0 1 0 0,1 0-1 0 0,7 7 0 0 0,-7-7-1 0 0,1 1 0 0 0,10 13-1 0 0,-6-5-5 0 0,18 19 0 0 0,7 8 0 0 0,-17-16 0 0 0,-1 1 0 0 0,20 38 0 0 0,13 33 0 0 0,-44-85 0 0 0,10 20 0 0 0,15 25 0 0 0,-19-36 0 0 0,-3-6 0 0 0,21 26 0 0 0,-26-34 0 0 0,0 0 0 0 0,0 0 0 0 0,0 1 0 0 0,-1 0 0 0 0,0-1 0 0 0,-1 1 0 0 0,0 0 0 0 0,2 10 0 0 0,1 4 0 0 0,2-11 0 0 0,0-3 0 0 0,16 32 0 0 0,-18-27 0 0 0,2-1 0 0 0,0 0 0 0 0,18 22 0 0 0,-11-23 0 0 0,-13-10 0 0 0,1 0 0 0 0,-1 0 0 0 0,1 0 0 0 0,-1 0 0 0 0,0 1 0 0 0,4 4 0 0 0,11 23 0 0 0,7 11 0 0 0,-17-29 0 0 0,0 0 0 0 0,-1 0 0 0 0,9 22 0 0 0,-2-2 0 0 0,17 44 0 0 0,-24-62 11 0 0,0 0 0 0 0,4 19 0 0 0,-6-17 5 0 0,12 28-1 0 0,22 53-4 0 0,-12-19 42 0 0,10 17-53 0 0,-9-13 0 0 0,-20-52 0 0 0,-6-24 0 0 0,0 1 0 0 0,0-1 0 0 0,1 0 0 0 0,4 11 0 0 0,1-1 0 0 0,-1 0 0 0 0,-1 0 0 0 0,-1 1 0 0 0,4 27 0 0 0,-5-22 0 0 0,2-1 0 0 0,7 23 0 0 0,-10-40 0 0 0,5 16 0 0 0,0 1 0 0 0,3 22 0 0 0,1-7 29 0 0,-7-27-17 0 0,-1 0-1 0 0,2 15 1 0 0,-2-10 0 0 0,1 1 0 0 0,10 26 0 0 0,-8-25 2 0 0,7 28 0 0 0,-12-40-14 0 0,0 0 0 0 0,1-1 0 0 0,-1 1 0 0 0,1 0 0 0 0,2 3 0 0 0,7 15 0 0 0,23 102 0 0 0,-28-102 0 0 0,5 40 0 0 0,-5-22 0 0 0,12 62 0 0 0,-17-65 0 0 0,-1-32 0 0 0,0 0 0 0 0,0 1 0 0 0,0-1 0 0 0,0 0 0 0 0,1 1 0 0 0,0-1 0 0 0,0 0 0 0 0,4 9 0 0 0,-2-5 0 0 0,1 0 0 0 0,-1 0 0 0 0,-1 0 0 0 0,0 0 0 0 0,2 19 0 0 0,-2-15 0 0 0,0 0 0 0 0,1 0 0 0 0,0 0 0 0 0,7 16 0 0 0,-5-11 37 0 0,-4-17-1 0 0,-1 0-1 0 0,0 0 1 0 0,1 0-1 0 0,-1 0 1 0 0,0 0-1 0 0,0 0 1 0 0,0 0-1 0 0,0 0 0 0 0,0 0 1 0 0,0 0-1 0 0,0 0 1 0 0,0 0-1 0 0,0 0 1 0 0,0 0-1 0 0,-1 1 0 0 0,1-1-23 0 0,0 1 0 0 0,0-1-1 0 0,-1 0 1 0 0,1 0-1 0 0,0 0 1 0 0,0 1-1 0 0,0-1 1 0 0,0 0-1 0 0,1 0 1 0 0,-1 1 0 0 0,0-1-1 0 0,1 1 1 0 0,3 12-354 0 0,4 21 1 0 0,0-6 341 0 0,-7-21-169 0 0,0 1-1 0 0,0-1 1 0 0,4 13 0 0 0,-4-16 38 0 0,1 11-9 0 0,-2-13 221 0 0,0-1 1 0 0,0 1 0 0 0,1 0 0 0 0,-1 0 0 0 0,1-1-1 0 0,1 5 1 0 0,11 33 902 0 0,-10-23-877 0 0,-3-14-175 0 0,1-1 0 0 0,-1 1 0 0 0,1-1 0 0 0,-1 1 0 0 0,1 0 0 0 0,1 3 0 0 0,0 0 21 0 0,0 0 0 0 0,0 0 1 0 0,-1 0-1 0 0,1 12 0 0 0,0-2 42 0 0,0-6 5 0 0,0 3 0 0 0,1 25 0 0 0,-1-33 0 0 0,-1-4 0 0 0,-1-1 0 0 0,1 1 0 0 0,-1 0 0 0 0,0-1 0 0 0,1 1 0 0 0,-1 0 0 0 0,0 0 0 0 0,0-1 0 0 0,1 1 0 0 0,-1 0 0 0 0,0 0 0 0 0,0-1 0 0 0,0 1 0 0 0,0 0 0 0 0,0 0 0 0 0,0 0 0 0 0,0-1 0 0 0,-1 2 0 0 0,4 14 0 0 0,3 2 0 0 0,-1 10 0 0 0,-1-13 0 0 0,-3-10 0 0 0,7 18 0 0 0,-6-21 0 0 0,-1-1 0 0 0,-1-1 0 0 0,1 1 0 0 0,-1-1 0 0 0,1 1 0 0 0,-1-1 0 0 0,0 1 0 0 0,1 0 0 0 0,-1-1 0 0 0,0 1 0 0 0,1 0 0 0 0,-1-1 0 0 0,0 1 0 0 0,0 0 0 0 0,0-1 0 0 0,0 1 0 0 0,0 0 0 0 0,1-1 0 0 0,-1 1 0 0 0,0 0 0 0 0,0-1 0 0 0,-1 2 0 0 0,6 26 0 0 0,-4-19-44 0 0,4 12-947 0 0,-5-18 963 0 0,1-1 9 0 0,6 13 80 0 0,-6-10 129 0 0,0 0 1 0 0,0 0-1 0 0,0 0 1 0 0,0 1-1 0 0,-1 9 0 0 0,0-14-324 0 0,0 1-366 0 0,0 9-107 0 0,0-3 639 0 0,0 0 169 0 0,4 17 558 0 0,0-3-759 0 0,-5-19 0 0 0,6 23 0 0 0,-5-23 0 0 0,0-2 0 0 0,0 0 0 0 0,0 0 0 0 0,-1 0 0 0 0,1 0 0 0 0,0 0 0 0 0,0 0 0 0 0,0 0 0 0 0,0 0 0 0 0,1 0 0 0 0,-1 0 0 0 0,0 0 0 0 0,0 0 0 0 0,1-1 0 0 0,-1 1 0 0 0,1 1 0 0 0,4 15-112 0 0,-3-12 80 0 0,-1 0 0 0 0,0 0 1 0 0,0 0-1 0 0,1 7 0 0 0,-1-6 121 0 0,0-7-18 0 0,-1 1-69 0 0,0 0-1 0 0,0 0 1 0 0,0 0 0 0 0,0 0-1 0 0,0 0 1 0 0,0 0 0 0 0,0 0 0 0 0,0 0-1 0 0,0 1 1 0 0,0-1 0 0 0,0 0-1 0 0,0 0 1 0 0,0 0 0 0 0,0 0-1 0 0,0 0 1 0 0,0 0 0 0 0,0 0 0 0 0,0 0-1 0 0,0 0 1 0 0,0 0 0 0 0,0 0-1 0 0,0 0 1 0 0,0 0 0 0 0,0 0-1 0 0,0 0 1 0 0,0 0 0 0 0,0 0 0 0 0,1 0-1 0 0,-1 0 1 0 0,0 0 0 0 0,0 0-1 0 0,0 0 1 0 0,0 0 0 0 0,0 0-1 0 0,0 0 1 0 0,0 0 0 0 0,0 0 0 0 0,0 0-1 0 0,0 0 1 0 0,0 0 0 0 0,0 0-1 0 0,0 0 1 0 0,0 0 0 0 0,1 0-1 0 0,-1 0 1 0 0,0 0 0 0 0,0 0-1 0 0,0 0 1 0 0,1 36 26 0 0,-1-9-28 0 0,0 8 0 0 0,4-11 0 0 0,-3-21 0 0 0,-1 0 0 0 0,1-1 0 0 0,-1 1 0 0 0,1 0 0 0 0,-1 0 0 0 0,0-1 0 0 0,0 1 0 0 0,-1 0 0 0 0,0 5 0 0 0,1-8 0 0 0,1 39 0 0 0,1-11 0 0 0,-2-5 0 0 0,0 8 0 0 0,1-22 0 0 0,7 18 0 0 0,-7-25 7 0 0,-1 0-1 0 0,1-1 1 0 0,-1 1 0 0 0,1 0-1 0 0,-1-1 1 0 0,0 1 0 0 0,0 0-1 0 0,0-1 1 0 0,0 4-1 0 0,1 2 129 0 0,-1-6 105 0 0,0 22-1657 0 0,0-16 1465 0 0,0-4 26 0 0,0 0 0 0 0,0 0 0 0 0,1 0 0 0 0,-1 0 0 0 0,1 0 0 0 0,-1 0 0 0 0,1 0 0 0 0,1 2 1 0 0,7 26 226 0 0,-5-2-301 0 0,-4-10 0 0 0,1-10 0 0 0,3 1 0 0 0,-3-1 0 0 0,3 2-11 0 0,-1-2-31 0 0,-2 2 31 0 0,-1-2 11 0 0,4 1 0 0 0,-4 0 0 0 0,1 1 0 0 0,3-1 0 0 0,-4 0 0 0 0,0 1 0 0 0,1 2 0 0 0,1-2 0 0 0,0 11 0 0 0,-3-4 0 0 0,1-3 0 0 0,-1-15 0 0 0,1 1 0 0 0,0 0 0 0 0,0-1 0 0 0,0 1 0 0 0,0-1 0 0 0,0 1 0 0 0,0 0 0 0 0,0-1 0 0 0,0 1 0 0 0,0 0 0 0 0,0-1 0 0 0,0 1 0 0 0,1-1 0 0 0,-1 1 0 0 0,0 0 0 0 0,0-1 0 0 0,0 1 0 0 0,1-1 0 0 0,-1 1 0 0 0,1 0 0 0 0,0 0 0 0 0,-1-1 0 0 0,0 1 0 0 0,1 0 0 0 0,-1-1 0 0 0,0 1 0 0 0,0-1 0 0 0,1 1 0 0 0,-1 0 0 0 0,0-1 0 0 0,0 1 0 0 0,0-1 0 0 0,0 1 0 0 0,0 0 0 0 0,0-1 0 0 0,0 1 0 0 0,0 0 0 0 0,0-1 0 0 0,0 1 0 0 0,0 0 0 0 0,0 0 0 0 0,0 27 0 0 0,0-19 0 0 0,-1 4 0 0 0,-1-11 0 0 0,0 0 0 0 0,2 9 0 0 0,0 16 72 0 0,0 5-72 0 0,0-22 0 0 0,0 33-21 0 0,0-41-81 0 0,0-4-1143 0 0,4-20-905 0 0,-3 10 188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9:54.3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3224 0 0,'0'1'12826'0'0,"3"4"-11921"0"0,0 0 0 0 0,-1 0-1 0 0,1 0 1 0 0,-1 0 0 0 0,1 9 0 0 0,7 13 534 0 0,8 17-196 0 0,-17-42-1568 0 0,7 22 449 0 0,-5-11-6890 0 0,-2 2-628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9:54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0 225 10136 0 0,'0'0'777'0'0,"4"-1"-174"0"0,16-5 3648 0 0,26-10 0 0 0,18-6-615 0 0,46-12-851 0 0,-86 26-2263 0 0,-1 0 0 0 0,31-16 1 0 0,10-4-3 0 0,-57 25-489 0 0,1-1 0 0 0,-1 0 0 0 0,0 0 0 0 0,13-11 0 0 0,11-7 23 0 0,3-3-5108 0 0</inkml:trace>
  <inkml:trace contextRef="#ctx0" brushRef="#br0" timeOffset="1">396 113 17047 0 0,'0'0'779'0'0,"-1"1"-15"0"0,-3 1-509 0 0,0 1 0 0 0,1-1 0 0 0,-1 1 0 0 0,1 0 0 0 0,0 0 0 0 0,0 1 1 0 0,0-1-1 0 0,0 1 0 0 0,1-1 0 0 0,-1 1 0 0 0,1 0 0 0 0,0 0 0 0 0,0 0 0 0 0,0 0 0 0 0,1 0 0 0 0,-1 0 0 0 0,1 1 0 0 0,0-1 0 0 0,0 6 0 0 0,-1 3 464 0 0,0 0 0 0 0,1 0 0 0 0,0 0 0 0 0,3 25 0 0 0,-1-34-630 0 0,0 1 0 0 0,0-1 0 0 0,0 1 0 0 0,0-1 0 0 0,1 0-1 0 0,0 0 1 0 0,0 0 0 0 0,0 1 0 0 0,1-2 0 0 0,-1 1 0 0 0,1 0 0 0 0,0-1 0 0 0,0 1 0 0 0,0-1 0 0 0,1 0 0 0 0,-1 0 0 0 0,5 4 0 0 0,45 28 599 0 0,-51-34-666 0 0,1 0 0 0 0,-1-1-1 0 0,0 1 1 0 0,1 0 0 0 0,-1-1-1 0 0,0 1 1 0 0,1-1 0 0 0,-1 0-1 0 0,0 0 1 0 0,1 0 0 0 0,-1 0 0 0 0,1 0-1 0 0,3-1 1 0 0,33-9 147 0 0,-34 8-145 0 0,2-1-11 0 0,1 0-1 0 0,-1 0 1 0 0,1-1-1 0 0,-1 0 1 0 0,0 0-1 0 0,-1-1 1 0 0,9-7-1 0 0,39-43-614 0 0,-50 50 504 0 0,2-3-723 0 0,0 0-1 0 0,-1 0 0 0 0,0-1 0 0 0,0 0 1 0 0,3-12-1 0 0,-3 11 333 0 0,9-23-1557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19:54.9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 6912 0 0,'-1'7'714'0'0,"0"-4"-844"0"0,-5 16 2254 0 0,5-16-1052 0 0,0 1 0 0 0,1 0 0 0 0,-1 0 1 0 0,1-1-1 0 0,-1 1 0 0 0,1 0 0 0 0,0 0 1 0 0,1 0-1 0 0,0 7 0 0 0,7 35 2748 0 0,-6-29-2399 0 0,7 27 1 0 0,11 31-587 0 0,34 98 972 0 0,-50-156-1807 0 0,-3-15 0 0 0,-1 1 0 0 0,1 0 0 0 0,0-1 0 0 0,0 1 0 0 0,0 0 0 0 0,2 3 0 0 0,2-2-199 0 0,-3-4-841 0 0,3-6-3441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0:01.5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13824 0 0,'0'0'1246'0'0,"1"1"-948"0"0,1 1-114 0 0,0 0 0 0 0,0-1 0 0 0,0 1 0 0 0,0-1 0 0 0,0 1 0 0 0,1-1 0 0 0,-1 0 0 0 0,0 0 0 0 0,1 0 0 0 0,-1 0 0 0 0,1 0 0 0 0,-1-1 0 0 0,1 1 0 0 0,0-1 1 0 0,-1 1-1 0 0,1-1 0 0 0,4 0 0 0 0,-5 0-28 0 0,1 0 0 0 0,0 0 0 0 0,0 0 0 0 0,0 0 0 0 0,-1 1 0 0 0,1 0 0 0 0,0-1 0 0 0,0 1 0 0 0,-1 0 1 0 0,1 0-1 0 0,-1 0 0 0 0,5 3 0 0 0,17 6 448 0 0,-22-9-567 0 0,1-1 0 0 0,-1 1 0 0 0,1 0-1 0 0,-1 0 1 0 0,0 1 0 0 0,1-1 0 0 0,-1 0 0 0 0,0 1 0 0 0,0-1 0 0 0,0 1-1 0 0,0 0 1 0 0,0-1 0 0 0,0 1 0 0 0,0 0 0 0 0,-1 0 0 0 0,3 4-1 0 0,-2-2 4 0 0,-1-1 1 0 0,1 1-1 0 0,-1 0 0 0 0,0 0 0 0 0,0 0 0 0 0,0 0 0 0 0,-1 0 0 0 0,1 0 0 0 0,-1 8 0 0 0,-1 0 58 0 0,0-1 1 0 0,0 1 0 0 0,-1 0-1 0 0,-1-1 1 0 0,0 1 0 0 0,0-1-1 0 0,-1 0 1 0 0,-1 0 0 0 0,0 0-1 0 0,0 0 1 0 0,-13 18 0 0 0,10-13-36 0 0,-1 1-31 0 0,9-17-40 0 0,-1 1 1 0 0,1 0-1 0 0,-1-1 1 0 0,0 1-1 0 0,1-1 1 0 0,-1 1-1 0 0,1-1 1 0 0,-1 1-1 0 0,0-1 1 0 0,1 0-1 0 0,-1 1 1 0 0,0-1-1 0 0,1 0 1 0 0,-1 0-1 0 0,0 1 1 0 0,0-1-1 0 0,1 0 1 0 0,-1 0-1 0 0,0 0 0 0 0,-1 0 1 0 0,1 0-112 0 0,-9-5-4209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0:01.9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0 14112 0 0,'0'0'1276'0'0,"-1"1"-1050"0"0,-5 2 147 0 0,1 0-1 0 0,0 0 0 0 0,0 0 0 0 0,0 1 1 0 0,0 0-1 0 0,1 0 0 0 0,-1 0 1 0 0,1 0-1 0 0,0 1 0 0 0,1 0 1 0 0,-1 0-1 0 0,1 0 0 0 0,0 0 1 0 0,0 0-1 0 0,-3 7 0 0 0,2-3-57 0 0,1 0 1 0 0,0 0-1 0 0,1 0 0 0 0,-1 1 0 0 0,0 12 0 0 0,-3 9 75 0 0,4-25-311 0 0,0 1 1 0 0,1-1-1 0 0,0 1 1 0 0,0-1-1 0 0,1 1 1 0 0,0 0-1 0 0,0-1 1 0 0,0 1-1 0 0,1 0 0 0 0,2 10 1 0 0,-1-9-41 0 0,1 0-1 0 0,0 0 1 0 0,1 0 0 0 0,0 0 0 0 0,0 0-1 0 0,9 11 1 0 0,-12-17-37 0 0,1-1 0 0 0,-1 1 0 0 0,1 0 0 0 0,0 0 0 0 0,0-1 1 0 0,0 1-1 0 0,0-1 0 0 0,0 1 0 0 0,0-1 0 0 0,1 0 0 0 0,-1 0 0 0 0,0 0 0 0 0,1 0 0 0 0,-1 0 0 0 0,0-1 0 0 0,1 1 0 0 0,-1-1 0 0 0,1 1 1 0 0,-1-1-1 0 0,1 0 0 0 0,-1 0 0 0 0,1 0 0 0 0,-1 0 0 0 0,1-1 0 0 0,-1 1 0 0 0,1-1 0 0 0,2 0 0 0 0,3-2-85 0 0,-1 1-1 0 0,1-1 1 0 0,10-6-1 0 0,-16 8-696 0 0,1-1 0 0 0,-1 0 0 0 0,0 1 0 0 0,0-1 0 0 0,0 0 0 0 0,0 0 0 0 0,0-1 0 0 0,2-2 0 0 0,5-15-6825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0:02.2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66 16847 0 0,'0'0'1522'0'0,"1"0"-1250"0"0,4 0-37 0 0,-1 0 0 0 0,1 0-1 0 0,0-1 1 0 0,-1 0 0 0 0,1 0 0 0 0,-1 0 0 0 0,0-1 0 0 0,1 1 0 0 0,-1-1 0 0 0,8-4 0 0 0,-7 3 219 0 0,1 1-1 0 0,-1 0 1 0 0,12-2 0 0 0,-12 3-254 0 0,0-1 1 0 0,0 1-1 0 0,0-1 1 0 0,0 0-1 0 0,0 0 1 0 0,7-5-1 0 0,17-11 66 0 0,-27 17-358 0 0,2-3-434 0 0</inkml:trace>
  <inkml:trace contextRef="#ctx0" brushRef="#br0" timeOffset="1">55 150 18343 0 0,'0'0'1660'0'0,"1"-1"-1368"0"0,2-3 43 0 0,1 1-1 0 0,-1 0 0 0 0,1 0 0 0 0,0 1 0 0 0,0-1 0 0 0,0 1 1 0 0,0-1-1 0 0,0 1 0 0 0,0 1 0 0 0,0-1 0 0 0,1 1 0 0 0,-1-1 1 0 0,1 1-1 0 0,-1 0 0 0 0,1 1 0 0 0,0-1 0 0 0,-1 1 0 0 0,6 0 1 0 0,15-2 326 0 0,-23 2-640 0 0,0-1 0 0 0,0 1 0 0 0,0-1 0 0 0,0 0 1 0 0,0 0-1 0 0,0 0 0 0 0,0 0 0 0 0,-1 0 0 0 0,1 0 0 0 0,0 0 1 0 0,0-1-1 0 0,-1 1 0 0 0,1-1 0 0 0,1-1 0 0 0,12-10-117 0 0,-1 0-2074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0:02.7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 15200 0 0,'0'0'1738'0'0,"2"1"-1106"0"0,1 1-403 0 0,0-1 0 0 0,0 0-1 0 0,0 0 1 0 0,0 0 0 0 0,0 0 0 0 0,0-1-1 0 0,0 1 1 0 0,0-1 0 0 0,0 0-1 0 0,4 0 1 0 0,33-5 2406 0 0,-16 2-1805 0 0,1-6 46 0 0,2-2-258 0 0,-26 11-582 0 0,0 0 0 0 0,1-1-1 0 0,-1 1 1 0 0,0 0-1 0 0,1 0 1 0 0,-1 0-1 0 0,0 0 1 0 0,1 0-1 0 0,-1 0 1 0 0,1 0 0 0 0,-1 1-1 0 0,0-1 1 0 0,1 0-1 0 0,-1 1 1 0 0,0-1-1 0 0,2 2 1 0 0,10 3 205 0 0,-12-5-221 0 0,-1 0 0 0 0,1 0 0 0 0,0 0 0 0 0,0 1 0 0 0,0-1-1 0 0,-1 0 1 0 0,1 0 0 0 0,0 1 0 0 0,0-1 0 0 0,-1 1 0 0 0,1-1 0 0 0,0 0-1 0 0,-1 1 1 0 0,1-1 0 0 0,0 1 0 0 0,-1 0 0 0 0,1-1 0 0 0,-1 1-1 0 0,1-1 1 0 0,-1 1 0 0 0,1 0 0 0 0,-1 0 0 0 0,0-1 0 0 0,1 1 0 0 0,-1 0-1 0 0,0 0 1 0 0,1 0 0 0 0,2 15 100 0 0,-2-1-1 0 0,1 1 1 0 0,-2-1-1 0 0,0 1 1 0 0,-3 25-1 0 0,-3-4-123 0 0,-13 43 1 0 0,13-50-380 0 0,5-24-11 0 0,0 0 1 0 0,0 0-1 0 0,0-1 1 0 0,-1 1 0 0 0,0-1-1 0 0,0 1 1 0 0,0-1-1 0 0,-1 0 1 0 0,-3 7-1 0 0,-3-3-1454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0:03.1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0 185 18223 0 0,'0'0'1386'0'0,"2"1"-944"0"0,-1 0-434 0 0,0-1-1 0 0,0 1 1 0 0,0-1-1 0 0,0 1 1 0 0,0-1-1 0 0,0 0 1 0 0,1 1-1 0 0,-1-1 1 0 0,0 0-1 0 0,0 0 1 0 0,0 0-1 0 0,1 0 0 0 0,-1 0 1 0 0,0 0-1 0 0,0 0 1 0 0,0 0-1 0 0,0-1 1 0 0,2 1-1 0 0,19-12 365 0 0,-19 10-182 0 0,1 0 0 0 0,-1 1 1 0 0,0-1-1 0 0,1 1 0 0 0,3-2 0 0 0,26-5 805 0 0,0-1 0 0 0,-1-1 0 0 0,0-2-1 0 0,-1-2 1 0 0,30-16 0 0 0,-31 13-941 0 0,-11 7-303 0 0,30-21-1 0 0,-26 14-1983 0 0,-15 9-29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0:03.4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1 110 18631 0 0,'0'0'1684'0'0,"2"0"-1385"0"0,17-10-290 0 0,-16 8 126 0 0,0 0 0 0 0,0 0 0 0 0,0 1 0 0 0,1-1 0 0 0,-1 1-1 0 0,5-2 1 0 0,54-15 3683 0 0,-44 12-3301 0 0,133-49 1100 0 0,-144 52-1768 0 0,9-2-747 0 0</inkml:trace>
  <inkml:trace contextRef="#ctx0" brushRef="#br0" timeOffset="1">142 127 15576 0 0,'-3'10'1659'0'0,"1"5"-1665"0"0,1-13 188 0 0,1 0-1 0 0,-1 1 1 0 0,1-1-1 0 0,0 0 1 0 0,0 1 0 0 0,0-1-1 0 0,0 0 1 0 0,0 0 0 0 0,0 1-1 0 0,1-1 1 0 0,-1 0-1 0 0,2 3 1 0 0,2 16 3559 0 0,8-7-2696 0 0,-12-13-1213 0 0,1 0 1 0 0,-1-1 0 0 0,1 0-1 0 0,-1 1 1 0 0,1-1 0 0 0,0 1-1 0 0,-1-1 1 0 0,1 0 0 0 0,0 1-1 0 0,0-1 1 0 0,-1 0 0 0 0,1 1 0 0 0,0-1-1 0 0,0 0 1 0 0,-1 0 0 0 0,1 0-1 0 0,0 0 1 0 0,0 0 0 0 0,-1 0-1 0 0,1 0 1 0 0,0 0 0 0 0,1 0-1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0:03.8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458 0 6912 0 0,'0'0'528'0'0,"1"8"2496"0"0,3 5 2233 0 0,10 23 0 0 0,4 10-2480 0 0,-13-32-2013 0 0,10 19 0 0 0,-9-20-534 0 0,-1-1 1 0 0,7 22 0 0 0,-4-10-185 0 0,-6-19-485 0 0,0-1 0 0 0,0 1-1 0 0,-1-1 1 0 0,0 1 0 0 0,0 0-1 0 0,1 9 1 0 0</inkml:trace>
  <inkml:trace contextRef="#ctx0" brushRef="#br0" timeOffset="1">0 529 15664 0 0,'2'0'6186'0'0,"3"1"-5742"0"0,0 0 1 0 0,1 0-1 0 0,-1-1 1 0 0,1 0-1 0 0,-1 0 1 0 0,0 0-1 0 0,1 0 1 0 0,-1-1-1 0 0,0 0 1 0 0,11-4-1 0 0,-15 5-368 0 0,28-6 664 0 0,-10 2-366 0 0,-1-1 0 0 0,22-8 1 0 0,146-58 1090 0 0,-158 62-1475 0 0,91-36-335 0 0,-103 39-101 0 0,-13 5 47 0 0,-1 1 0 0 0,1-1 0 0 0,0 0 0 0 0,-1 0 0 0 0,1-1 0 0 0,0 1 0 0 0,3-3 0 0 0,-1 0-2080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39:25.7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1 147 8088 0 0,'0'0'3016'0'0,"1"1"-2286"0"0,6 5-154 0 0,-6-5 438 0 0,8 19 2345 0 0,-4 0-2915 0 0,-2-6-405 0 0,-3-9 101 0 0,1 0 0 0 0,0 0 0 0 0,0 0-1 0 0,1 0 1 0 0,2 7 0 0 0,-4-11-68 0 0,1 0 0 0 0,-1 1 1 0 0,1-1-1 0 0,-1 0 0 0 0,0 1 1 0 0,0-1-1 0 0,0 0 0 0 0,0 1 1 0 0,0-1-1 0 0,0 1 0 0 0,0 1 0 0 0,-1 6 53 0 0,6 25 261 0 0,3 16-347 0 0,-2-18-51 0 0,6 18 45 0 0,-5-27 443 0 0,4 34 0 0 0,-8-35-303 0 0,2-1 1 0 0,9 31-1 0 0,7 16 83 0 0,-6-16-117 0 0,0-21 2 0 0,-12-26-112 0 0,0-1 0 0 0,-1 1-1 0 0,0 0 1 0 0,3 9 0 0 0,0 9 40 0 0,4 14 46 0 0,-6-26-95 0 0,-1-1 1 0 0,0 1-1 0 0,1 10 0 0 0,1 5 33 0 0,4-4-6 0 0,0 0-9 0 0,2 40 26 0 0,-10-59-49 0 0,1 0 0 0 0,0-1 0 0 0,0 1 0 0 0,0 0 0 0 0,3 5 0 0 0,-3-6 8 0 0,1 1 1 0 0,-1 0-1 0 0,0 0 0 0 0,0 0 1 0 0,0 0-1 0 0,0 3 0 0 0,13 76 633 0 0,9 28-136 0 0,29 56-243 0 0,-46-150-236 0 0,6 31 33 0 0,2-1-34 0 0,-5-13-16 0 0,-2-12-15 0 0,-2-6 9 0 0,0 0 1 0 0,13 26-1 0 0,-17-38-18 0 0,1 1 0 0 0,-1 0 0 0 0,1 0 0 0 0,-1-1 0 0 0,-1 1 0 0 0,2 6 0 0 0,3 13 0 0 0,26 71 64 0 0,-27-81-64 0 0,1-1 0 0 0,7 14 0 0 0,2 6 0 0 0,22 55 39 0 0,12 32 40 0 0,20 86 113 0 0,-55-171-179 0 0,-7-21-15 0 0,6 22 1 0 0,32 101 53 0 0,-27-87-29 0 0,10 39 84 0 0,0-2-76 0 0,-4-15 404 0 0,-15-47-114 0 0,5 13-556 0 0,18 36 1 0 0,-29-68 231 0 0,-1 1-1 0 0,1-1 0 0 0,-1 1 1 0 0,0-1-1 0 0,0 1 0 0 0,0-1 0 0 0,-1 1 1 0 0,0 9-1 0 0,1 13 9 0 0,0-24-5 0 0,0 0 0 0 0,0 0 0 0 0,1 0 0 0 0,-1-1 0 0 0,1 1 0 0 0,0 0 0 0 0,2 3 0 0 0,8 19 0 0 0,38 125 0 0 0,-30-89 0 0 0,-5-26 0 0 0,-4-8 0 0 0,18 34 0 0 0,-21-45 0 0 0,-7-13 0 0 0,0-1 0 0 0,1 0 0 0 0,0 1 0 0 0,-1-1 0 0 0,1 0 0 0 0,2 3 0 0 0,1 0 0 0 0,-1-1 0 0 0,-1 1 0 0 0,1 0 0 0 0,-1 0 0 0 0,5 11 0 0 0,9 18 0 0 0,2 4 0 0 0,12 31 0 0 0,-24-55 0 0 0,-5-11 0 0 0,0 1 0 0 0,0-1 0 0 0,0 0 0 0 0,2 8 0 0 0,-1 0 10 0 0,0-1 1 0 0,1 0-1 0 0,8 14 0 0 0,4 15 13 0 0,-5-9 41 0 0,-11-27-57 0 0,2 0-1 0 0,-1 0 0 0 0,0-1 1 0 0,1 1-1 0 0,3 6 0 0 0,5 12 20 0 0,4 9 2 0 0,-9-22-19 0 0,-1-1 0 0 0,0 1 0 0 0,4 13 0 0 0,1-1 18 0 0,-7-18-21 0 0,-1 1 0 0 0,1-1 0 0 0,0 1 1 0 0,-1-1-1 0 0,1 6 0 0 0,-2-6-6 0 0,6 8 0 0 0,-4-8 0 0 0,9 13 0 0 0,-3 2 0 0 0,-4-10 0 0 0,3 1 0 0 0,1 3 0 0 0,-8-9 0 0 0,0 0 0 0 0,7 10 0 0 0,6 7 0 0 0,23 47 0 0 0,-26-51 97 0 0,10 18 80 0 0,-19-33-181 0 0,-1 0 1 0 0,0 0 0 0 0,1 0 0 0 0,-1 0 0 0 0,1 0 0 0 0,-1 0 0 0 0,1 0 0 0 0,-1 0 0 0 0,1-1 0 0 0,0 1 0 0 0,0 0 0 0 0,-1 0-1 0 0,1 0 1 0 0,1 0 0 0 0,0 2 22 0 0,4 13-1 0 0,0-1-18 0 0,-3-12 0 0 0,1 0 0 0 0,14 27 0 0 0,9 9 0 0 0,-17-28 0 0 0,-9-10 0 0 0,10 19 0 0 0,-5-14 0 0 0,-4-5 0 0 0,-1 1 0 0 0,1-1 0 0 0,-1 1 0 0 0,1 0 0 0 0,-1-1 0 0 0,0 1 0 0 0,1 0 0 0 0,-1 0 0 0 0,0 0 0 0 0,1 3 0 0 0,3 6 0 0 0,-3-6 6 0 0,0-1 0 0 0,0 1 1 0 0,1 0-1 0 0,-1-1 0 0 0,5 6 0 0 0,1 0 32 0 0,1 13 5 0 0,-9-21-44 0 0,0-1 0 0 0,1 1 1 0 0,-1-1-1 0 0,1 1 0 0 0,-1-1 1 0 0,1 1-1 0 0,0-1 1 0 0,-1 0-1 0 0,1 1 0 0 0,0-1 1 0 0,0 0-1 0 0,0 1 0 0 0,0-1 1 0 0,0 0-1 0 0,0 0 1 0 0,1 0-1 0 0,1 1 0 0 0,-2-1 13 0 0,0 0-12 0 0,0 0 1 0 0,0-1-1 0 0,-1 1 1 0 0,1-1 0 0 0,0 1-1 0 0,0 0 1 0 0,-1 0 0 0 0,1-1-1 0 0,-1 1 1 0 0,1 0-1 0 0,-1 0 1 0 0,1 0 0 0 0,-1 0-1 0 0,1 0 1 0 0,-1 0 0 0 0,0 0-1 0 0,1 1 1 0 0,3 4-12 0 0,1-1 8 0 0,0 0 0 0 0,10 12 0 0 0,7 8 12 0 0,-16-18-57 0 0,-6-4 39 0 0,0-3 10 0 0,0 0 0 0 0,0 0 0 0 0,-1 0 1 0 0,1 0-1 0 0,0 0 0 0 0,0 1 0 0 0,0-1 1 0 0,0 0-1 0 0,0 0 0 0 0,0 0 0 0 0,0 0 0 0 0,0 0 1 0 0,0 0-1 0 0,0 0 0 0 0,0 1 0 0 0,0-1 0 0 0,0 0 1 0 0,0 0-1 0 0,0 0 0 0 0,0 0 0 0 0,0 0 0 0 0,0 0 1 0 0,0 0-1 0 0,0 1 0 0 0,0-1 0 0 0,0 0 0 0 0,0 0 1 0 0,0 0-1 0 0,1 0 0 0 0,-1 0 0 0 0,0 0 0 0 0,0 0 1 0 0,0 0-1 0 0,0 1 0 0 0,0-1 0 0 0,0 0 0 0 0,0 0 1 0 0,0 0-1 0 0,0 0 0 0 0,0 0 0 0 0,1 0 0 0 0,-1 0 1 0 0,0 0-1 0 0,0 0 0 0 0,0 0 0 0 0,0 0 1 0 0,2 1 8 0 0,1 0-8 0 0,4 11-4 0 0,-6-10 7 0 0,0 0 0 0 0,0 0 0 0 0,0 0 0 0 0,0 0 0 0 0,0 0-1 0 0,1-1 1 0 0,-1 1 0 0 0,4 3 0 0 0,21 22 5 0 0,-17-19-64 0 0,-1-3 12 0 0,-2 1 88 0 0,11 7 25 0 0,-1-5-154 0 0,-15-7 83 0 0,0-1 0 0 0,1 1 0 0 0,-1-1 0 0 0,0 1 0 0 0,-1-1 0 0 0,1 1 0 0 0,0 0 0 0 0,0 0 0 0 0,0-1 0 0 0,0 1 0 0 0,0 0 0 0 0,0 2 0 0 0,15 14 0 0 0,-12-11 0 0 0,-4-5 0 0 0,1 1 0 0 0,0-1 0 0 0,0 0 0 0 0,0 0 0 0 0,0 1 0 0 0,0-1 0 0 0,0 0 0 0 0,0 0 0 0 0,1 0 0 0 0,-1 0 0 0 0,0 0 0 0 0,0-1 0 0 0,3 2 0 0 0,10 8 0 0 0,-7-5 0 0 0,-1 1 0 0 0,0 1 0 0 0,8 9 0 0 0,-11-12 0 0 0,5 4 0 0 0,6 2 0 0 0,-5 4 0 0 0,8 2 0 0 0,3-1 0 0 0,-17-14 0 0 0,0 1 0 0 0,0 0 0 0 0,0 0 0 0 0,-1 1 0 0 0,1-1 0 0 0,-1 1 0 0 0,4 4 0 0 0,-3-5 0 0 0,-1 1-1 0 0,1-1 0 0 0,-1 0 1 0 0,1 0-1 0 0,-1 0 1 0 0,1 0-1 0 0,6 2 0 0 0,5 5 60 0 0,-7-4-49 0 0,3 3-8 0 0,-8-6 0 0 0,-1 0-6 0 0,9 6-9 0 0,-8-7 13 0 0,0 0 1 0 0,-1 0-1 0 0,1 0 1 0 0,0 1-1 0 0,-1-1 0 0 0,1 0 1 0 0,-1 0-1 0 0,1 1 1 0 0,-1-1-1 0 0,0 1 1 0 0,0-1-1 0 0,2 4 0 0 0,-2-4 8 0 0,0 0-1 0 0,0 1 0 0 0,0-1 0 0 0,-1 0 0 0 0,2 0 1 0 0,-1 0-1 0 0,0 0 0 0 0,0 0 0 0 0,0 0 0 0 0,0 0 0 0 0,1 0 1 0 0,-1-1-1 0 0,0 1 0 0 0,2 0 0 0 0,25 20-227 0 0,-24-19 222 0 0,-1 1 15 0 0,1 0 1 0 0,0 0 0 0 0,0-1 0 0 0,0 0-1 0 0,5 2 1 0 0,-7-3 73 0 0,-1 1-42 0 0,5 7-132 0 0,14 10-68 0 0,-5-2 137 0 0,-2-1 14 0 0,-12-15 0 0 0,-1 1 0 0 0,1-1 0 0 0,0 0 0 0 0,0 0 0 0 0,-1-1 0 0 0,1 1 0 0 0,0 0 0 0 0,0 0 0 0 0,0 0 0 0 0,0-1 0 0 0,0 1 0 0 0,0 0 0 0 0,0-1 0 0 0,1 1 0 0 0,0 0 0 0 0,3 0 0 0 0,-2 2-3 0 0,15 5 26 0 0,-17-7-15 0 0,0 0-1 0 0,0-1 1 0 0,0 1 0 0 0,0 0-1 0 0,0 0 1 0 0,0 0-1 0 0,0 0 1 0 0,0-1-1 0 0,-1 1 1 0 0,1 0 0 0 0,0 1-1 0 0,-1-1 1 0 0,1 0-1 0 0,-1 0 1 0 0,1 0-1 0 0,-1 0 1 0 0,1 0 0 0 0,-1 1-1 0 0,0-1 1 0 0,0 0-1 0 0,1 2 1 0 0,-1-2 20 0 0,1 0 0 0 0,-1-1 0 0 0,1 1 0 0 0,0 0 0 0 0,-1 0 0 0 0,1-1 1 0 0,0 1-1 0 0,0-1 0 0 0,-1 1 0 0 0,1-1 0 0 0,0 1 0 0 0,0-1 0 0 0,1 1 0 0 0,-1-1 10 0 0,12 13 337 0 0,-11-11-261 0 0,-1 0 0 0 0,1-1-1 0 0,0 1 1 0 0,0 0 0 0 0,1-1-1 0 0,-1 1 1 0 0,3 1 0 0 0,43 20-503 0 0,-47-22 782 0 0,20 7-909 0 0,-18-8 491 0 0,0 1 0 0 0,0 1 0 0 0,0-1 1 0 0,0 0-1 0 0,0 1 0 0 0,-1-1 0 0 0,5 4 0 0 0,2 1-7 0 0,89 42 160 0 0,-80-44-128 0 0,17 6 60 0 0,-4-4 36 0 0,-25-5-62 0 0,-4-1-23 0 0,0 0 1 0 0,0 0-1 0 0,0 1 1 0 0,0-1-1 0 0,0 1 1 0 0,0-1-1 0 0,0 1 1 0 0,2 1 0 0 0,-3-2-6 0 0,1 1 1 0 0,-1-1-1 0 0,1 0 1 0 0,0 0-1 0 0,-1 1 1 0 0,1-1 0 0 0,-1 0-1 0 0,1-1 1 0 0,2 1-1 0 0,1-1 7 0 0,7 0 81 0 0,-9 0-83 0 0,27 0 27 0 0,-3-2 15 0 0,-12 1-53 0 0,-5 1 0 0 0,0-1 0 0 0,18 2 0 0 0,-23 0 7 0 0,17-1 50 0 0,-17 1-36 0 0,19-3 22 0 0,25-13 21 0 0,-29 8-64 0 0,-5 4 0 0 0,16-2 0 0 0,-21 4 0 0 0,6-1-2 0 0,-13 1 2 0 0,1 0 13 0 0,1 2 1 0 0,-3 0-11 0 0,0 1 0 0 0,0-1 1 0 0,-1 0-1 0 0,1-1 0 0 0,0 1 0 0 0,0 0 1 0 0,-1 0-1 0 0,1-1 0 0 0,0 1 1 0 0,-1-1-1 0 0,4-1 0 0 0,-1 0-3 0 0,15-3 53 0 0,-1 0-73 0 0,0 1 0 0 0,35-16 0 0 0,-5 1 68 0 0,-46 18-30 0 0,1 0 0 0 0,0 1 0 0 0,-1-1 0 0 0,1 1 0 0 0,0 0 0 0 0,-1 0 0 0 0,5 0 0 0 0,0-1 45 0 0,2 0-106 0 0,-1-1-1 0 0,1 0 1 0 0,0 0-1 0 0,13-7 1 0 0,10 1 325 0 0,-19 3-399 0 0,-8 4 81 0 0,-1 0 0 0 0,0-1 0 0 0,1 0 0 0 0,-1 0 0 0 0,0 0 0 0 0,4-3 0 0 0,33-22 36 0 0,-22 8 0 0 0,70-30 64 0 0,-83 46 95 0 0,1 0 0 0 0,-1-1 0 0 0,-1 1 1 0 0,1-1-1 0 0,0-1 0 0 0,-1 1 0 0 0,0-1 0 0 0,5-6 0 0 0,-6 3-259 0 0,-3 7 92 0 0,-1 0 0 0 0,1 0 1 0 0,0 0-1 0 0,-1 0 1 0 0,1 0-1 0 0,0 0 0 0 0,0 0 1 0 0,0 0-1 0 0,0 0 0 0 0,0 0 1 0 0,1-1-1 0 0,4-3 46 0 0,-2 2 55 0 0,1-1 0 0 0,-1 1 1 0 0,1 0-1 0 0,6-3 0 0 0,59-30-453 0 0,-38 18 376 0 0,-28 16 30 0 0,0 1 0 0 0,0-1 0 0 0,0 1 0 0 0,0-1 0 0 0,-1 0 0 0 0,1 0 0 0 0,5-5 0 0 0,-5 4-24 0 0,0 0 1 0 0,0 1-1 0 0,1-1 0 0 0,6-2 1 0 0,-7 4-16 0 0,0-1-1 0 0,0 0 1 0 0,0 0 0 0 0,0-1-1 0 0,5-4 1 0 0,20-12-63 0 0,-24 16 35 0 0,-1 1-1 0 0,1-1 0 0 0,-1 0 0 0 0,0 0 1 0 0,0-1-1 0 0,7-6 0 0 0,-3 1-57 0 0,1 0 1 0 0,15-12-1 0 0,-10 10 51 0 0,87-85 28 0 0,-52 41 0 0 0,-14 14 0 0 0,-29 34 0 0 0,-1 0 0 0 0,0 0 0 0 0,4-10 0 0 0,11-15 0 0 0,4-5 25 0 0,-19 28-17 0 0,0 1 0 0 0,0 0-1 0 0,1 0 1 0 0,8-9 0 0 0,-3 5-8 0 0,15-22 0 0 0,6-7 0 0 0,-27 35 0 0 0,-1 0 0 0 0,1-1 0 0 0,5-10 0 0 0,3-6 0 0 0,21-20 26 0 0,-24 32-13 0 0,0-1 0 0 0,12-20-1 0 0,17-24-12 0 0,-26 40 1 0 0,-10 12 12 0 0,0 1 0 0 0,0-1 1 0 0,0 0-1 0 0,-1 0 1 0 0,1-1-1 0 0,3-6 1 0 0,-4 6 19 0 0,0 0 0 0 0,1 0 0 0 0,0 0 0 0 0,5-6 0 0 0,9-17 67 0 0,-13 20-132 0 0,1 0 1 0 0,0 0-1 0 0,0 0 0 0 0,9-10 1 0 0,-6 9-16 0 0,-1 0 1 0 0,8-14 0 0 0,-8 11 32 0 0,-3 5 14 0 0,-1 0 0 0 0,1 0-1 0 0,3-12 1 0 0,24-62 123 0 0,-13 41 47 0 0,-13 28-255 0 0,0 0-1 0 0,9-15 1 0 0,7-18 80 0 0,1 3 5 0 0,0-2 0 0 0,-9 16 0 0 0,-8 16 0 0 0,1 0 0 0 0,-2 0 0 0 0,5-15 0 0 0,9-18 0 0 0,-9 14-2 0 0,-5 20-10 0 0,-1 0 0 0 0,0 0 0 0 0,-1 0 0 0 0,0 0 0 0 0,0-13-1 0 0,-1 13-12 0 0,0 0 0 0 0,1 0 0 0 0,4-16 0 0 0,3-16-45 0 0,11-70-133 0 0,-18 98 167 0 0,0 0 0 0 0,1 0 0 0 0,9-23 0 0 0,-11 32 36 0 0,1 1 0 0 0,-1-1 0 0 0,-1 1 0 0 0,1-11 0 0 0,3-13 0 0 0,-3 22 0 0 0,0 1 0 0 0,-1-1 0 0 0,1-10 0 0 0,-2 12 0 0 0,1 0 0 0 0,1 0 0 0 0,-1 0 0 0 0,1 0 0 0 0,0 0 0 0 0,0 0 0 0 0,2-6 0 0 0,14-40-45 0 0,-16 47-37 0 0,1 1-1 0 0,-1-1 1 0 0,0 1 0 0 0,0-1 0 0 0,0 0 0 0 0,0-5 0 0 0,5-16-314 0 0,0 2 430 0 0,0 0 0 0 0,-2-1 0 0 0,3-31-1 0 0,-7 50-57 0 0,16-73 825 0 0,-5 13-801 0 0,-7 47 0 0 0,-1 1 0 0 0,2-34 0 0 0,-4 35 0 0 0,2-1 0 0 0,-1 1 0 0 0,8-23 0 0 0,-8 32 0 0 0,0 0 0 0 0,-1 5 0 0 0,-1 0 0 0 0,1 0 0 0 0,0 0 0 0 0,-1 0 0 0 0,0-1 0 0 0,0 1 0 0 0,1 0 0 0 0,-1 0 0 0 0,0-1 0 0 0,-1 1 0 0 0,1 0 0 0 0,0 0 0 0 0,-1-3 0 0 0,-1-5 0 0 0,0-1 0 0 0,1 0 0 0 0,0 0 0 0 0,1 1 0 0 0,0-1 0 0 0,3-15 0 0 0,-2 22 0 0 0,0 0 0 0 0,0 1 0 0 0,0-1 0 0 0,1 1 0 0 0,-1 0 0 0 0,4-6 0 0 0,-4 7 0 0 0,1 0 0 0 0,0-1 0 0 0,-1 0 0 0 0,0 1 0 0 0,0-1 0 0 0,0 0 0 0 0,0 1 0 0 0,0-1 0 0 0,0 0 0 0 0,-1 0 0 0 0,0 0 0 0 0,1 0 0 0 0,-1 0 0 0 0,0-4 0 0 0,-1 2 0 0 0,1 1 0 0 0,0-1 0 0 0,0 0 0 0 0,0 0 0 0 0,0 1 0 0 0,1-1 0 0 0,0 0 0 0 0,0 1 0 0 0,3-8 0 0 0,-2 6 0 0 0,-1 0 0 0 0,1-1 0 0 0,-1 1 0 0 0,1-11 0 0 0,2-25 0 0 0,-3 28 0 0 0,1 1 0 0 0,0 0 0 0 0,4-14 0 0 0,2-16 0 0 0,5-1 0 0 0,1-6 0 0 0,-12 38 0 0 0,1 0 0 0 0,0 0 0 0 0,6-11 0 0 0,-8 19-8 0 0,0 0 1 0 0,0 1-1 0 0,-1-1 0 0 0,1 0 0 0 0,0-6 1 0 0,1-10-19 0 0,2-3 7 0 0,-4 18 12 0 0,1-1 1 0 0,0 1 0 0 0,0 0-1 0 0,0 1 1 0 0,1-1 0 0 0,2-6-1 0 0,-2 7 7 0 0,-1 0 0 0 0,0 0 0 0 0,1 0 0 0 0,-2 0 0 0 0,2-6 0 0 0,1-6 0 0 0,2-1-11 0 0,-3 14 5 0 0,-1-1 0 0 0,0 1 0 0 0,0 0 0 0 0,0 0 0 0 0,-1-1 0 0 0,1-6 0 0 0,7-43-261 0 0,-7 46 159 0 0,0 0 1 0 0,0 0-1 0 0,4-10 0 0 0,0-6-182 0 0,0 2-98 0 0,-4 16 318 0 0,1 1 1 0 0,-1-1 0 0 0,-1 1-1 0 0,1-8 1 0 0,3-3-83 0 0,-8-31 152 0 0,-1 19 0 0 0,5 27 0 0 0,0-1 0 0 0,0 1 0 0 0,0 0 0 0 0,0-1 0 0 0,0 1 0 0 0,0-1 0 0 0,0 1 0 0 0,0 0 0 0 0,0-1 0 0 0,0 1 0 0 0,0-1 0 0 0,0 1 0 0 0,0 0 0 0 0,0-1 0 0 0,0 1 0 0 0,0-1 0 0 0,0 1 0 0 0,0 0 0 0 0,0-1 0 0 0,1 1 0 0 0,-1-1 0 0 0,0 1 0 0 0,0 0 0 0 0,1-1 0 0 0,-1 1 0 0 0,0 0 0 0 0,1-1 0 0 0,1-1 0 0 0,-2 0 0 0 0,0-1 0 0 0,0 1 0 0 0,0-1 0 0 0,0 1 0 0 0,-1-1 0 0 0,1 1 0 0 0,-1-3 0 0 0,-2-11 0 0 0,4 14 0 0 0,-2 0 0 0 0,-3-7 0 0 0,3 7 0 0 0,0 0 0 0 0,0-1 0 0 0,0 1 0 0 0,1-1 0 0 0,-1 1 0 0 0,1-1 0 0 0,0 1 0 0 0,-1-1 0 0 0,1-2 0 0 0,-4-30 0 0 0,-7-30 0 0 0,8 44 0 0 0,0-39 0 0 0,-2 20 11 0 0,5-50 42 0 0,-3 34 1 0 0,3 51-53 0 0,-1 0 1 0 0,0 0 0 0 0,0 0 0 0 0,0 1 0 0 0,-4-9 0 0 0,3 8-2 0 0,1 0 0 0 0,-1-1 0 0 0,1 1 0 0 0,0-1-1 0 0,-1-9 1 0 0,2 10 0 0 0,0-3 0 0 0,0 1 0 0 0,0 0 0 0 0,-1 0 0 0 0,-2-11 0 0 0,3 17 0 0 0,-1-1 0 0 0,1 0 0 0 0,0 1 0 0 0,0-1 0 0 0,0 1 0 0 0,0-1 0 0 0,1 0 0 0 0,-1 1 0 0 0,0-1 0 0 0,1-2 0 0 0,2-11 0 0 0,-3-84 0 0 0,-1 95 0 0 0,1 3 0 0 0,-1 0 0 0 0,1 0 0 0 0,-1 0 0 0 0,1 1 0 0 0,0-1 0 0 0,0 0 0 0 0,-1 0 0 0 0,1 0 0 0 0,0-1 0 0 0,0 1 0 0 0,0 0 0 0 0,0 0 0 0 0,1-2 0 0 0,0-17 0 0 0,0 16 0 0 0,-1-1 0 0 0,0 0 0 0 0,0 0 0 0 0,0 0 0 0 0,0 0 0 0 0,-1 0 0 0 0,-1-7 0 0 0,0-20 0 0 0,0 25 13 0 0,-1 0 0 0 0,1 1 0 0 0,-1 0-1 0 0,-7-11 1 0 0,-5-12 62 0 0,14 26-69 0 0,0-1 0 0 0,0 0-1 0 0,1 1 1 0 0,-1-1 0 0 0,1 0 0 0 0,0 0 0 0 0,0 1 0 0 0,0-5 0 0 0,1 0 6 0 0,-1 1 0 0 0,-1-1 0 0 0,1 0 0 0 0,-3-10 0 0 0,1 8 28 0 0,-2-3 4 0 0,4 13-44 0 0,0 0 0 0 0,-1 0 0 0 0,1-1 0 0 0,0 1 0 0 0,0 0 0 0 0,-1 0 0 0 0,1-1 0 0 0,0 1 0 0 0,0 0 0 0 0,0-1 0 0 0,0 1 0 0 0,-1 0 0 0 0,1-1 0 0 0,0 1 0 0 0,0 0 0 0 0,0-1 0 0 0,0 1 0 0 0,0 0 0 0 0,0-1 0 0 0,0 1 0 0 0,0 0 0 0 0,0-1 0 0 0,0 1 0 0 0,0 0 0 0 0,0-1 0 0 0,0 1 0 0 0,0 0 0 0 0,1-1 0 0 0,-1 1 0 0 0,0 0 0 0 0,0-1 0 0 0,0 1 0 0 0,0 0 0 0 0,0-1 0 0 0,1 1 0 0 0,0-2 0 0 0,-1 1 24 0 0,1 0 0 0 0,-1-1 0 0 0,0 1 0 0 0,0-1 0 0 0,1 1 0 0 0,-1 0 0 0 0,0-1 0 0 0,-1 1 0 0 0,1-1 0 0 0,0-1 0 0 0,-1-5 112 0 0,1 6-130 0 0,1 0 0 0 0,0 0 0 0 0,0 1 0 0 0,0-1 0 0 0,0 0 0 0 0,0 1-1 0 0,0-1 1 0 0,0 1 0 0 0,0-1 0 0 0,0 1 0 0 0,1-1 0 0 0,1 0 0 0 0,1-2-48 0 0,26-32-546 0 0,-19 23 180 0 0,8-9-1324 0 0,0-2-1 0 0,25-42 1 0 0,-38 53 1034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0:04.1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35 100 17503 0 0,'0'0'803'0'0,"-6"7"266"0"0,3-4-1034 0 0,0 1 0 0 0,0-1-1 0 0,0 1 1 0 0,-3 5 0 0 0,4-5 370 0 0,1-1 0 0 0,-1 1 0 0 0,1 0 0 0 0,0-1 0 0 0,0 1 1 0 0,0 0-1 0 0,0 0 0 0 0,1 0 0 0 0,0 0 0 0 0,-1 0 0 0 0,1 0 0 0 0,1 0 1 0 0,-1 0-1 0 0,2 5 0 0 0,-2-3-237 0 0,1-1 0 0 0,0 0 1 0 0,1 0-1 0 0,-1 0 0 0 0,1 0 0 0 0,0 0 0 0 0,0 0 1 0 0,1-1-1 0 0,-1 1 0 0 0,1-1 0 0 0,0 1 0 0 0,0-1 1 0 0,1 0-1 0 0,-1 0 0 0 0,1 0 0 0 0,0-1 1 0 0,0 1-1 0 0,0-1 0 0 0,0 0 0 0 0,1 0 0 0 0,-1-1 1 0 0,1 1-1 0 0,5 1 0 0 0,-5-1-168 0 0,0-1 0 0 0,0 0 0 0 0,0-1 0 0 0,1 1 0 0 0,-1-1 0 0 0,1 0 0 0 0,-1 0 0 0 0,1-1 0 0 0,-1 1 0 0 0,1-1 0 0 0,-1 0 0 0 0,11-2 0 0 0,-3-3 0 0 0,-7 1-238 0 0,0 1 1 0 0,0-1-1 0 0,0-1 0 0 0,-1 1 1 0 0,0-1-1 0 0,0 0 0 0 0,0 0 1 0 0,-1-1-1 0 0,1 0 0 0 0,-1 1 1 0 0,-1-1-1 0 0,1-1 0 0 0,-1 1 1 0 0,5-13-1 0 0,-4 0-1829 0 0</inkml:trace>
  <inkml:trace contextRef="#ctx0" brushRef="#br0" timeOffset="1">238 0 20447 0 0,'-1'2'464'0'0,"0"5"-212"0"0,-1-1-1 0 0,1 0 0 0 0,-1 9 0 0 0,2-8-58 0 0,-1 0 0 0 0,0 0 0 0 0,-3 8-1 0 0,2-6 150 0 0,0 1 0 0 0,1 0-1 0 0,0 0 1 0 0,0 0 0 0 0,1 0-1 0 0,1 0 1 0 0,0 0 0 0 0,2 11 0 0 0,0 6 357 0 0,-2-7-243 0 0,0-2-19 0 0,1 1 1 0 0,6 25-1 0 0,7 18 241 0 0,6 22-506 0 0,-20-80-505 0 0,16 39 524 0 0,-9-29-2587 0 0,2-2-3639 0 0,3-1-2784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1:52.1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2304 0 0,'0'0'224'0'0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1:52.1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29 10392 0 0,'-2'-8'271'0'0,"2"6"-186"0"0,-1 1 0 0 0,1-1 0 0 0,0 1 0 0 0,-1 0 1 0 0,1-1-1 0 0,-1 1 0 0 0,1-1 0 0 0,-1 1 0 0 0,-3-6 5739 0 0,4 10-5460 0 0,4 97 3306 0 0,-4-95-3615 0 0,0 0 0 0 0,0-1 0 0 0,0 1 0 0 0,-1 0-1 0 0,1-1 1 0 0,-3 7 0 0 0,-2 21 281 0 0,-3 63 490 0 0,0-1-272 0 0,7-34-457 0 0,0-13 43 0 0,2 0 0 0 0,13 92-1 0 0,-5-59-1243 0 0,-4-50-1158 0 0,-1-13 212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1:52.1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10080 0 0,'-1'1'6133'0'0,"-1"2"-5879"0"0,1 0 1 0 0,0 1 0 0 0,0-1-1 0 0,0 0 1 0 0,1 1-1 0 0,-1-1 1 0 0,1 6 0 0 0,-1 31 755 0 0,1-26-872 0 0,0-3-27 0 0,-4 137 458 0 0,4-134-529 0 0,2 26 1 0 0,0-1 18 0 0,-1-8-332 0 0,0 1-1 0 0,10 52 1 0 0,-6-46-5432 0 0,-1-21-188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1:52.1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0 5528 0 0,'-1'1'2497'0'0,"-16"6"3996"0"0,17-3-6002 0 0,0-1 0 0 0,-1 0-1 0 0,1 0 1 0 0,-1 0-1 0 0,0 0 1 0 0,-2 5 0 0 0,2-5-366 0 0,-1 0 0 0 0,1 1 1 0 0,0-1-1 0 0,1 0 0 0 0,-1 1 1 0 0,0 4-1 0 0,3 53 1285 0 0,-3 53-195 0 0,-1-83-1212 0 0,1 1 0 0 0,2 0-1 0 0,5 37 1 0 0,2-10 91 0 0,2 17-327 0 0,-7-54-99 0 0,-2-15 102 0 0,0 0 0 0 0,0 0 0 0 0,2 8 0 0 0,5 2-1042 0 0,-7-2-316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1:52.1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2760 0 0,'-12'13'125'0'0,"6"-11"2539"0"0,6 13 6102 0 0,-1 0-5775 0 0,1-11-2900 0 0,0-1 0 0 0,1 0 1 0 0,-1 0-1 0 0,0 0 0 0 0,1 1 0 0 0,0-1 1 0 0,0 0-1 0 0,1 4 0 0 0,-1-4 8 0 0,0 0-1 0 0,0 1 1 0 0,0-1-1 0 0,0 0 1 0 0,-1 1-1 0 0,1-1 1 0 0,-1 1-1 0 0,0-1 1 0 0,-1 5-1 0 0,2 9 5 0 0,2 136 266 0 0,-4-101-302 0 0,0-14-53 0 0,0-19-40 0 0,3 28 0 0 0,2 11-1394 0 0,-3-46 101 0 0,-1 0-339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1:52.1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7832 0 0,'0'0'1013'0'0,"-4"7"1478"0"0,3-3-2154 0 0,1-1 0 0 0,0 0 0 0 0,0 0 0 0 0,0 1 0 0 0,0-1 0 0 0,1 0 0 0 0,-1 1 0 0 0,1-1 0 0 0,0 0 0 0 0,0 0 0 0 0,0 0 0 0 0,0 0 0 0 0,1 0 0 0 0,-1 0 0 0 0,3 3 0 0 0,5 15 329 0 0,0 31-159 0 0,-6-42-525 0 0,-1 0 1 0 0,-1 0 0 0 0,1 0 0 0 0,-2 0-1 0 0,1 1 1 0 0,-2 12 0 0 0,0-7-149 0 0,3 23-1 0 0,2-11 553 0 0,-1 0-1 0 0,-2 0 0 0 0,-4 54 1 0 0,-2-8-2293 0 0,4-38 25 0 0,1-20-3630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1:52.1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11088 0 0,'0'0'1001'0'0,"0"3"-822"0"0,1 3 302 0 0,0 0 1 0 0,0 0-1 0 0,0 0 1 0 0,1 1-1 0 0,0-1 1 0 0,3 6 0 0 0,-3-6-238 0 0,1 1 1 0 0,-1-1-1 0 0,0 1 1 0 0,-1 0-1 0 0,1-1 1 0 0,-1 10-1 0 0,0-1 76 0 0,1-1-1 0 0,3 16 1 0 0,-3-15 21 0 0,1 0 0 0 0,-1 17 1 0 0,-2-29-311 0 0,0 51 248 0 0,-9 76 0 0 0,8-113-442 0 0,0 1-1 0 0,1 0 1 0 0,3 18 0 0 0,0 21-1067 0 0,-2-28 671 0 0,0-14 247 0 0,-2 28-1 0 0,-4 39-1104 0 0,3-61 317 0 0,3 33 1 0 0,-1-22-268 0 0,0-17 519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1:52.1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10136 0 0,'-1'2'230'0'0,"-5"17"183"0"0,-4 23 0 0 0,10-38-306 0 0,-1 0 1 0 0,1 0 0 0 0,0-1-1 0 0,0 1 1 0 0,1 0 0 0 0,0 5-1 0 0,0-5 87 0 0,0 0 0 0 0,-1 0 0 0 0,1-1-1 0 0,-1 1 1 0 0,-1 6 0 0 0,0 5 640 0 0,1-1 1 0 0,1 1 0 0 0,3 21-1 0 0,-3-22-618 0 0,3 66 1081 0 0,-3-50-963 0 0,-1-16-200 0 0,1 0 0 0 0,2 14 0 0 0,2 2 106 0 0,-2 0-1 0 0,-1 42 0 0 0,1 6-237 0 0,-1 108-503 0 0,-4-97-1175 0 0,2-72 1406 0 0,0 12-1426 0 0,4 36 0 0 0,-3-45-3296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1:52.1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 11600 0 0,'-1'2'264'0'0,"0"0"-197"0"0,-1 4 66 0 0,0-1 0 0 0,0 1 0 0 0,0 0-1 0 0,1 0 1 0 0,0 0 0 0 0,0 7 0 0 0,1-11-133 0 0,0 1 1 0 0,-1-1-1 0 0,1 0 1 0 0,-1 0-1 0 0,1 0 0 0 0,-1 0 1 0 0,-1 4-1 0 0,1-4 14 0 0,0 1 0 0 0,0-1 0 0 0,1 0 0 0 0,-1 0 0 0 0,1 1 0 0 0,-1-1 0 0 0,1 5 0 0 0,1 18 978 0 0,1 0 0 0 0,1 0 0 0 0,9 33-1 0 0,-11-53-905 0 0,-1 0 0 0 0,1-1-1 0 0,-1 1 1 0 0,0 0-1 0 0,-1 7 1 0 0,1 14 120 0 0,12 153 834 0 0,-11-168-936 0 0,3 23 0 0 0,1 8-25 0 0,-2 160 138 0 0,4-123-567 0 0,-1-21-564 0 0,-5-34 520 0 0,9 94-1326 0 0,-9-111 1279 0 0,-1 0 0 0 0,0-1 0 0 0,0 1 0 0 0,-1 7 0 0 0,0 9-4559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39:32.0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5282 3224 0 0,'0'0'15782'0'0,"0"-2"-15645"0"0,-1-13 80 0 0,1 9 281 0 0,-1 0 0 0 0,1 0 0 0 0,1-10-1 0 0,-1 1-729 0 0,-1 13 219 0 0,1 1 0 0 0,0-1 0 0 0,0 1 0 0 0,0-1-1 0 0,0 1 1 0 0,0 0 0 0 0,0-1 0 0 0,0 1 0 0 0,0-1 0 0 0,1 1 0 0 0,-1-1 0 0 0,1-1 0 0 0,3-9 133 0 0,-1 0 1 0 0,0 0 0 0 0,1-19-1 0 0,-1 12-50 0 0,0 1-62 0 0,13-66-6 0 0,-2 18 497 0 0,-13 60-361 0 0,1 0 1 0 0,-1 0-1 0 0,6-10 0 0 0,-5 11-105 0 0,0 0 0 0 0,0-1 0 0 0,2-9 0 0 0,-2 5 7 0 0,1 1 0 0 0,4-12 0 0 0,-4 12-32 0 0,0 0 0 0 0,2-12 0 0 0,13-46 206 0 0,-16 60-176 0 0,0 0 1 0 0,0 0 0 0 0,3-8 0 0 0,5-12 144 0 0,0-20 169 0 0,4-2-174 0 0,-6 5-100 0 0,17-55 0 0 0,-10 46-518 0 0,-2-4 992 0 0,0 6-370 0 0,-3 22-58 0 0,-2 0 0 0 0,6-47 0 0 0,3 18-124 0 0,10-32 0 0 0,-12 37 83 0 0,9-34 122 0 0,4-11-137 0 0,-14 54-56 0 0,1-5 10 0 0,13-48 36 0 0,-26 89-45 0 0,1 0 0 0 0,0 1 1 0 0,5-9-1 0 0,-4 7 8 0 0,0 0 1 0 0,3-12 0 0 0,20-55 127 0 0,-25 70-141 0 0,0 0-1 0 0,0 0 1 0 0,1 1-1 0 0,0-1 1 0 0,0 1 0 0 0,6-8-1 0 0,-8 12-7 0 0,0-2 4 0 0,0 0-1 0 0,1 0 1 0 0,-1 0 0 0 0,-1 0-1 0 0,1 0 1 0 0,0-1-1 0 0,-1 1 1 0 0,1 0 0 0 0,-1-1-1 0 0,0 1 1 0 0,0 0-1 0 0,-1-5 1 0 0,1-16 13 0 0,28-109-17 0 0,-13 68 0 0 0,-7 35-19 0 0,7-42-50 0 0,-14 66 69 0 0,0 0-1 0 0,1 0 0 0 0,3-8 1 0 0,3-9 13 0 0,-2 3 16 0 0,10-25 0 0 0,-9 27-31 0 0,8-30-1 0 0,6-15 3 0 0,-1 1 0 0 0,-16 47 0 0 0,10-23 0 0 0,-9 25 0 0 0,7-23 0 0 0,15-48 168 0 0,-22 63-133 0 0,4-29 64 0 0,-8 44-97 0 0,0 1 1 0 0,1 0-1 0 0,-1-1 1 0 0,5-7 0 0 0,4-16-6 0 0,-3-1 12 0 0,17-65 46 0 0,3 19 63 0 0,-6 2 98 0 0,-13 44-158 0 0,-4 16-14 0 0,8-22 0 0 0,-10 30-43 0 0,3-5 10 0 0,0 0-1 0 0,-1 0 1 0 0,0-1-1 0 0,-1 1 1 0 0,1-13-1 0 0,-3 20-10 0 0,0-1 0 0 0,0 0 0 0 0,0 1 0 0 0,1-1 0 0 0,0 1 0 0 0,0 0 0 0 0,4-7 0 0 0,-4 8 0 0 0,0-1 0 0 0,0 1 0 0 0,-1-1 0 0 0,1 0 0 0 0,-1 0 0 0 0,0 0 0 0 0,0 0 0 0 0,0 0 0 0 0,1-6 0 0 0,-2 6 0 0 0,0 1 0 0 0,1 0 0 0 0,0-1 0 0 0,-1 1 0 0 0,1 0 0 0 0,0 0 0 0 0,1-1 0 0 0,1-2 0 0 0,4-14 0 0 0,16-39 86 0 0,-19 48-46 0 0,9-22-3 0 0,6-6 22 0 0,-13 25-21 0 0,14-24 1 0 0,-17 33-27 0 0,0 0 0 0 0,-1 0 0 0 0,0-1 0 0 0,2-8 0 0 0,-3 9-24 0 0,1 1 1 0 0,-1-1 0 0 0,1 0-1 0 0,0 0 1 0 0,1 1-1 0 0,3-7 1 0 0,-1 4 15 0 0,-1 0-1 0 0,1 0 1 0 0,-2-1 0 0 0,6-11 0 0 0,-6 9 6 0 0,1 1 0 0 0,7-11 0 0 0,-6 5-10 0 0,-5 13 0 0 0,0 1 0 0 0,0-1 0 0 0,1 1 0 0 0,-1-1 0 0 0,1 1 0 0 0,-1-1 0 0 0,1 1 0 0 0,-1-1 0 0 0,2-1 0 0 0,0 0 0 0 0,0-1 0 0 0,0 1 0 0 0,-1-1 0 0 0,1 1 0 0 0,-1-1 0 0 0,0 1 0 0 0,1-8 0 0 0,-1 7 0 0 0,0 1 0 0 0,1-1 0 0 0,-1 1 0 0 0,1 0 0 0 0,4-6 0 0 0,3-8 0 0 0,-3 2 0 0 0,-3 8 0 0 0,-1 1 0 0 0,1-1 0 0 0,5-7 0 0 0,63-91-64 0 0,-59 82 64 0 0,2-2 0 0 0,-5 8 0 0 0,-9 15 0 0 0,1 1 0 0 0,-1-1 0 0 0,1 0 0 0 0,0 1 0 0 0,0-1 0 0 0,-1 1 0 0 0,1-1 0 0 0,0 1 0 0 0,2-3 0 0 0,69-79 64 0 0,-47 44-64 0 0,-19 29 0 0 0,0 0 0 0 0,0 1 0 0 0,8-10 0 0 0,18-18 15 0 0,29-41 250 0 0,-56 72-295 0 0,0-1-1 0 0,0 0 1 0 0,-1 0 0 0 0,4-8-1 0 0,-7 14 33 0 0,0-1 1 0 0,0 0-1 0 0,1 1 0 0 0,-1-1 0 0 0,0 1 0 0 0,1-1 1 0 0,-1 1-1 0 0,4-2 0 0 0,-4 2 2 0 0,1 0-1 0 0,-1 0 1 0 0,0-1 0 0 0,1 1 0 0 0,-1 0-1 0 0,0 0 1 0 0,0-1 0 0 0,2-2 0 0 0,1-3 27 0 0,1 0 0 0 0,10-12 0 0 0,-13 17-40 0 0,14-13-56 0 0,-13 12 73 0 0,0 0 0 0 0,0 0 0 0 0,0 0 0 0 0,0-1-1 0 0,0 1 1 0 0,3-6 0 0 0,16-18-72 0 0,-20 24 65 0 0,0 1 0 0 0,0 0 0 0 0,0 0 0 0 0,0 0 1 0 0,0 0-1 0 0,1 1 0 0 0,-1-1 0 0 0,0 1 0 0 0,4-2 0 0 0,-1-1 56 0 0,9-10-61 0 0,18-9 4 0 0,-23 11 0 0 0,-8 11 0 0 0,0-1 0 0 0,0 0 0 0 0,0 1 0 0 0,0-1 0 0 0,1 1 0 0 0,-1 0 0 0 0,0-1 0 0 0,2 0 0 0 0,25-23 0 0 0,-26 24 0 0 0,-1 1 0 0 0,0-1 0 0 0,-1 1 0 0 0,1-1 0 0 0,0 1 0 0 0,0-1 0 0 0,-1 1 0 0 0,1-1 0 0 0,-1 0 0 0 0,1 1 0 0 0,-1-1 0 0 0,1 0 0 0 0,-1 0 0 0 0,1 1 0 0 0,-1-1 0 0 0,1 0 0 0 0,-1 0 0 0 0,0 0 0 0 0,0 1 0 0 0,1-3 0 0 0,1 1 0 0 0,0-1 0 0 0,0 0 0 0 0,0 1 0 0 0,0-1 0 0 0,1 1 0 0 0,-1 0 0 0 0,6-4 0 0 0,9-9 0 0 0,5 2 0 0 0,-10 4-4 0 0,-10 4 14 0 0,-1 2-24 0 0,9-3-60 0 0,27-14 140 0 0,-36 19-66 0 0,0 1 0 0 0,0-1 0 0 0,1 1 0 0 0,-1-1 0 0 0,0 1 0 0 0,0-1 0 0 0,0 0 0 0 0,0 1 0 0 0,0-1 0 0 0,0 0 0 0 0,0 0 0 0 0,0 0 0 0 0,0 0 0 0 0,0 0 0 0 0,0 0 0 0 0,1-2 0 0 0,1-2 0 0 0,3-3 0 0 0,6 2 0 0 0,-9 4 0 0 0,29-18 0 0 0,-30 19 1 0 0,1 0 0 0 0,-1-1 0 0 0,0 1 0 0 0,0-1 1 0 0,0 1-1 0 0,0-1 0 0 0,0 0 0 0 0,2-3 0 0 0,-2 4 13 0 0,-1-1 0 0 0,1 0 0 0 0,-1 1 0 0 0,1-1 0 0 0,0 1 0 0 0,0 0 0 0 0,-1 0 0 0 0,5-2 0 0 0,9-8 50 0 0,21-17 0 0 0,-36 27-64 0 0,1 0 0 0 0,0 0 0 0 0,0 0 0 0 0,1 0 0 0 0,-1 0 0 0 0,0 0 0 0 0,0 1 0 0 0,0-1 0 0 0,0 1 0 0 0,1-1 0 0 0,1 0 0 0 0,2-2 0 0 0,-4 0 0 0 0,0 3 0 0 0,-1-1 0 0 0,0 1 0 0 0,1-1 0 0 0,-1 0 0 0 0,1 1 0 0 0,-1-1 0 0 0,1 1 0 0 0,-1-1 0 0 0,1 1 0 0 0,-1 0 0 0 0,1-1 0 0 0,0 1 0 0 0,-1-1 0 0 0,1 1 0 0 0,0 0 0 0 0,-1 0 0 0 0,1-1 0 0 0,0 1 0 0 0,0 0 0 0 0,17-12 0 0 0,-17 11-2 0 0,0-1 0 0 0,0 1 0 0 0,1 0-1 0 0,-1 1 1 0 0,0-1 0 0 0,0 0 0 0 0,1 0 0 0 0,-1 0 0 0 0,1 1-1 0 0,-1-1 1 0 0,1 1 0 0 0,-1-1 0 0 0,3 0 0 0 0,-3 1-1 0 0,-1 0 1 0 0,1 0-1 0 0,0 0 0 0 0,-1 0 1 0 0,1 0-1 0 0,-1 0 1 0 0,1-1-1 0 0,0 1 0 0 0,-1 0 1 0 0,1-1-1 0 0,-1 1 1 0 0,1 0-1 0 0,-1-1 0 0 0,1 1 1 0 0,0-1-1 0 0,8-8 3 0 0,1 1 0 0 0,-1 1 0 0 0,21-12 0 0 0,-29 17 0 0 0,11-1 0 0 0,-2-1 0 0 0,2-3 0 0 0,-10 6 0 0 0,1 0 0 0 0,-1 0 0 0 0,0 0 0 0 0,1 0 0 0 0,-1 0 0 0 0,1 0 0 0 0,-1 1 0 0 0,3-1 0 0 0,2 0 0 0 0,-6 1 12 0 0,1 0 0 0 0,-1-1-1 0 0,0 1 1 0 0,1 0 0 0 0,-1-1-1 0 0,0 0 1 0 0,1 1 0 0 0,-1-1-1 0 0,0 0 1 0 0,0 1 0 0 0,0-1 0 0 0,0 0-1 0 0,0 0 1 0 0,0 0 0 0 0,0 0-1 0 0,1-1 1 0 0,0 0-7 0 0,0 0 0 0 0,-1 0 0 0 0,1 1 0 0 0,0-1 0 0 0,0 1 0 0 0,0-1 0 0 0,0 1 0 0 0,1 0 0 0 0,-1 0 0 0 0,0 0 0 0 0,0 0 0 0 0,4-1 0 0 0,-3 1-37 0 0,0 0 0 0 0,1 0-1 0 0,-1-1 1 0 0,0 0 0 0 0,0 1 0 0 0,0-1 0 0 0,5-4-1 0 0,2-1 51 0 0,7-4 208 0 0,14-6 476 0 0,-23 13-702 0 0,6-1 0 0 0,-9 2 0 0 0,12-12 0 0 0,-12 10 0 0 0,3 2 0 0 0,1 2 0 0 0,18-7 0 0 0,-14 4 0 0 0,13-6-183 0 0,-25 10 294 0 0,1 0-18 0 0,28 0-74 0 0,1 0-19 0 0,21 0 0 0 0,-49-1 0 0 0,16 2 0 0 0,12 2 0 0 0,-12 0 0 0 0,29 3 0 0 0,-7 4 0 0 0,-25-4 0 0 0,-15-5 0 0 0,1 0 0 0 0,-1-1 0 0 0,1 1 0 0 0,-1-1 0 0 0,1 1 0 0 0,-1-1 0 0 0,1 1 0 0 0,0-1 0 0 0,3 1 0 0 0,26 5 0 0 0,-28-6 0 0 0,1 1 0 0 0,1-1 0 0 0,0 1 0 0 0,-1 1 0 0 0,6 1 0 0 0,-9-2 0 0 0,1 0 0 0 0,-1-1 0 0 0,0 1 0 0 0,1-1 0 0 0,-1 1 0 0 0,1-1 0 0 0,-1 1 0 0 0,1-1 0 0 0,-1 0 0 0 0,1 1 0 0 0,2-1 0 0 0,2 1 0 0 0,12 7 0 0 0,1 3 0 0 0,-11-6 0 0 0,-1 0 0 0 0,16 6 0 0 0,63 35 0 0 0,-78-44 0 0 0,-6-1 0 0 0,-1-1 0 0 0,1 0 0 0 0,-1 1 0 0 0,1-1 0 0 0,-1 1 0 0 0,1 0 0 0 0,-1-1 0 0 0,1 1 0 0 0,-1 0 0 0 0,0 0 0 0 0,1 0 0 0 0,-1 0 0 0 0,0 0 0 0 0,0 0 0 0 0,0 0 0 0 0,0 1 0 0 0,0-1 0 0 0,2 2 0 0 0,3 3 0 0 0,1 0 1 0 0,0 0-1 0 0,14 8 0 0 0,13 10-14 0 0,-1 3-187 0 0,-21-19 270 0 0,-1 2 1 0 0,13 12 0 0 0,-14-15-65 0 0,-1 0 1 0 0,18 9-1 0 0,8 5-8 0 0,26 18-85 0 0,-7 0 152 0 0,-10-6-64 0 0,-15-3 0 0 0,-9-8 0 0 0,28 21 0 0 0,-7 4 0 0 0,-26-29 0 0 0,-12-13 0 0 0,1-1 0 0 0,0 1 0 0 0,0-1 0 0 0,0 0 0 0 0,6 5 0 0 0,-4-3 29 0 0,0 0 0 0 0,0 0 0 0 0,8 14 0 0 0,8 9 71 0 0,31 25-36 0 0,-18-11-64 0 0,-26-34 0 0 0,-7-8 0 0 0,0 0 0 0 0,-1 1 0 0 0,1-1 0 0 0,-1 1 0 0 0,1-1 0 0 0,-1 1 0 0 0,0 0 0 0 0,0-1 0 0 0,0 1 0 0 0,2 3 0 0 0,3 2 0 0 0,-3-4 0 0 0,0 0 0 0 0,-1 0 0 0 0,1 0 0 0 0,4 7 0 0 0,10 11 0 0 0,10 3-104 0 0,-22-20 103 0 0,0 1 1 0 0,0 0-1 0 0,0 0 0 0 0,0 0 0 0 0,5 9 1 0 0,0 0 4 0 0,46 49 7 0 0,-38-33 42 0 0,-11-17-53 0 0,4 3 0 0 0,-7-10 0 0 0,0 0 0 0 0,0 0 0 0 0,-1 0 0 0 0,6 12 0 0 0,-6-11 0 0 0,0 0 0 0 0,0-1 0 0 0,1 0 0 0 0,8 12 0 0 0,-8-13 6 0 0,0 0 0 0 0,-1 0 0 0 0,0 0 0 0 0,0 1-1 0 0,4 8 1 0 0,-5-7 2 0 0,1-1-1 0 0,1 0 0 0 0,6 11 0 0 0,-3-9-7 0 0,-1 1 0 0 0,6 13 0 0 0,4 6 0 0 0,-1 4 37 0 0,-3-5-10 0 0,0 2-27 0 0,-10-23 0 0 0,0-1 0 0 0,0 0 0 0 0,1 0 0 0 0,0 0 0 0 0,4 7 0 0 0,-2-4 0 0 0,-1 0 0 0 0,0-1 0 0 0,0 2 0 0 0,-1-1 0 0 0,0 0 0 0 0,0 1 0 0 0,2 11 0 0 0,9 29 0 0 0,-12-45 0 0 0,10 24 0 0 0,10 35 0 0 0,-1-7 0 0 0,-13-36 1 0 0,-4-12 10 0 0,-1-1-1 0 0,-1 1 0 0 0,0-1 1 0 0,3 12-1 0 0,-3-4 9 0 0,2 0 0 0 0,10 27 0 0 0,0 2-1 0 0,17 42-18 0 0,-9-31 0 0 0,-7-15 0 0 0,-12-28-8 0 0,1 1 0 0 0,0-1 0 0 0,1 0 0 0 0,9 17 0 0 0,8 20-129 0 0,-18-39-76 0 0,-3-8 181 0 0,0 0 0 0 0,0 1-1 0 0,-1-1 1 0 0,1 0 0 0 0,0 1 0 0 0,-1-1-1 0 0,1 1 1 0 0,-1-1 0 0 0,0 0 0 0 0,0 1-1 0 0,0-1 1 0 0,0 3 0 0 0,-1 3 224 0 0,1 0 1 0 0,0 0 0 0 0,2 14-1 0 0,-1 7-161 0 0,0-27-27 0 0,-1 0 0 0 0,0 1 0 0 0,1-1-1 0 0,-1 0 1 0 0,1 0 0 0 0,0 0 0 0 0,0 0 0 0 0,-1 0-1 0 0,3 3 1 0 0,5 14 22 0 0,-1 1 13 0 0,1 9 133 0 0,10 41 497 0 0,-16-60-758 0 0,0-1-1 0 0,1 0 1 0 0,6 15-1 0 0,-2-5-192 0 0,0-5 247 0 0,1 3 38 0 0,-6-7 178 0 0,2-1 0 0 0,6 16-1 0 0,-1-5-149 0 0,-6-14-156 0 0,3 8 176 0 0,-1 1 0 0 0,-1-1 0 0 0,4 15 0 0 0,-8-26-47 0 0,0 0 0 0 0,1 0-1 0 0,-1 0 1 0 0,1 0 0 0 0,0-1 0 0 0,0 1-1 0 0,0 0 1 0 0,1 2 0 0 0,9 19-10 0 0,-7-15-24 0 0,4 7-235 0 0,7 30 0 0 0,-11-35 288 0 0,1 9 219 0 0,-4-12-178 0 0,0-1-1 0 0,0 1 0 0 0,1 0 1 0 0,3 9-1 0 0,-3-10-143 0 0,0 0 1 0 0,-1 0-1 0 0,1 0 1 0 0,0 9-1 0 0,-2-6 132 0 0,1 1 0 0 0,4 16 0 0 0,-3-17 24 0 0,0 0 0 0 0,1 16 0 0 0,-2-3-228 0 0,2 1 0 0 0,10 45-1 0 0,-8-47 99 0 0,7 17 29 0 0,-9-21 25 0 0,7 25 0 0 0,-6-30 0 0 0,-1 0 0 0 0,0 0 0 0 0,-1 0 0 0 0,1 16 0 0 0,-2-12 0 0 0,0-1 0 0 0,6 26 0 0 0,4-2 0 0 0,-6-23 0 0 0,1 21 0 0 0,-2-21 0 0 0,-1 0 0 0 0,0 0 0 0 0,0 22 0 0 0,0 5 0 0 0,-2-30 0 0 0,4 12 0 0 0,-3-18 0 0 0,0 0 0 0 0,-1 0 0 0 0,2 17 0 0 0,-3-18 0 0 0,1 1 0 0 0,0-1 0 0 0,0 0 0 0 0,0 0 0 0 0,5 10 0 0 0,-5-12 0 0 0,0-1 0 0 0,0 1 0 0 0,0 0 0 0 0,0-1 0 0 0,0 1 0 0 0,-1 7 0 0 0,3 16 0 0 0,-1-19 0 0 0,3 13 0 0 0,-1 0 0 0 0,2 36 0 0 0,-6-49 0 0 0,1 0 0 0 0,4 18 0 0 0,-1-7 0 0 0,-4-17 0 0 0,1-1 0 0 0,-1 0 0 0 0,1 1 0 0 0,-1-1 0 0 0,1 0 0 0 0,0 1 0 0 0,2 3 0 0 0,-2-4 0 0 0,0 0 0 0 0,0 1 0 0 0,0-1 0 0 0,-1 1 0 0 0,1-1 0 0 0,-1 1 0 0 0,1 0 0 0 0,-1 2 0 0 0,10 37 0 0 0,-7-31 0 0 0,-1 0 0 0 0,1 0 0 0 0,0 21 0 0 0,-2-26 0 0 0,-1 1 0 0 0,1-1 0 0 0,1 0 0 0 0,3 12 0 0 0,-3-12 0 0 0,0 1 0 0 0,0-1 0 0 0,-1 1 0 0 0,1 12 0 0 0,-1-15 0 0 0,-1 1 0 0 0,1 0 0 0 0,0 0 0 0 0,0-1 0 0 0,4 10 0 0 0,-3-10 0 0 0,0 1 0 0 0,-1-1 0 0 0,0 1 0 0 0,0 0 0 0 0,1 9 0 0 0,6 54 0 0 0,-7-65 0 0 0,-1-1 0 0 0,0 1 0 0 0,1 0 0 0 0,0 0 0 0 0,0-1 0 0 0,1 4 0 0 0,3 12 0 0 0,-5-17 0 0 0,0 0 0 0 0,0 0 0 0 0,0 1 0 0 0,0-1 0 0 0,0 0 0 0 0,1 0 1 0 0,-1 1-1 0 0,0-1 0 0 0,1 0 0 0 0,-1 0 0 0 0,1 0 0 0 0,-1 0 0 0 0,1 0 0 0 0,1 2 0 0 0,-1-2-1 0 0,0 0 0 0 0,-1 0 1 0 0,1 1-1 0 0,0-1 0 0 0,-1 0 0 0 0,1 0 0 0 0,-1 0 0 0 0,1 1 1 0 0,-1-1-1 0 0,1 0 0 0 0,-1 1 0 0 0,0-1 0 0 0,0 3 0 0 0,2 7-19 0 0,-2-7 16 0 0,1 0 0 0 0,-1 0 0 0 0,1-1 0 0 0,0 1 0 0 0,0 0-1 0 0,1-1 1 0 0,3 8 0 0 0,-4-9 4 0 0,0-1 0 0 0,-1-1 0 0 0,1 1 0 0 0,-1 0 0 0 0,1 0 0 0 0,-1 0 0 0 0,0-1 0 0 0,0 1 0 0 0,1 0 0 0 0,-1 0 0 0 0,0 0 0 0 0,0 0 0 0 0,0 0 0 0 0,0-1 0 0 0,0 1 0 0 0,0 0 0 0 0,0 0 0 0 0,0 0 0 0 0,-1 1 0 0 0,1 1 0 0 0,-1 1 0 0 0,6 11 0 0 0,-4-11 0 0 0,7 20 0 0 0,-5-17 0 0 0,-1-1 0 0 0,-1 0 0 0 0,1 1 0 0 0,0 11 0 0 0,6 25 0 0 0,-5-23 0 0 0,-3-20 0 0 0,0 1 0 0 0,0 0 0 0 0,0-1 0 0 0,0 1 0 0 0,0 0 0 0 0,0-1 0 0 0,0 1 0 0 0,0 0 0 0 0,1-1 0 0 0,-1 1 0 0 0,0-1 0 0 0,0 1 0 0 0,0 0 0 0 0,1-1 0 0 0,-1 1 0 0 0,0-1 0 0 0,1 1 0 0 0,-1-1 0 0 0,0 1 0 0 0,1-1 0 0 0,-1 1 0 0 0,2 0 0 0 0,0 2 0 0 0,1 12 0 0 0,1-3 0 0 0,3 2 0 0 0,3 16 0 0 0,-4-8 0 0 0,-4-19 0 0 0,0-1 0 0 0,1 12 0 0 0,-4-11 0 0 0,1 1 0 0 0,7 6 0 0 0,-2-5 0 0 0,-1 1 0 0 0,9 22 0 0 0,-9-8 0 0 0,0-14 0 0 0,-3-5 0 0 0,0 0 0 0 0,-1 0 0 0 0,1 0 0 0 0,0 0 0 0 0,-1 0 0 0 0,1 0 0 0 0,-1 0 0 0 0,1 0 0 0 0,-1 0 0 0 0,1 0 0 0 0,-1 0 0 0 0,0 0 0 0 0,1 0 0 0 0,-1 0 0 0 0,0 0 0 0 0,0 2 0 0 0,1 7 0 0 0,-1-1 0 0 0,4 2 0 0 0,5 2 0 0 0,-5 4 0 0 0,-4-17 0 0 0,0 3 0 0 0,5 21 0 0 0,-4 2 0 0 0,4 2 0 0 0,-1 8 0 0 0,4-5 0 0 0,-7-26 0 0 0,-1 5 0 0 0,0-4 0 0 0,2 0 17 0 0,-1-5 391 0 0,-1 5-1337 0 0,1-9-330 0 0,1-12-3006 0 0,-1 11 1484 0 0,0-11-5929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1:52.1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 3680 0 0,'0'15'214'0'0,"1"-5"579"0"0,-1 0 0 0 0,-1 0 0 0 0,0-1 1 0 0,-3 16-1 0 0,-5 21 3606 0 0,5 26-1924 0 0,9 7-1081 0 0,2 14-206 0 0,0-33-433 0 0,-4-27-387 0 0,1 10 80 0 0,-3-21-110 0 0,5 27-1 0 0,0 2 4 0 0,0 0-165 0 0,-3-30-200 0 0,2 30 0 0 0,-4-30-158 0 0,4 27 0 0 0,0-14-1377 0 0,-3 0-3683 0 0,-2-17-304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1:56.9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2304 0 0,'0'0'224'0'0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1:56.9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29 10392 0 0,'-2'-8'271'0'0,"2"6"-186"0"0,-1 1 0 0 0,1-1 0 0 0,0 1 0 0 0,-1 0 1 0 0,1-1-1 0 0,-1 1 0 0 0,1-1 0 0 0,-1 1 0 0 0,-3-6 5739 0 0,4 10-5460 0 0,4 97 3306 0 0,-4-95-3615 0 0,0 0 0 0 0,0-1 0 0 0,0 1 0 0 0,-1 0-1 0 0,1-1 1 0 0,-3 7 0 0 0,-2 21 281 0 0,-3 63 490 0 0,0-1-272 0 0,7-34-457 0 0,0-13 43 0 0,2 0 0 0 0,13 92-1 0 0,-5-59-1243 0 0,-4-50-1158 0 0,-1-13 212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1:56.9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10080 0 0,'-1'1'6133'0'0,"-1"2"-5879"0"0,1 0 1 0 0,0 1 0 0 0,0-1-1 0 0,0 0 1 0 0,1 1-1 0 0,-1-1 1 0 0,1 6 0 0 0,-1 31 755 0 0,1-26-872 0 0,0-3-27 0 0,-4 137 458 0 0,4-134-529 0 0,2 26 1 0 0,0-1 18 0 0,-1-8-332 0 0,0 1-1 0 0,10 52 1 0 0,-6-46-5432 0 0,-1-21-188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1:56.9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0 5528 0 0,'-1'1'2497'0'0,"-16"6"3996"0"0,17-3-6002 0 0,0-1 0 0 0,-1 0-1 0 0,1 0 1 0 0,-1 0-1 0 0,0 0 1 0 0,-2 5 0 0 0,2-5-366 0 0,-1 0 0 0 0,1 1 1 0 0,0-1-1 0 0,1 0 0 0 0,-1 1 1 0 0,0 4-1 0 0,3 53 1285 0 0,-3 53-195 0 0,-1-83-1212 0 0,1 1 0 0 0,2 0-1 0 0,5 37 1 0 0,2-10 91 0 0,2 17-327 0 0,-7-54-99 0 0,-2-15 102 0 0,0 0 0 0 0,0 0 0 0 0,2 8 0 0 0,5 2-1042 0 0,-7-2-316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1:56.9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2760 0 0,'-12'13'125'0'0,"6"-11"2539"0"0,6 13 6102 0 0,-1 0-5775 0 0,1-11-2900 0 0,0-1 0 0 0,1 0 1 0 0,-1 0-1 0 0,0 0 0 0 0,1 1 0 0 0,0-1 1 0 0,0 0-1 0 0,1 4 0 0 0,-1-4 8 0 0,0 0-1 0 0,0 1 1 0 0,0-1-1 0 0,0 0 1 0 0,-1 1-1 0 0,1-1 1 0 0,-1 1-1 0 0,0-1 1 0 0,-1 5-1 0 0,2 9 5 0 0,2 136 266 0 0,-4-101-302 0 0,0-14-53 0 0,0-19-40 0 0,3 28 0 0 0,2 11-1394 0 0,-3-46 101 0 0,-1 0-339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1:56.9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7832 0 0,'0'0'1013'0'0,"-4"7"1478"0"0,3-3-2154 0 0,1-1 0 0 0,0 0 0 0 0,0 0 0 0 0,0 1 0 0 0,0-1 0 0 0,1 0 0 0 0,-1 1 0 0 0,1-1 0 0 0,0 0 0 0 0,0 0 0 0 0,0 0 0 0 0,0 0 0 0 0,1 0 0 0 0,-1 0 0 0 0,3 3 0 0 0,5 15 329 0 0,0 31-159 0 0,-6-42-525 0 0,-1 0 1 0 0,-1 0 0 0 0,1 0 0 0 0,-2 0-1 0 0,1 1 1 0 0,-2 12 0 0 0,0-7-149 0 0,3 23-1 0 0,2-11 553 0 0,-1 0-1 0 0,-2 0 0 0 0,-4 54 1 0 0,-2-8-2293 0 0,4-38 25 0 0,1-20-3630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1:56.9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11088 0 0,'0'0'1001'0'0,"0"3"-822"0"0,1 3 302 0 0,0 0 1 0 0,0 0-1 0 0,0 0 1 0 0,1 1-1 0 0,0-1 1 0 0,3 6 0 0 0,-3-6-238 0 0,1 1 1 0 0,-1-1-1 0 0,0 1 1 0 0,-1 0-1 0 0,1-1 1 0 0,-1 10-1 0 0,0-1 76 0 0,1-1-1 0 0,3 16 1 0 0,-3-15 21 0 0,1 0 0 0 0,-1 17 1 0 0,-2-29-311 0 0,0 51 248 0 0,-9 76 0 0 0,8-113-442 0 0,0 1-1 0 0,1 0 1 0 0,3 18 0 0 0,0 21-1067 0 0,-2-28 671 0 0,0-14 247 0 0,-2 28-1 0 0,-4 39-1104 0 0,3-61 317 0 0,3 33 1 0 0,-1-22-268 0 0,0-17 519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1:56.9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10136 0 0,'-1'2'230'0'0,"-5"17"183"0"0,-4 23 0 0 0,10-38-306 0 0,-1 0 1 0 0,1 0 0 0 0,0-1-1 0 0,0 1 1 0 0,1 0 0 0 0,0 5-1 0 0,0-5 87 0 0,0 0 0 0 0,-1 0 0 0 0,1-1-1 0 0,-1 1 1 0 0,-1 6 0 0 0,0 5 640 0 0,1-1 1 0 0,1 1 0 0 0,3 21-1 0 0,-3-22-618 0 0,3 66 1081 0 0,-3-50-963 0 0,-1-16-200 0 0,1 0 0 0 0,2 14 0 0 0,2 2 106 0 0,-2 0-1 0 0,-1 42 0 0 0,1 6-237 0 0,-1 108-503 0 0,-4-97-1175 0 0,2-72 1406 0 0,0 12-1426 0 0,4 36 0 0 0,-3-45-3296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1:56.9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 11600 0 0,'-1'2'264'0'0,"0"0"-197"0"0,-1 4 66 0 0,0-1 0 0 0,0 1 0 0 0,0 0-1 0 0,1 0 1 0 0,0 0 0 0 0,0 7 0 0 0,1-11-133 0 0,0 1 1 0 0,-1-1-1 0 0,1 0 1 0 0,-1 0-1 0 0,1 0 0 0 0,-1 0 1 0 0,-1 4-1 0 0,1-4 14 0 0,0 1 0 0 0,0-1 0 0 0,1 0 0 0 0,-1 0 0 0 0,1 1 0 0 0,-1-1 0 0 0,1 5 0 0 0,1 18 978 0 0,1 0 0 0 0,1 0 0 0 0,9 33-1 0 0,-11-53-905 0 0,-1 0 0 0 0,1-1-1 0 0,-1 1 1 0 0,0 0-1 0 0,-1 7 1 0 0,1 14 120 0 0,12 153 834 0 0,-11-168-936 0 0,3 23 0 0 0,1 8-25 0 0,-2 160 138 0 0,4-123-567 0 0,-1-21-564 0 0,-5-34 520 0 0,9 94-1326 0 0,-9-111 1279 0 0,-1 0 0 0 0,0-1 0 0 0,0 1 0 0 0,-1 7 0 0 0,0 9-4559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0:10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60 9848 0 0,'0'0'889'0'0,"0"-1"-732"0"0,11-12 18 0 0,-10 12-75 0 0,0 0 0 0 0,0 0 0 0 0,0 0 0 0 0,0 0 0 0 0,0 0 0 0 0,0 0 0 0 0,0 0 0 0 0,0 0 0 0 0,1 0 0 0 0,-1 0 0 0 0,0 1 0 0 0,0-1 0 0 0,1 0 0 0 0,1 0 0 0 0,95-27 5622 0 0,-92 27-5613 0 0,1 0 1 0 0,-1 0-1 0 0,1 1 0 0 0,-1 0 0 0 0,1 0 0 0 0,0 0 0 0 0,-1 1 0 0 0,1 0 0 0 0,-1 0 0 0 0,8 3 0 0 0,-14-4-106 0 0,16 2 586 0 0,-14-2-496 0 0,-1 0 0 0 0,1 0 1 0 0,-1 1-1 0 0,1-1 1 0 0,-1 0-1 0 0,1 0 1 0 0,-1 1-1 0 0,0-1 1 0 0,1 1-1 0 0,-1-1 0 0 0,1 1 1 0 0,-1 0-1 0 0,0-1 1 0 0,1 1-1 0 0,-1 0 1 0 0,0 0-1 0 0,0 0 0 0 0,0 0 1 0 0,2 2-1 0 0,-3-2 267 0 0,0 12 8 0 0,0-6-316 0 0,-1 0 0 0 0,-1 0 0 0 0,1 0 0 0 0,-1 0 0 0 0,0 0 0 0 0,-1 0 0 0 0,0 0 0 0 0,0-1-1 0 0,0 1 1 0 0,-1-1 0 0 0,-8 11 0 0 0,5-7 10 0 0,1 0 1 0 0,0 1-1 0 0,-5 12 0 0 0,9-17-64 0 0,1-3-8 0 0,0 0-1 0 0,0-1 0 0 0,0 1 0 0 0,0-1 0 0 0,-1 1 0 0 0,1-1 1 0 0,-1 1-1 0 0,1-1 0 0 0,-1 0 0 0 0,0 0 0 0 0,-3 4 0 0 0,-3 5-184 0 0,7-10 163 0 0,1 0 0 0 0,-1 0 1 0 0,1 0-1 0 0,-1 0 1 0 0,1-1-1 0 0,-1 1 0 0 0,0 0 1 0 0,1 0-1 0 0,-1 0 0 0 0,0-1 1 0 0,0 1-1 0 0,0 0 0 0 0,-1 0 1 0 0,1 0-29 0 0,0-1 0 0 0,1 1 0 0 0,-1-1 0 0 0,0 1 0 0 0,0-1 1 0 0,1 1-1 0 0,-1 0 0 0 0,0-1 0 0 0,1 1 0 0 0,-1 0 0 0 0,1 0 0 0 0,-1-1 1 0 0,1 1-1 0 0,-1 0 0 0 0,1 0 0 0 0,0 0 0 0 0,-1 0 0 0 0,1 1 0 0 0,-1 8-6306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1:56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 3680 0 0,'0'15'214'0'0,"1"-5"579"0"0,-1 0 0 0 0,-1 0 0 0 0,0-1 1 0 0,-3 16-1 0 0,-5 21 3606 0 0,5 26-1924 0 0,9 7-1081 0 0,2 14-206 0 0,0-33-433 0 0,-4-27-387 0 0,1 10 80 0 0,-3-21-110 0 0,5 27-1 0 0,0 2 4 0 0,0 0-165 0 0,-3-30-200 0 0,2 30 0 0 0,-4-30-158 0 0,4 27 0 0 0,0-14-1377 0 0,-3 0-3683 0 0,-2-17-304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2:10.1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2304 0 0,'0'0'224'0'0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2:10.1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29 10392 0 0,'-2'-8'271'0'0,"2"6"-186"0"0,-1 1 0 0 0,1-1 0 0 0,0 1 0 0 0,-1 0 1 0 0,1-1-1 0 0,-1 1 0 0 0,1-1 0 0 0,-1 1 0 0 0,-3-6 5739 0 0,4 10-5460 0 0,4 97 3306 0 0,-4-95-3615 0 0,0 0 0 0 0,0-1 0 0 0,0 1 0 0 0,-1 0-1 0 0,1-1 1 0 0,-3 7 0 0 0,-2 21 281 0 0,-3 63 490 0 0,0-1-272 0 0,7-34-457 0 0,0-13 43 0 0,2 0 0 0 0,13 92-1 0 0,-5-59-1243 0 0,-4-50-1158 0 0,-1-13 212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2:10.1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10080 0 0,'-1'1'6133'0'0,"-1"2"-5879"0"0,1 0 1 0 0,0 1 0 0 0,0-1-1 0 0,0 0 1 0 0,1 1-1 0 0,-1-1 1 0 0,1 6 0 0 0,-1 31 755 0 0,1-26-872 0 0,0-3-27 0 0,-4 137 458 0 0,4-134-529 0 0,2 26 1 0 0,0-1 18 0 0,-1-8-332 0 0,0 1-1 0 0,10 52 1 0 0,-6-46-5432 0 0,-1-21-188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2:10.1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0 5528 0 0,'-1'1'2497'0'0,"-16"6"3996"0"0,17-3-6002 0 0,0-1 0 0 0,-1 0-1 0 0,1 0 1 0 0,-1 0-1 0 0,0 0 1 0 0,-2 5 0 0 0,2-5-366 0 0,-1 0 0 0 0,1 1 1 0 0,0-1-1 0 0,1 0 0 0 0,-1 1 1 0 0,0 4-1 0 0,3 53 1285 0 0,-3 53-195 0 0,-1-83-1212 0 0,1 1 0 0 0,2 0-1 0 0,5 37 1 0 0,2-10 91 0 0,2 17-327 0 0,-7-54-99 0 0,-2-15 102 0 0,0 0 0 0 0,0 0 0 0 0,2 8 0 0 0,5 2-1042 0 0,-7-2-316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2:10.1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2760 0 0,'-12'13'125'0'0,"6"-11"2539"0"0,6 13 6102 0 0,-1 0-5775 0 0,1-11-2900 0 0,0-1 0 0 0,1 0 1 0 0,-1 0-1 0 0,0 0 0 0 0,1 1 0 0 0,0-1 1 0 0,0 0-1 0 0,1 4 0 0 0,-1-4 8 0 0,0 0-1 0 0,0 1 1 0 0,0-1-1 0 0,0 0 1 0 0,-1 1-1 0 0,1-1 1 0 0,-1 1-1 0 0,0-1 1 0 0,-1 5-1 0 0,2 9 5 0 0,2 136 266 0 0,-4-101-302 0 0,0-14-53 0 0,0-19-40 0 0,3 28 0 0 0,2 11-1394 0 0,-3-46 101 0 0,-1 0-339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2:10.1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7832 0 0,'0'0'1013'0'0,"-4"7"1478"0"0,3-3-2154 0 0,1-1 0 0 0,0 0 0 0 0,0 0 0 0 0,0 1 0 0 0,0-1 0 0 0,1 0 0 0 0,-1 1 0 0 0,1-1 0 0 0,0 0 0 0 0,0 0 0 0 0,0 0 0 0 0,0 0 0 0 0,1 0 0 0 0,-1 0 0 0 0,3 3 0 0 0,5 15 329 0 0,0 31-159 0 0,-6-42-525 0 0,-1 0 1 0 0,-1 0 0 0 0,1 0 0 0 0,-2 0-1 0 0,1 1 1 0 0,-2 12 0 0 0,0-7-149 0 0,3 23-1 0 0,2-11 553 0 0,-1 0-1 0 0,-2 0 0 0 0,-4 54 1 0 0,-2-8-2293 0 0,4-38 25 0 0,1-20-3630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2:10.1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11088 0 0,'0'0'1001'0'0,"0"3"-822"0"0,1 3 302 0 0,0 0 1 0 0,0 0-1 0 0,0 0 1 0 0,1 1-1 0 0,0-1 1 0 0,3 6 0 0 0,-3-6-238 0 0,1 1 1 0 0,-1-1-1 0 0,0 1 1 0 0,-1 0-1 0 0,1-1 1 0 0,-1 10-1 0 0,0-1 76 0 0,1-1-1 0 0,3 16 1 0 0,-3-15 21 0 0,1 0 0 0 0,-1 17 1 0 0,-2-29-311 0 0,0 51 248 0 0,-9 76 0 0 0,8-113-442 0 0,0 1-1 0 0,1 0 1 0 0,3 18 0 0 0,0 21-1067 0 0,-2-28 671 0 0,0-14 247 0 0,-2 28-1 0 0,-4 39-1104 0 0,3-61 317 0 0,3 33 1 0 0,-1-22-268 0 0,0-17 519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2:10.1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10136 0 0,'-1'2'230'0'0,"-5"17"183"0"0,-4 23 0 0 0,10-38-306 0 0,-1 0 1 0 0,1 0 0 0 0,0-1-1 0 0,0 1 1 0 0,1 0 0 0 0,0 5-1 0 0,0-5 87 0 0,0 0 0 0 0,-1 0 0 0 0,1-1-1 0 0,-1 1 1 0 0,-1 6 0 0 0,0 5 640 0 0,1-1 1 0 0,1 1 0 0 0,3 21-1 0 0,-3-22-618 0 0,3 66 1081 0 0,-3-50-963 0 0,-1-16-200 0 0,1 0 0 0 0,2 14 0 0 0,2 2 106 0 0,-2 0-1 0 0,-1 42 0 0 0,1 6-237 0 0,-1 108-503 0 0,-4-97-1175 0 0,2-72 1406 0 0,0 12-1426 0 0,4 36 0 0 0,-3-45-3296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2:10.1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 11600 0 0,'-1'2'264'0'0,"0"0"-197"0"0,-1 4 66 0 0,0-1 0 0 0,0 1 0 0 0,0 0-1 0 0,1 0 1 0 0,0 0 0 0 0,0 7 0 0 0,1-11-133 0 0,0 1 1 0 0,-1-1-1 0 0,1 0 1 0 0,-1 0-1 0 0,1 0 0 0 0,-1 0 1 0 0,-1 4-1 0 0,1-4 14 0 0,0 1 0 0 0,0-1 0 0 0,1 0 0 0 0,-1 0 0 0 0,1 1 0 0 0,-1-1 0 0 0,1 5 0 0 0,1 18 978 0 0,1 0 0 0 0,1 0 0 0 0,9 33-1 0 0,-11-53-905 0 0,-1 0 0 0 0,1-1-1 0 0,-1 1 1 0 0,0 0-1 0 0,-1 7 1 0 0,1 14 120 0 0,12 153 834 0 0,-11-168-936 0 0,3 23 0 0 0,1 8-25 0 0,-2 160 138 0 0,4-123-567 0 0,-1-21-564 0 0,-5-34 520 0 0,9 94-1326 0 0,-9-111 1279 0 0,-1 0 0 0 0,0-1 0 0 0,0 1 0 0 0,-1 7 0 0 0,0 9-4559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0:10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0 7832 0 0,'0'0'602'0'0,"-2"0"-142"0"0,-3 1 852 0 0,-1-1 0 0 0,1 0-1 0 0,0 1 1 0 0,0 0-1 0 0,0 0 1 0 0,-7 3-1 0 0,11-3-196 0 0,-1 0-86 0 0,-13 9 292 0 0,12-9-1158 0 0,0 1 1 0 0,1-1-1 0 0,-1 1 1 0 0,1 0-1 0 0,-1-1 0 0 0,1 1 1 0 0,-3 4-1 0 0,-1 1 84 0 0,0 1-1 0 0,0 0 1 0 0,-6 14-1 0 0,10-19-226 0 0,0 1-1 0 0,1 0 0 0 0,0 0 0 0 0,0 0 0 0 0,0 0 0 0 0,0 1 0 0 0,1-1 1 0 0,0 0-1 0 0,0 0 0 0 0,0 0 0 0 0,0 6 0 0 0,3 4-19 0 0,0 4 0 0 0,0-14-4 0 0,0-2-2 0 0,-1 2-8 0 0,1 0 1 0 0,-1 0 0 0 0,1-1 0 0 0,-1 1-1 0 0,1-1 1 0 0,0 0 0 0 0,1 0 0 0 0,-1 0-1 0 0,0 0 1 0 0,1 0 0 0 0,0-1 0 0 0,-1 1-1 0 0,1-1 1 0 0,0 0 0 0 0,0 0 0 0 0,0-1-1 0 0,1 1 1 0 0,-1-1 0 0 0,0 0 0 0 0,0 0-1 0 0,1-1 1 0 0,-1 1 0 0 0,1-1 0 0 0,-1 0-1 0 0,0 0 1 0 0,1 0 0 0 0,-1 0 0 0 0,1-1-1 0 0,-1 0 1 0 0,0 0 0 0 0,1 0 0 0 0,3-2-1 0 0,0 0-558 0 0,1-1 0 0 0,-1 0 0 0 0,0 0 0 0 0,-1 0 0 0 0,12-9 0 0 0,-6 1-6771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2:10.1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 3680 0 0,'0'15'214'0'0,"1"-5"579"0"0,-1 0 0 0 0,-1 0 0 0 0,0-1 1 0 0,-3 16-1 0 0,-5 21 3606 0 0,5 26-1924 0 0,9 7-1081 0 0,2 14-206 0 0,0-33-433 0 0,-4-27-387 0 0,1 10 80 0 0,-3-21-110 0 0,5 27-1 0 0,0 2 4 0 0,0 0-165 0 0,-3-30-200 0 0,2 30 0 0 0,-4-30-158 0 0,4 27 0 0 0,0-14-1377 0 0,-3 0-3683 0 0,-2-17-304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2:33.8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2304 0 0,'0'0'224'0'0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2:33.8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29 10392 0 0,'-2'-8'271'0'0,"2"6"-186"0"0,-1 1 0 0 0,1-1 0 0 0,0 1 0 0 0,-1 0 1 0 0,1-1-1 0 0,-1 1 0 0 0,1-1 0 0 0,-1 1 0 0 0,-3-6 5739 0 0,4 10-5460 0 0,4 97 3306 0 0,-4-95-3615 0 0,0 0 0 0 0,0-1 0 0 0,0 1 0 0 0,-1 0-1 0 0,1-1 1 0 0,-3 7 0 0 0,-2 21 281 0 0,-3 63 490 0 0,0-1-272 0 0,7-34-457 0 0,0-13 43 0 0,2 0 0 0 0,13 92-1 0 0,-5-59-1243 0 0,-4-50-1158 0 0,-1-13 212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2:33.8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10080 0 0,'-1'1'6133'0'0,"-1"2"-5879"0"0,1 0 1 0 0,0 1 0 0 0,0-1-1 0 0,0 0 1 0 0,1 1-1 0 0,-1-1 1 0 0,1 6 0 0 0,-1 31 755 0 0,1-26-872 0 0,0-3-27 0 0,-4 137 458 0 0,4-134-529 0 0,2 26 1 0 0,0-1 18 0 0,-1-8-332 0 0,0 1-1 0 0,10 52 1 0 0,-6-46-5432 0 0,-1-21-188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2:33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0 5528 0 0,'-1'1'2497'0'0,"-16"6"3996"0"0,17-3-6002 0 0,0-1 0 0 0,-1 0-1 0 0,1 0 1 0 0,-1 0-1 0 0,0 0 1 0 0,-2 5 0 0 0,2-5-366 0 0,-1 0 0 0 0,1 1 1 0 0,0-1-1 0 0,1 0 0 0 0,-1 1 1 0 0,0 4-1 0 0,3 53 1285 0 0,-3 53-195 0 0,-1-83-1212 0 0,1 1 0 0 0,2 0-1 0 0,5 37 1 0 0,2-10 91 0 0,2 17-327 0 0,-7-54-99 0 0,-2-15 102 0 0,0 0 0 0 0,0 0 0 0 0,2 8 0 0 0,5 2-1042 0 0,-7-2-316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2:33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2760 0 0,'-12'13'125'0'0,"6"-11"2539"0"0,6 13 6102 0 0,-1 0-5775 0 0,1-11-2900 0 0,0-1 0 0 0,1 0 1 0 0,-1 0-1 0 0,0 0 0 0 0,1 1 0 0 0,0-1 1 0 0,0 0-1 0 0,1 4 0 0 0,-1-4 8 0 0,0 0-1 0 0,0 1 1 0 0,0-1-1 0 0,0 0 1 0 0,-1 1-1 0 0,1-1 1 0 0,-1 1-1 0 0,0-1 1 0 0,-1 5-1 0 0,2 9 5 0 0,2 136 266 0 0,-4-101-302 0 0,0-14-53 0 0,0-19-40 0 0,3 28 0 0 0,2 11-1394 0 0,-3-46 101 0 0,-1 0-339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2:33.8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7832 0 0,'0'0'1013'0'0,"-4"7"1478"0"0,3-3-2154 0 0,1-1 0 0 0,0 0 0 0 0,0 0 0 0 0,0 1 0 0 0,0-1 0 0 0,1 0 0 0 0,-1 1 0 0 0,1-1 0 0 0,0 0 0 0 0,0 0 0 0 0,0 0 0 0 0,0 0 0 0 0,1 0 0 0 0,-1 0 0 0 0,3 3 0 0 0,5 15 329 0 0,0 31-159 0 0,-6-42-525 0 0,-1 0 1 0 0,-1 0 0 0 0,1 0 0 0 0,-2 0-1 0 0,1 1 1 0 0,-2 12 0 0 0,0-7-149 0 0,3 23-1 0 0,2-11 553 0 0,-1 0-1 0 0,-2 0 0 0 0,-4 54 1 0 0,-2-8-2293 0 0,4-38 25 0 0,1-20-3630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2:33.8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11088 0 0,'0'0'1001'0'0,"0"3"-822"0"0,1 3 302 0 0,0 0 1 0 0,0 0-1 0 0,0 0 1 0 0,1 1-1 0 0,0-1 1 0 0,3 6 0 0 0,-3-6-238 0 0,1 1 1 0 0,-1-1-1 0 0,0 1 1 0 0,-1 0-1 0 0,1-1 1 0 0,-1 10-1 0 0,0-1 76 0 0,1-1-1 0 0,3 16 1 0 0,-3-15 21 0 0,1 0 0 0 0,-1 17 1 0 0,-2-29-311 0 0,0 51 248 0 0,-9 76 0 0 0,8-113-442 0 0,0 1-1 0 0,1 0 1 0 0,3 18 0 0 0,0 21-1067 0 0,-2-28 671 0 0,0-14 247 0 0,-2 28-1 0 0,-4 39-1104 0 0,3-61 317 0 0,3 33 1 0 0,-1-22-268 0 0,0-17 519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2:33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10136 0 0,'-1'2'230'0'0,"-5"17"183"0"0,-4 23 0 0 0,10-38-306 0 0,-1 0 1 0 0,1 0 0 0 0,0-1-1 0 0,0 1 1 0 0,1 0 0 0 0,0 5-1 0 0,0-5 87 0 0,0 0 0 0 0,-1 0 0 0 0,1-1-1 0 0,-1 1 1 0 0,-1 6 0 0 0,0 5 640 0 0,1-1 1 0 0,1 1 0 0 0,3 21-1 0 0,-3-22-618 0 0,3 66 1081 0 0,-3-50-963 0 0,-1-16-200 0 0,1 0 0 0 0,2 14 0 0 0,2 2 106 0 0,-2 0-1 0 0,-1 42 0 0 0,1 6-237 0 0,-1 108-503 0 0,-4-97-1175 0 0,2-72 1406 0 0,0 12-1426 0 0,4 36 0 0 0,-3-45-3296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2:33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 11600 0 0,'-1'2'264'0'0,"0"0"-197"0"0,-1 4 66 0 0,0-1 0 0 0,0 1 0 0 0,0 0-1 0 0,1 0 1 0 0,0 0 0 0 0,0 7 0 0 0,1-11-133 0 0,0 1 1 0 0,-1-1-1 0 0,1 0 1 0 0,-1 0-1 0 0,1 0 0 0 0,-1 0 1 0 0,-1 4-1 0 0,1-4 14 0 0,0 1 0 0 0,0-1 0 0 0,1 0 0 0 0,-1 0 0 0 0,1 1 0 0 0,-1-1 0 0 0,1 5 0 0 0,1 18 978 0 0,1 0 0 0 0,1 0 0 0 0,9 33-1 0 0,-11-53-905 0 0,-1 0 0 0 0,1-1-1 0 0,-1 1 1 0 0,0 0-1 0 0,-1 7 1 0 0,1 14 120 0 0,12 153 834 0 0,-11-168-936 0 0,3 23 0 0 0,1 8-25 0 0,-2 160 138 0 0,4-123-567 0 0,-1-21-564 0 0,-5-34 520 0 0,9 94-1326 0 0,-9-111 1279 0 0,-1 0 0 0 0,0-1 0 0 0,0 1 0 0 0,-1 7 0 0 0,0 9-4559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0:10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7368 0 0,'0'0'8700'0'0,"3"0"-7630"0"0,2 0-649 0 0,0 0-1 0 0,0-1 1 0 0,0 0 0 0 0,-1 0-1 0 0,1 0 1 0 0,0 0-1 0 0,0-1 1 0 0,0 0 0 0 0,-1 0-1 0 0,1 0 1 0 0,-1-1-1 0 0,0 1 1 0 0,0-1 0 0 0,5-4-1 0 0,-6 5-435 0 0,0 0-1 0 0,0 0 0 0 0,0 0 0 0 0,0 0 0 0 0,0 1 1 0 0,1-1-1 0 0,-1 1 0 0 0,6-1 0 0 0,-5 0-29 0 0,1 1 0 0 0,-1-1 0 0 0,1 0 0 0 0,4-3-1 0 0,21-5-2899 0 0</inkml:trace>
  <inkml:trace contextRef="#ctx0" brushRef="#br0" timeOffset="1">62 190 16328 0 0,'0'0'1634'0'0,"12"4"-186"0"0,-10-3-1340 0 0,1-1 0 0 0,0 1-1 0 0,0-1 1 0 0,0 1 0 0 0,0-1-1 0 0,0 0 1 0 0,0 0 0 0 0,0-1 0 0 0,-1 1-1 0 0,7-2 1 0 0,32-10 1413 0 0,-16 4-1054 0 0,26-12-1509 0 0,-38 17 468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2:33.8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 3680 0 0,'0'15'214'0'0,"1"-5"579"0"0,-1 0 0 0 0,-1 0 0 0 0,0-1 1 0 0,-3 16-1 0 0,-5 21 3606 0 0,5 26-1924 0 0,9 7-1081 0 0,2 14-206 0 0,0-33-433 0 0,-4-27-387 0 0,1 10 80 0 0,-3-21-110 0 0,5 27-1 0 0,0 2 4 0 0,0 0-165 0 0,-3-30-200 0 0,2 30 0 0 0,-4-30-158 0 0,4 27 0 0 0,0-14-1377 0 0,-3 0-3683 0 0,-2-17-304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2:35.3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2304 0 0,'0'0'224'0'0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2:35.3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29 10392 0 0,'-2'-8'271'0'0,"2"6"-186"0"0,-1 1 0 0 0,1-1 0 0 0,0 1 0 0 0,-1 0 1 0 0,1-1-1 0 0,-1 1 0 0 0,1-1 0 0 0,-1 1 0 0 0,-3-6 5739 0 0,4 10-5460 0 0,4 97 3306 0 0,-4-95-3615 0 0,0 0 0 0 0,0-1 0 0 0,0 1 0 0 0,-1 0-1 0 0,1-1 1 0 0,-3 7 0 0 0,-2 21 281 0 0,-3 63 490 0 0,0-1-272 0 0,7-34-457 0 0,0-13 43 0 0,2 0 0 0 0,13 92-1 0 0,-5-59-1243 0 0,-4-50-1158 0 0,-1-13 212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2:35.3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10080 0 0,'-1'1'6133'0'0,"-1"2"-5879"0"0,1 0 1 0 0,0 1 0 0 0,0-1-1 0 0,0 0 1 0 0,1 1-1 0 0,-1-1 1 0 0,1 6 0 0 0,-1 31 755 0 0,1-26-872 0 0,0-3-27 0 0,-4 137 458 0 0,4-134-529 0 0,2 26 1 0 0,0-1 18 0 0,-1-8-332 0 0,0 1-1 0 0,10 52 1 0 0,-6-46-5432 0 0,-1-21-188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2:35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0 5528 0 0,'-1'1'2497'0'0,"-16"6"3996"0"0,17-3-6002 0 0,0-1 0 0 0,-1 0-1 0 0,1 0 1 0 0,-1 0-1 0 0,0 0 1 0 0,-2 5 0 0 0,2-5-366 0 0,-1 0 0 0 0,1 1 1 0 0,0-1-1 0 0,1 0 0 0 0,-1 1 1 0 0,0 4-1 0 0,3 53 1285 0 0,-3 53-195 0 0,-1-83-1212 0 0,1 1 0 0 0,2 0-1 0 0,5 37 1 0 0,2-10 91 0 0,2 17-327 0 0,-7-54-99 0 0,-2-15 102 0 0,0 0 0 0 0,0 0 0 0 0,2 8 0 0 0,5 2-1042 0 0,-7-2-316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2:35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2760 0 0,'-12'13'125'0'0,"6"-11"2539"0"0,6 13 6102 0 0,-1 0-5775 0 0,1-11-2900 0 0,0-1 0 0 0,1 0 1 0 0,-1 0-1 0 0,0 0 0 0 0,1 1 0 0 0,0-1 1 0 0,0 0-1 0 0,1 4 0 0 0,-1-4 8 0 0,0 0-1 0 0,0 1 1 0 0,0-1-1 0 0,0 0 1 0 0,-1 1-1 0 0,1-1 1 0 0,-1 1-1 0 0,0-1 1 0 0,-1 5-1 0 0,2 9 5 0 0,2 136 266 0 0,-4-101-302 0 0,0-14-53 0 0,0-19-40 0 0,3 28 0 0 0,2 11-1394 0 0,-3-46 101 0 0,-1 0-339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2:35.3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7832 0 0,'0'0'1013'0'0,"-4"7"1478"0"0,3-3-2154 0 0,1-1 0 0 0,0 0 0 0 0,0 0 0 0 0,0 1 0 0 0,0-1 0 0 0,1 0 0 0 0,-1 1 0 0 0,1-1 0 0 0,0 0 0 0 0,0 0 0 0 0,0 0 0 0 0,0 0 0 0 0,1 0 0 0 0,-1 0 0 0 0,3 3 0 0 0,5 15 329 0 0,0 31-159 0 0,-6-42-525 0 0,-1 0 1 0 0,-1 0 0 0 0,1 0 0 0 0,-2 0-1 0 0,1 1 1 0 0,-2 12 0 0 0,0-7-149 0 0,3 23-1 0 0,2-11 553 0 0,-1 0-1 0 0,-2 0 0 0 0,-4 54 1 0 0,-2-8-2293 0 0,4-38 25 0 0,1-20-3630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2:35.3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11088 0 0,'0'0'1001'0'0,"0"3"-822"0"0,1 3 302 0 0,0 0 1 0 0,0 0-1 0 0,0 0 1 0 0,1 1-1 0 0,0-1 1 0 0,3 6 0 0 0,-3-6-238 0 0,1 1 1 0 0,-1-1-1 0 0,0 1 1 0 0,-1 0-1 0 0,1-1 1 0 0,-1 10-1 0 0,0-1 76 0 0,1-1-1 0 0,3 16 1 0 0,-3-15 21 0 0,1 0 0 0 0,-1 17 1 0 0,-2-29-311 0 0,0 51 248 0 0,-9 76 0 0 0,8-113-442 0 0,0 1-1 0 0,1 0 1 0 0,3 18 0 0 0,0 21-1067 0 0,-2-28 671 0 0,0-14 247 0 0,-2 28-1 0 0,-4 39-1104 0 0,3-61 317 0 0,3 33 1 0 0,-1-22-268 0 0,0-17 519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2:35.3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10136 0 0,'-1'2'230'0'0,"-5"17"183"0"0,-4 23 0 0 0,10-38-306 0 0,-1 0 1 0 0,1 0 0 0 0,0-1-1 0 0,0 1 1 0 0,1 0 0 0 0,0 5-1 0 0,0-5 87 0 0,0 0 0 0 0,-1 0 0 0 0,1-1-1 0 0,-1 1 1 0 0,-1 6 0 0 0,0 5 640 0 0,1-1 1 0 0,1 1 0 0 0,3 21-1 0 0,-3-22-618 0 0,3 66 1081 0 0,-3-50-963 0 0,-1-16-200 0 0,1 0 0 0 0,2 14 0 0 0,2 2 106 0 0,-2 0-1 0 0,-1 42 0 0 0,1 6-237 0 0,-1 108-503 0 0,-4-97-1175 0 0,2-72 1406 0 0,0 12-1426 0 0,4 36 0 0 0,-3-45-3296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2:35.3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 11600 0 0,'-1'2'264'0'0,"0"0"-197"0"0,-1 4 66 0 0,0-1 0 0 0,0 1 0 0 0,0 0-1 0 0,1 0 1 0 0,0 0 0 0 0,0 7 0 0 0,1-11-133 0 0,0 1 1 0 0,-1-1-1 0 0,1 0 1 0 0,-1 0-1 0 0,1 0 0 0 0,-1 0 1 0 0,-1 4-1 0 0,1-4 14 0 0,0 1 0 0 0,0-1 0 0 0,1 0 0 0 0,-1 0 0 0 0,1 1 0 0 0,-1-1 0 0 0,1 5 0 0 0,1 18 978 0 0,1 0 0 0 0,1 0 0 0 0,9 33-1 0 0,-11-53-905 0 0,-1 0 0 0 0,1-1-1 0 0,-1 1 1 0 0,0 0-1 0 0,-1 7 1 0 0,1 14 120 0 0,12 153 834 0 0,-11-168-936 0 0,3 23 0 0 0,1 8-25 0 0,-2 160 138 0 0,4-123-567 0 0,-1-21-564 0 0,-5-34 520 0 0,9 94-1326 0 0,-9-111 1279 0 0,-1 0 0 0 0,0-1 0 0 0,0 1 0 0 0,-1 7 0 0 0,0 9-4559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0:22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95 14600 0 0,'0'-11'273'0'0,"0"9"-156"0"0,0-1-1 0 0,0 1 1 0 0,0 0 0 0 0,-1-1 0 0 0,1 1-1 0 0,-1-1 1 0 0,0 1 0 0 0,0 0-1 0 0,1-1 1 0 0,-3-2 0 0 0,2-2 2276 0 0,-7 24 4392 0 0,10-17-6754 0 0,0 1 0 0 0,0-1 0 0 0,-1 1-1 0 0,1-1 1 0 0,0 0 0 0 0,0 0 0 0 0,0 0-1 0 0,0 0 1 0 0,0 0 0 0 0,0 0 0 0 0,0-1-1 0 0,0 1 1 0 0,1-1 0 0 0,8 2 91 0 0,-2 0-115 0 0,14-3 0 0 0,17-4-254 0 0,-37 6 157 0 0,0-1 0 0 0,1 0 0 0 0,-1 0 0 0 0,0 0 1 0 0,-1 0-1 0 0,1-1 0 0 0,0 1 0 0 0,0-1 0 0 0,4-4 1 0 0,33-25-6310 0 0,-26 19 4001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2:35.3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 3680 0 0,'0'15'214'0'0,"1"-5"579"0"0,-1 0 0 0 0,-1 0 0 0 0,0-1 1 0 0,-3 16-1 0 0,-5 21 3606 0 0,5 26-1924 0 0,9 7-1081 0 0,2 14-206 0 0,0-33-433 0 0,-4-27-387 0 0,1 10 80 0 0,-3-21-110 0 0,5 27-1 0 0,0 2 4 0 0,0 0-165 0 0,-3-30-200 0 0,2 30 0 0 0,-4-30-158 0 0,4 27 0 0 0,0-14-1377 0 0,-3 0-3683 0 0,-2-17-304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2:55.7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4608 0 0,'0'0'5608'0'0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2:55.7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8 8352 0 0,'9'-8'12065'0'0,"-15"17"-6781"0"0,3-4-7635 0 0,-11 15 2421 0 0,13-18-48 0 0,-1-1 0 0 0,1 1 0 0 0,-1 0 0 0 0,0 0 1 0 0,1 0-1 0 0,0 1 0 0 0,0-1 0 0 0,0 0 0 0 0,-1 3 0 0 0,-2 6 2 0 0,-1-1 1 0 0,1 0 0 0 0,-1-1 0 0 0,-1 1-1 0 0,-7 8 1 0 0,6-7-94 0 0,-1 1-1 0 0,-7 17 1 0 0,2-5 473 0 0,1-4-5114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2:55.7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9216 0 0,'0'0'9558'0'0,"12"5"-5946"0"0,-2 2-2971 0 0,0-1 1 0 0,1 0-1 0 0,23 8 0 0 0,-26-11-367 0 0,1 0-1 0 0,0 2 1 0 0,12 8 0 0 0,-16-10-144 0 0,0 0 1 0 0,1 0 0 0 0,-1 1 0 0 0,0-2 0 0 0,1 0-1 0 0,-1 0 1 0 0,1 0 0 0 0,-1 0 0 0 0,2 0 0 0 0,-2-1-1 0 0,8 0 1 0 0,-7 0-131 0 0,2 0 0 0 0,0 0 0 0 0,-1 1 0 0 0,0-1 0 0 0,0 1 0 0 0,0 2 0 0 0,10 3 0 0 0,-2 0 0 0 0,-12-6-71 0 0,1 0 0 0 0,0-1-1 0 0,-1 1 1 0 0,2-1 0 0 0,-2 1 0 0 0,1-1-1 0 0,5-1 1 0 0,12 2-1835 0 0,-7-1-4284 0 0,2 0-1967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2:55.7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 8288 0 0,'28'0'7052'0'0,"-33"6"-6559"0"0,2-3-384 0 0,2-1 0 0 0,-1 0 0 0 0,1 0 0 0 0,0 1 0 0 0,-1 0 0 0 0,1-1 0 0 0,0 1 0 0 0,1-1 1 0 0,-1 0-1 0 0,-1 2 0 0 0,2-2 0 0 0,-1 1 0 0 0,1-1 0 0 0,0 1 0 0 0,-1 0 0 0 0,2 4 0 0 0,-4 19 227 0 0,2-19-263 0 0,1-2-1 0 0,0 1 1 0 0,0 1 0 0 0,0-1-1 0 0,0 1 1 0 0,2 7-1 0 0,1 20 179 0 0,-1-28-206 0 0,-2 1-1 0 0,1-1 0 0 0,1 0 1 0 0,2 12-1 0 0,-2-14-14 0 0,-1 0 1 0 0,0 1-1 0 0,1-1 0 0 0,-1 2 0 0 0,0-2 0 0 0,-1 0 0 0 0,0 2 0 0 0,0-2 0 0 0,0 1 0 0 0,-1 8 0 0 0,-5 15 134 0 0,3 1-1 0 0,1 0 0 0 0,1-1 0 0 0,2 32 0 0 0,0-2 35 0 0,0-28-134 0 0,-1-8 46 0 0,0-1 0 0 0,-5 38 0 0 0,0-34 25 0 0,4-17-93 0 0,0 0 1 0 0,0-1-1 0 0,-4 12 0 0 0,3-18-36 0 0,2-1-1 0 0,0 1 0 0 0,0-1 0 0 0,0 0 0 0 0,0 1 0 0 0,0-1 1 0 0,0 0-1 0 0,0 1 0 0 0,0-1 0 0 0,0 1 0 0 0,0-1 1 0 0,0 0-1 0 0,0 1 0 0 0,0-1 0 0 0,0 1 0 0 0,0-1 1 0 0,0 0-1 0 0,0 2 0 0 0,0-2 0 0 0,2 0 0 0 0,-2 1 0 0 0,0-1 1 0 0,0 0-1 0 0,0 1 0 0 0,1 0 0 0 0,0 1 20 0 0,0 0-6 0 0,-1 0 0 0 0,0 0-1 0 0,0 1 1 0 0,0-1 0 0 0,0 0-1 0 0,-1 0 1 0 0,1 0 0 0 0,-1 3-1 0 0,-3 16 118 0 0,2 1-41 0 0,1-17-62 0 0,0 1-1 0 0,1-1 0 0 0,0 2 0 0 0,0 7 0 0 0,2-1 0 0 0,-1 0 0 0 0,-1-1 0 0 0,0 0 0 0 0,0 1 0 0 0,-3 13 0 0 0,2-14-17 0 0,1 0 1 0 0,0 0-1 0 0,2 18 0 0 0,1 16-1 0 0,-2-33 14 0 0,1 0 1 0 0,3 16-1 0 0,1 6 15 0 0,10 57 64 0 0,2-18-43 0 0,-3 4 134 0 0,-11-48-47 0 0,2 0 0 0 0,11 37-1 0 0,-6-29 16 0 0,8 55 0 0 0,1 2-39 0 0,-16-55-79 0 0,-3-30-46 0 0,-1-2-1 0 0,1 1 0 0 0,4 9 0 0 0,47 205-1 0 0,-46-176 0 0 0,-5-34 0 0 0,1 0 0 0 0,3 13 0 0 0,7 36 0 0 0,-5-15 0 0 0,-1 3 0 0 0,-3-18 0 0 0,3 62 1464 0 0,2 12-1324 0 0,-2-55 38 0 0,-2-37-120 0 0,-2 0 1 0 0,1 30-1 0 0,1 4-31 0 0,-2-29-27 0 0,-2-16 0 0 0,1 1 0 0 0,-1 0 0 0 0,0 0 0 0 0,1 0 0 0 0,2 6 0 0 0,3 25 0 0 0,-6-29 0 0 0,2 0 0 0 0,-1 0 0 0 0,0 0 0 0 0,3 7 0 0 0,-1-4 0 0 0,-1 1 0 0 0,4 15 0 0 0,2 11 0 0 0,-4-21 0 0 0,-1 0 0 0 0,2 23 0 0 0,2 10 0 0 0,17 57 54 0 0,-19-61 12 0 0,-4-34-49 0 0,0 0-1 0 0,0 0 0 0 0,1-1 1 0 0,1 1-1 0 0,3 11 1 0 0,-3-15-6 0 0,-2 1 1 0 0,2-1 0 0 0,-2 1-1 0 0,1 9 1 0 0,-1-9-13 0 0,0 0 0 0 0,0 0 0 0 0,1 0 0 0 0,3 8 0 0 0,-2-6 18 0 0,-1-1 0 0 0,0 1-1 0 0,1 12 1 0 0,1 0-20 0 0,-2 1 3 0 0,-1-18 0 0 0,-1 1 0 0 0,1-1 0 0 0,-1 0 0 0 0,1 2 0 0 0,3 4 0 0 0,10 37-181 0 0,-11-39 232 0 0,-1-2-1 0 0,-1 1 1 0 0,0-1 0 0 0,1 10-1 0 0,0 6-42 0 0,0-12-8 0 0,1-2 0 0 0,-1 2 0 0 0,5 12 0 0 0,-6-20 0 0 0,-1-1 0 0 0,2 0 0 0 0,-1 0 0 0 0,0 1 0 0 0,-1-1 0 0 0,1 1 0 0 0,-1 0 0 0 0,0-1 0 0 0,1 1 0 0 0,-1-1 0 0 0,0 1 0 0 0,0-1 0 0 0,0 1 0 0 0,0-1 0 0 0,0 4 0 0 0,-1 2 0 0 0,2 2 1 0 0,8 33 52 0 0,-1 7 21 0 0,-2-28-71 0 0,-4-16 10 0 0,-1 0-1 0 0,1 1 0 0 0,-1-1 0 0 0,0 10 0 0 0,-1-9-10 0 0,0-2-1 0 0,0 0 1 0 0,1 2-1 0 0,-1-2 1 0 0,1 0-1 0 0,1 6 1 0 0,4 11 43 0 0,-6-13-37 0 0,0 1 2 0 0,0-6-6 0 0,0-1-1 0 0,0 0 1 0 0,0 2-1 0 0,0-2 1 0 0,1 0 0 0 0,-1 0-1 0 0,0 1 1 0 0,1 0 0 0 0,0-1-1 0 0,-1 0 1 0 0,3 4 0 0 0,3 20 7 0 0,-5-21-11 0 0,-1-1 0 0 0,1 1 0 0 0,0 0 0 0 0,1-1-1 0 0,1 6 1 0 0,-1-7 0 0 0,0 0 0 0 0,-1 1 0 0 0,0-1 0 0 0,0 0 0 0 0,-1 0 0 0 0,2 6 0 0 0,-1 0 0 0 0,0-1 0 0 0,1 1 0 0 0,5 9 0 0 0,7 30 118 0 0,-13-45-111 0 0,1 1 0 0 0,-1 0 0 0 0,-1 0 0 0 0,1-1 0 0 0,0 1 0 0 0,-1 0 0 0 0,0 5 0 0 0,0-7-4 0 0,0 1 0 0 0,2-1 0 0 0,-2 1 0 0 0,0-1 0 0 0,1 2-1 0 0,0-2 1 0 0,0 1 0 0 0,-1-1 0 0 0,3 5 0 0 0,2 14 50 0 0,15 47 86 0 0,-11-47-86 0 0,0 5-53 0 0,-4-14 0 0 0,10 23 0 0 0,-13-31 0 0 0,3 9 0 0 0,-7-8 0 0 0,7 23 0 0 0,-2-16 0 0 0,0 1 0 0 0,-1 0 0 0 0,3 17 0 0 0,-5-24 0 0 0,0-5 0 0 0,0 0 0 0 0,0-1 0 0 0,0 1 0 0 0,0 0 0 0 0,0 0 0 0 0,0-1 0 0 0,0 2 0 0 0,0-1 0 0 0,0 0 0 0 0,0 0 0 0 0,0-1 0 0 0,1 1 0 0 0,-1 0 0 0 0,0-1 0 0 0,0 1 0 0 0,1 0 0 0 0,-1 0 0 0 0,1-1 0 0 0,-1 1 0 0 0,0-1 0 0 0,1 1 0 0 0,0 0 0 0 0,13 18 0 0 0,-12-16 7 0 0,0 0 0 0 0,-1 1 0 0 0,2-1 0 0 0,-2 0 0 0 0,0 0 0 0 0,0 1-1 0 0,0 0 1 0 0,1 3 0 0 0,-1-1-5 0 0,10 26 52 0 0,-2 3-32 0 0,-10-34-16 0 0,1 0-1 0 0,0 0 0 0 0,0 0 0 0 0,0 0 1 0 0,0 0-1 0 0,1 1 0 0 0,-1-1 1 0 0,0 0-1 0 0,0 0 0 0 0,1 0 1 0 0,-1 0-1 0 0,0 0 0 0 0,1-1 1 0 0,-1 1-1 0 0,1 0 0 0 0,-1 0 1 0 0,2 1-1 0 0,2 5 23 0 0,-3 4-28 0 0,0-7 0 0 0,-1 0 0 0 0,2 1 0 0 0,-2-1 0 0 0,1 0 0 0 0,1 1 0 0 0,1 5 0 0 0,5 9 24 0 0,-6-16-13 0 0,0 1 1 0 0,-1 1 0 0 0,0-2 0 0 0,1 1-1 0 0,-2 1 1 0 0,1-1 0 0 0,2 8 0 0 0,-3-6-7 0 0,1 5 1 0 0,6 3-7 0 0,-5-8 1 0 0,9 22 0 0 0,-9-20 0 0 0,4 10 0 0 0,-5-18 0 0 0,0 1 0 0 0,-1 0 0 0 0,1 0 0 0 0,0 0 0 0 0,-1-1 0 0 0,1 1 0 0 0,-1 0 0 0 0,1 0 0 0 0,-1 0 0 0 0,1 1 0 0 0,-1-1 0 0 0,1 0 0 0 0,-1 0 0 0 0,0 1 0 0 0,19 46 11 0 0,-18-45 32 0 0,5 9-34 0 0,-6-9-10 0 0,18 35 67 0 0,-17-37-66 0 0,0 1 0 0 0,0 0 0 0 0,0 0 0 0 0,0 1 0 0 0,-1-1 0 0 0,1 1 0 0 0,-1-1 0 0 0,1 5 0 0 0,-1-6 0 0 0,0 0 1 0 0,0 0-1 0 0,1 1 1 0 0,-1-1-1 0 0,1 0 1 0 0,-1 0-1 0 0,2 0 1 0 0,-2 0 0 0 0,1 1-1 0 0,-1-1 1 0 0,1 0-1 0 0,0 0 1 0 0,0 0-1 0 0,-1 0 1 0 0,1 0 0 0 0,0 0-1 0 0,0 0 1 0 0,0 0-1 0 0,1 0 1 0 0,0 3 42 0 0,3 5-33 0 0,5 9-10 0 0,-1-4 0 0 0,-3-7 0 0 0,8 24 0 0 0,-11-22 11 0 0,-1-3 28 0 0,0-6-24 0 0,-2 0-15 0 0,0 0 0 0 0,0 0 0 0 0,0 0 0 0 0,0 0 0 0 0,0 0 0 0 0,0 0 0 0 0,1 0 0 0 0,-1 0 0 0 0,0 0 0 0 0,0 0 0 0 0,0 0 0 0 0,0 0 0 0 0,0 0-1 0 0,0 0 1 0 0,0 0 0 0 0,0 0 0 0 0,1 0 0 0 0,-1 0 0 0 0,0 0 0 0 0,0 0 0 0 0,0 0 0 0 0,0 0 0 0 0,0 0 0 0 0,0 0 0 0 0,0 0 0 0 0,0 0 0 0 0,2 0 0 0 0,-2 0 0 0 0,0 0 0 0 0,0 0 0 0 0,0 0 0 0 0,0 0 0 0 0,0 0-1 0 0,0 0 1 0 0,0 0 0 0 0,0 0 0 0 0,0 1 0 0 0,0-1 0 0 0,1 0 0 0 0,-1 0 0 0 0,0 0 0 0 0,0 0 0 0 0,0 0 0 0 0,0 0 0 0 0,0 0 0 0 0,0 0 0 0 0,0 1 0 0 0,12 24 1 0 0,-7-12-1 0 0,8 3 21 0 0,-12-15-17 0 0,0 1 0 0 0,1 0 0 0 0,-1 1 0 0 0,-1-2 0 0 0,1 1 0 0 0,1 0 0 0 0,-1 0-1 0 0,-1 0 1 0 0,1 0 0 0 0,0 3 0 0 0,-1-2-4 0 0,8 20 11 0 0,3-3 42 0 0,-5-9-53 0 0,12 20 0 0 0,-13-24 0 0 0,14 32 0 0 0,-18-34 0 0 0,0-3 0 0 0,0 1 0 0 0,-1-2 0 0 0,1 1 0 0 0,0 0 0 0 0,0-1 0 0 0,0 1 0 0 0,1-1 0 0 0,0 2 0 0 0,-1-2 0 0 0,3 3 0 0 0,-1-1 0 0 0,-1 2 0 0 0,2-2 0 0 0,-2 1 0 0 0,1-1 0 0 0,-1 2 0 0 0,3 5 0 0 0,1 3 0 0 0,4 8 0 0 0,5 5 0 0 0,-3-9 0 0 0,8 25 53 0 0,-12-24-41 0 0,-8-17-12 0 0,1 1 0 0 0,0-1 0 0 0,0 1 0 0 0,0-1 0 0 0,0 2 0 0 0,1-2-1 0 0,-1 0 1 0 0,0 1 0 0 0,3 1 0 0 0,0 3 7 0 0,3-1 7 0 0,-2 1 1 0 0,1 0-1 0 0,4 10 0 0 0,-5-7-14 0 0,-2-2 0 0 0,2 1 0 0 0,0-1 0 0 0,0 1 0 0 0,1 0 0 0 0,-1-2 0 0 0,1 2 0 0 0,12 8 0 0 0,-13-11 0 0 0,2 0 0 0 0,-2 0 0 0 0,-1 0 0 0 0,8 9 0 0 0,-12-12 0 0 0,1-2 0 0 0,-1 1 0 0 0,0 0 0 0 0,2 0 0 0 0,-2 0 0 0 0,0-1 0 0 0,1 1 0 0 0,-1 0 0 0 0,1-1 0 0 0,-1 1 0 0 0,1 0 0 0 0,0-1 0 0 0,-1 1 0 0 0,1 0 0 0 0,0-1 0 0 0,-1 1 0 0 0,1-1 0 0 0,0 0 0 0 0,-1 2 0 0 0,1-2 0 0 0,0 1 0 0 0,1-1 0 0 0,0 1 0 0 0,0-1 0 0 0,-1 0 0 0 0,0 1 0 0 0,1 0 0 0 0,-1-1 0 0 0,0 1 0 0 0,1 0 0 0 0,-1 0 0 0 0,1 0 0 0 0,-1 0 0 0 0,2 1 0 0 0,0 1 0 0 0,0 0 0 0 0,1-1 0 0 0,-1 0 0 0 0,0 0 0 0 0,6 3 0 0 0,-1-1 0 0 0,-6-3 0 0 0,-1 0 0 0 0,0 0 0 0 0,1 0 0 0 0,-1 1 0 0 0,0 0 0 0 0,0-1 0 0 0,0 0 0 0 0,0 1 0 0 0,-1-1 0 0 0,3 3 0 0 0,4 3 0 0 0,-3-5 8 0 0,13 12 37 0 0,-15-13-37 0 0,12 13-5 0 0,-8-5-3 0 0,-5-7 0 0 0,0 0 0 0 0,0 0 0 0 0,1 0 0 0 0,0 1 0 0 0,-1-1 0 0 0,1 0 0 0 0,-1-1 0 0 0,1 1 0 0 0,-1-1 0 0 0,1 1 0 0 0,4 2 0 0 0,-1 1 0 0 0,-3-2 0 0 0,0 1 0 0 0,9 6 0 0 0,-2-1 0 0 0,-2 3 0 0 0,2-3 0 0 0,3 3 0 0 0,-4-3 0 0 0,2 4 0 0 0,-2-1 0 0 0,20 18 53 0 0,-20-20-42 0 0,4 2-11 0 0,0-2 0 0 0,20 13 0 0 0,-23-18 0 0 0,14 17 0 0 0,-16-14 0 0 0,2 1 0 0 0,5 4 0 0 0,-13-13 0 0 0,13 9 0 0 0,-9-4 0 0 0,-2-2 0 0 0,-2-1 0 0 0,1 1 0 0 0,-1-1 0 0 0,1 0 0 0 0,0 1 0 0 0,0-1 0 0 0,1-1 0 0 0,-1 2 0 0 0,4 1 0 0 0,13 9 0 0 0,-5-1 53 0 0,-9-4-42 0 0,-3-5-11 0 0,0 0 0 0 0,1 0 0 0 0,-1 0 0 0 0,0-1 0 0 0,0 2 0 0 0,1-2 0 0 0,-1 1 0 0 0,2-1 0 0 0,2 3 0 0 0,-6-5 0 0 0,35 33 0 0 0,7 9 0 0 0,46 30 0 0 0,-86-70 0 0 0,14 7 0 0 0,-14-8 0 0 0,-3-1 0 0 0,21 17 0 0 0,-14-11 0 0 0,20 14 0 0 0,12 17 0 0 0,-32-32 0 0 0,-3-3 0 0 0,-1-1 0 0 0,0 1 0 0 0,0 1 0 0 0,-1-1 0 0 0,1 0 0 0 0,0 0 0 0 0,2 5 0 0 0,-3-7 0 0 0,-1 1 0 0 0,0 0 0 0 0,1-1 0 0 0,-1 1 0 0 0,1-1 0 0 0,-1 1 0 0 0,1-1 0 0 0,-1 1 0 0 0,1-1 0 0 0,-1 1 0 0 0,1-1 0 0 0,-1 1 0 0 0,1-1 0 0 0,0 0 0 0 0,-1 0 0 0 0,2 1 0 0 0,1-1 0 0 0,1 1 0 0 0,8 11 0 0 0,-11-12 0 0 0,0 1 0 0 0,0 0 0 0 0,0 1 0 0 0,0 0 0 0 0,0-1 0 0 0,-1 0 0 0 0,1 0 0 0 0,1 0 0 0 0,-1 0 0 0 0,-1 1 0 0 0,1-1 0 0 0,-1 0 0 0 0,1 4 0 0 0,2 1 0 0 0,0-4 0 0 0,12 12 0 0 0,1-1 0 0 0,-3-2 0 0 0,-13-10 0 0 0,0 0 0 0 0,1 1 0 0 0,-1-1 0 0 0,1 0 0 0 0,-1 0 0 0 0,1 0 0 0 0,-1 0 0 0 0,1 0 0 0 0,0 0 0 0 0,-1 0 0 0 0,1 0 0 0 0,0-1 0 0 0,0 1 0 0 0,0 1 0 0 0,20 19 0 0 0,-7-4 0 0 0,-14-17 0 0 0,29 25 0 0 0,-19-16 0 0 0,2 0 0 0 0,-4-1 0 0 0,11 11 0 0 0,-9-10 0 0 0,1-2 0 0 0,1 0 0 0 0,-4 2 0 0 0,2 3 0 0 0,-4-4 0 0 0,22 14 0 0 0,30 29 0 0 0,-58-51 0 0 0,1 0 0 0 0,-1 1 0 0 0,0-1 0 0 0,1 0 0 0 0,-1 0 0 0 0,0 0 0 0 0,1 1 0 0 0,-1-1 0 0 0,0 0 0 0 0,1 1 0 0 0,-1-1 0 0 0,0 0 0 0 0,1 1 0 0 0,-1-1 0 0 0,0 0 0 0 0,0 2 0 0 0,1-2 0 0 0,-1 0 0 0 0,0 1 0 0 0,0-1 0 0 0,0 1 0 0 0,0-1 0 0 0,0 0 0 0 0,1 1 0 0 0,-1 0 0 0 0,1 1 0 0 0,10 8 0 0 0,-9-8 0 0 0,-1-1 0 0 0,0-1 0 0 0,0 1 0 0 0,-1-1 0 0 0,2 1 0 0 0,-1-1 0 0 0,0 1 0 0 0,0-1 0 0 0,-1 1 0 0 0,1-1 0 0 0,0 0 0 0 0,0 0 0 0 0,0 1 0 0 0,0-1 0 0 0,0 0 0 0 0,3 0 0 0 0,-3 0 0 0 0,0 1 0 0 0,1-1 0 0 0,-1 2 0 0 0,0-1 0 0 0,0-1 0 0 0,1 1 0 0 0,-1 0 0 0 0,0 0 0 0 0,1 0 0 0 0,-1 0 0 0 0,0 0 0 0 0,0 0 0 0 0,1 2 0 0 0,2 2 0 0 0,11 11 0 0 0,-10-10 0 0 0,0 0 0 0 0,1-1 0 0 0,7 7 0 0 0,16 15 0 0 0,-18-14 0 0 0,-8-10 0 0 0,16 15 0 0 0,-14-15 0 0 0,-3 0 0 0 0,10 16 0 0 0,-6-13 0 0 0,14 9 0 0 0,-17-11 0 0 0,1-1 0 0 0,-1 0 0 0 0,2 0 0 0 0,-1 1 0 0 0,5 1 0 0 0,11 8 0 0 0,-7-4-1 0 0,54 30-9 0 0,-64-39-11 0 0,15 17 0 0 0,-12-12 58 0 0,2 1-33 0 0,0 0-1 0 0,-2 1 0 0 0,1 0 0 0 0,7 8 0 0 0,-11-10-3 0 0,1 0 0 0 0,1 1 0 0 0,-1-2 0 0 0,0 0 0 0 0,2 2 0 0 0,-1-3 0 0 0,0 1 0 0 0,11 6 0 0 0,-13-9 0 0 0,11 15 0 0 0,-9-8 0 0 0,2-3 0 0 0,25 24 0 0 0,-26-24 0 0 0,-1 0 0 0 0,0-2 0 0 0,1 2 0 0 0,10 4 0 0 0,-10-5 0 0 0,48 26 0 0 0,-50-28 0 0 0,-2-2 0 0 0,-1 1 0 0 0,0-1 0 0 0,0 0 0 0 0,1 1 0 0 0,0 0 0 0 0,-1-1 0 0 0,0 1 0 0 0,0 1 0 0 0,0-2 0 0 0,1 1 0 0 0,-1 0 0 0 0,0 0 0 0 0,1 2 0 0 0,5 4 0 0 0,-2-2 0 0 0,27 15 0 0 0,-24-13 0 0 0,-3-4 0 0 0,-1-1 0 0 0,0 2 0 0 0,1-2 0 0 0,-1 0 0 0 0,0 0 0 0 0,8 2 0 0 0,-3 0 0 0 0,-2-1 0 0 0,11 8 0 0 0,-9-4 0 0 0,16 15 0 0 0,-15-13 0 0 0,0-2 0 0 0,-6-5 0 0 0,-1 1 0 0 0,1-1 0 0 0,0 1 0 0 0,-1-1 0 0 0,0 1 0 0 0,1 0 0 0 0,-1 0 0 0 0,-1 0 0 0 0,5 5 0 0 0,-5-5 0 0 0,0 0 0 0 0,1 0 0 0 0,0-1 0 0 0,0 2 0 0 0,0-2 0 0 0,0 1 0 0 0,1-1 0 0 0,0 0 0 0 0,3 3 0 0 0,12 9 0 0 0,-4 1 0 0 0,19 8 64 0 0,-23-15-64 0 0,-10-4 0 0 0,0-1 0 0 0,9 7 0 0 0,12 6 0 0 0,13 14 0 0 0,-33-30 0 0 0,-2 1 0 0 0,1 0 0 0 0,0-1 0 0 0,-1 1 0 0 0,1 0 0 0 0,0-1 0 0 0,0 2 0 0 0,-1-2 0 0 0,1 1 0 0 0,0-1 0 0 0,0 0 0 0 0,0 1 0 0 0,0-1 0 0 0,2 1 0 0 0,-2-1 0 0 0,-1 0 0 0 0,1 0 0 0 0,-1 1 0 0 0,1-1 0 0 0,-1 0 0 0 0,1 1 0 0 0,0-1 0 0 0,-1 0 0 0 0,1 1 0 0 0,-1-1 0 0 0,1 1 0 0 0,-1-1 0 0 0,0 1 0 0 0,1-1 0 0 0,-1 1 0 0 0,0-1 0 0 0,1 1 0 0 0,-1-1 0 0 0,0 1 0 0 0,1 1 0 0 0,-1-2 0 0 0,0 1 0 0 0,0 0 0 0 0,0 0 0 0 0,7 5 0 0 0,-6-6 0 0 0,0 1 0 0 0,0-1 0 0 0,0 1 0 0 0,-1-1 0 0 0,1 1 0 0 0,0-1 0 0 0,0 2 0 0 0,-1-1 0 0 0,1 0 0 0 0,1-1 0 0 0,-2 1 0 0 0,1 0 0 0 0,-1 0 0 0 0,1 1 0 0 0,0-1 0 0 0,-1-1-1 0 0,0 1 0 0 0,1 0 1 0 0,-1-1-1 0 0,0 1 1 0 0,1 1-1 0 0,-1-2 1 0 0,1 1-1 0 0,-1 0 0 0 0,1-1 1 0 0,-1 1-1 0 0,1-1 1 0 0,-1 1-1 0 0,1-1 1 0 0,0 1-1 0 0,-1-1 1 0 0,1 0-1 0 0,1 1 0 0 0,-2-1 1 0 0,1 0-1 0 0,1 1 1 0 0,4 2-79 0 0,3 4 21 0 0,21 12 183 0 0,-29-19-125 0 0,0 0 0 0 0,0 1 0 0 0,-1-1 0 0 0,2 2 0 0 0,-1-2 0 0 0,0 1 0 0 0,-1 0 0 0 0,1-1 0 0 0,0 1 0 0 0,0 0 0 0 0,-1 0 0 0 0,1-1 0 0 0,-1 1 0 0 0,1 0 0 0 0,0 1 0 0 0,5 4 0 0 0,2-2 0 0 0,-1 4 0 0 0,0-3 0 0 0,0 3 0 0 0,1 0 0 0 0,2 1 0 0 0,19 11 0 0 0,0 3 0 0 0,-19-15 0 0 0,-1 0 0 0 0,-2 1 0 0 0,1 0 0 0 0,4-1 0 0 0,14 17 64 0 0,-16-16-64 0 0,0-4 0 0 0,-1 3 0 0 0,0 0 0 0 0,-2 1 0 0 0,4 0 0 0 0,2 1 0 0 0,15 23 0 0 0,-16-21 0 0 0,-7-11 0 0 0,16 15 0 0 0,-12-8 0 0 0,-3 2 0 0 0,3-2 0 0 0,0 1 0 0 0,-3 0 0 0 0,5 1 0 0 0,-9-10 0 0 0,17 26 0 0 0,-5-7 0 0 0,-6-7 0 0 0,-8-10 0 0 0,1 2 0 0 0,16 16 0 0 0,-12-13 12 0 0,-3-3-5 0 0,0 1 0 0 0,2-2 0 0 0,-2 1 0 0 0,1 1 0 0 0,7 6-1 0 0,-8-9 2 0 0,15 22-5 0 0,-16-23-3 0 0,0 0 0 0 0,0 0 0 0 0,-1 0 0 0 0,2 0 0 0 0,-2 0 0 0 0,1 0 0 0 0,-1 0 0 0 0,1 0 0 0 0,-1 0 0 0 0,1 0 0 0 0,-1 0 0 0 0,0 1 0 0 0,1 1 0 0 0,-1-1 0 0 0,0 0 0 0 0,1-1 0 0 0,-1 1 0 0 0,1 1 0 0 0,0-2 0 0 0,-1 1 0 0 0,1-1 0 0 0,0 1 0 0 0,0-1 0 0 0,0 1 0 0 0,1-1 0 0 0,1 4 0 0 0,18 21 0 0 0,-1-5 0 0 0,-10-3-2 0 0,-3-10 42 0 0,-4-6-25 0 0,3 2-3 0 0,-2 0-11 0 0,2 12-3 0 0,-6-14 2 0 0,1 3 0 0 0,9 6 0 0 0,11 22-224 0 0,-16-25 144 0 0,19 27 376 0 0,-17-27-308 0 0,-5-6-20 0 0,0 0 1 0 0,0 0-1 0 0,-1 1 1 0 0,1-1-1 0 0,0 0 1 0 0,0 1-1 0 0,-1-1 1 0 0,2 5-1 0 0,-2-5 31 0 0,-1-1 0 0 0,1 1 1 0 0,0 0-1 0 0,0-1 0 0 0,0 1 0 0 0,1 0 0 0 0,-1-1 0 0 0,0 1 0 0 0,1-1 0 0 0,2 2 1 0 0,-3-2 19 0 0,-1-1 1 0 0,1 1-1 0 0,0 1 1 0 0,-1-2-1 0 0,2 1 1 0 0,-1 0-1 0 0,-1 0 1 0 0,1 0-1 0 0,-1-1 1 0 0,1 1 0 0 0,-1 0-1 0 0,1 0 1 0 0,-1 1-1 0 0,5 7-100 0 0,0-2 0 0 0,11 16 0 0 0,-13-18 115 0 0,7 13 287 0 0,7 15-588 0 0,-13-21 173 0 0,-2-11 248 0 0,15 28-319 0 0,-11-20 145 0 0,0 2 20 0 0,2 12 28 0 0,-7-16 45 0 0,-1-4 53 0 0,5 1 7 0 0,-2-2-28 0 0,5 12-58 0 0,10 29-527 0 0,-1-14 454 0 0,-15-27 26 0 0,0-1 0 0 0,-1 1 0 0 0,0-1 1 0 0,0 1-1 0 0,-1 0 0 0 0,1-1 0 0 0,0 2 0 0 0,-1-1 0 0 0,1-1 0 0 0,-1 1 1 0 0,1 0-1 0 0,-1 0 0 0 0,0 1 0 0 0,1-2 0 0 0,-1 5 0 0 0,0 5 0 0 0,5-1 0 0 0,1 2 0 0 0,2 2 0 0 0,-9-10 0 0 0,9 21 0 0 0,-1-13 0 0 0,-1 2 0 0 0,2-1 0 0 0,9 29 0 0 0,-14-33 0 0 0,-3-7 0 0 0,1-1 0 0 0,-1 1 0 0 0,1-1 0 0 0,1 1 0 0 0,-2-1 0 0 0,1 2 0 0 0,0-2 0 0 0,0 1 0 0 0,0-1 0 0 0,0 0 0 0 0,0 1 0 0 0,0-1 0 0 0,2 1 0 0 0,-2-1 0 0 0,-1 0 0 0 0,2 1 0 0 0,-1-1 0 0 0,0 0 0 0 0,-1-1 0 0 0,1 1 0 0 0,0 0 0 0 0,-1 0 0 0 0,1 1 0 0 0,-1-1 0 0 0,1 0 0 0 0,-1 0 0 0 0,0 0 0 0 0,1 1 0 0 0,-1-1 0 0 0,0 2 0 0 0,9 14 0 0 0,-9-16 0 0 0,0 4 0 0 0,1-2 0 0 0,-1 0 0 0 0,1 0 0 0 0,0 1 0 0 0,0-1 0 0 0,2 3 0 0 0,2 3 0 0 0,-2-1 0 0 0,7 15 0 0 0,-8-12 0 0 0,2 11 0 0 0,4-4 0 0 0,-4-3 69 0 0,-2-6-75 0 0,1 0 0 0 0,0-2 0 0 0,0 2 0 0 0,7 11 0 0 0,-1 10-25 0 0,-9-30 31 0 0,2 3 0 0 0,0 1 0 0 0,-1-1 0 0 0,1 2 0 0 0,-2-2 0 0 0,1 1 0 0 0,1 6 0 0 0,-3-8 5 0 0,1 0 0 0 0,0 1 0 0 0,0-1 0 0 0,1-1 0 0 0,-1 1 0 0 0,0 0 1 0 0,1 0-1 0 0,-1 0 0 0 0,1 1 0 0 0,0 1 0 0 0,1 1 60 0 0,4 17 431 0 0,-2 8-465 0 0,-1-23-31 0 0,-1-6 0 0 0,-2 0 0 0 0,1 1 0 0 0,0-1 0 0 0,-1 0 0 0 0,1 0 0 0 0,-1 0 0 0 0,1 1 0 0 0,-1 0 0 0 0,0-1 0 0 0,0 0 0 0 0,1 0 0 0 0,-1 1 0 0 0,0-1 0 0 0,0 0 0 0 0,0 1 0 0 0,0 1 0 0 0,1 4 0 0 0,1 19 0 0 0,4 8 0 0 0,-6-32 0 0 0,0 1-1 0 0,0-1 1 0 0,0 2 0 0 0,1-2-1 0 0,-1 1 1 0 0,1-1 0 0 0,1 3-1 0 0,7 33 15 0 0,-3-14 43 0 0,-4-18-58 0 0,0-1 1 0 0,-1 0-1 0 0,1 2 0 0 0,-1-2 1 0 0,0 7-1 0 0,-1-10 1 0 0,0 2 0 0 0,0-2 0 0 0,0 1 0 0 0,0 0 0 0 0,1-1 0 0 0,-1 2 0 0 0,2 3 0 0 0,0 4 0 0 0,-2-9 0 0 0,-1 0 0 0 0,1-1 0 0 0,0 2 0 0 0,0-1 0 0 0,0-1 0 0 0,1 1 0 0 0,-1-1 0 0 0,0 1 0 0 0,0 0 0 0 0,1 0 0 0 0,0 2 0 0 0,7 19 0 0 0,11 54 0 0 0,4 2 0 0 0,-21-60 0 0 0,-2-17 0 0 0,0 1 0 0 0,1-1 0 0 0,-1 1 0 0 0,0-1 0 0 0,1 1 0 0 0,-1-1 0 0 0,3 4 0 0 0,1 7-138 0 0,0 1 1 0 0,5 21-1 0 0,-4 5 519 0 0,-5-36-381 0 0,0 0 0 0 0,1-1 0 0 0,-1 1 0 0 0,1 0 0 0 0,-1-1 0 0 0,2 1 0 0 0,-1 0 0 0 0,2 4 0 0 0,-2-6 0 0 0,4 20 0 0 0,-5-12 0 0 0,0-9 0 0 0,0 1 0 0 0,0-1 0 0 0,0 0 0 0 0,0 0 0 0 0,0 0 0 0 0,0 0 0 0 0,0 0 0 0 0,1 1 0 0 0,-1-1 0 0 0,0 0 0 0 0,1 0 0 0 0,-1 0 0 0 0,2 0 0 0 0,-2 0 0 0 0,1 0 0 0 0,0 2 0 0 0,2 2 0 0 0,1 16 0 0 0,-3-13 0 0 0,6 21 0 0 0,-6-17 0 0 0,1-9 0 0 0,2 18 0 0 0,-4-18 0 0 0,0-2 0 0 0,0 0 0 0 0,0 0 0 0 0,0 0 0 0 0,0 0 0 0 0,0 1 0 0 0,2-1 0 0 0,-2 0 0 0 0,0 0 0 0 0,0 0 0 0 0,1 0 0 0 0,-1-1 0 0 0,1 1 0 0 0,-1 0 0 0 0,1 0 0 0 0,-1 0 0 0 0,2 1 0 0 0,0 1 0 0 0,-1-2 0 0 0,-1 0 0 0 0,1 0 0 0 0,0 0 0 0 0,-1 0 0 0 0,1 0 0 0 0,-1 0 0 0 0,2 0 0 0 0,-2 0 0 0 0,1 0 0 0 0,-1 1 0 0 0,0-1 0 0 0,0 0 0 0 0,1 0 0 0 0,-1 2 0 0 0,1 19 0 0 0,6 10 0 0 0,-2-12-139 0 0,-3-10 4 0 0,0 0 0 0 0,1 1-1 0 0,6 11 1 0 0,-6-12 135 0 0,4 24 0 0 0,-7-33 0 0 0,0 0 0 0 0,0 0 0 0 0,0 0 0 0 0,0 0 0 0 0,1 0 0 0 0,-1 1 0 0 0,0-1 0 0 0,0 0 0 0 0,1 0 0 0 0,-1 0 0 0 0,1 0 0 0 0,-1 0 0 0 0,1 0 0 0 0,-1 0 0 0 0,1-1 0 0 0,1 2 0 0 0,-2-1 0 0 0,1-1 0 0 0,-1 1 0 0 0,1 1 0 0 0,-1-2 0 0 0,1 1 0 0 0,-1-1 0 0 0,2 1 0 0 0,-2 0 0 0 0,0 0 0 0 0,1-1 0 0 0,-1 1 0 0 0,0 0 0 0 0,0 0 0 0 0,1-1 0 0 0,-1 1 0 0 0,0 0 0 0 0,0 1 0 0 0,4 7 0 0 0,-3-8 0 0 0,0 0 0 0 0,0 0 0 0 0,-1 2 0 0 0,1-2 0 0 0,0 0 0 0 0,-1 1 0 0 0,2-1 0 0 0,-2 0 0 0 0,1 1 0 0 0,-1-1 0 0 0,0 1 0 0 0,0 0 0 0 0,0 0 0 0 0,1 2 0 0 0,0 4 0 0 0,2 1 0 0 0,0 1 0 0 0,5 15 0 0 0,-3-4 0 0 0,9 14 0 0 0,-12-34 0 0 0,2 1 0 0 0,0 11 0 0 0,-5-8 0 0 0,1-4 0 0 0,0 0 0 0 0,0-1 0 0 0,0 1 0 0 0,0 0 0 0 0,0 0 0 0 0,0-1 0 0 0,0 1 0 0 0,0 0 0 0 0,1 0 0 0 0,-1-1 0 0 0,0 1 0 0 0,0 1 0 0 0,1-1 0 0 0,-1-1 0 0 0,0 1 0 0 0,1 0 0 0 0,-1-1 0 0 0,1 1 0 0 0,0 1 0 0 0,3 2 0 0 0,3 21 0 0 0,-1-3 0 0 0,-6-19 0 0 0,6 11 0 0 0,-4-9 0 0 0,10 25 0 0 0,-6-16 0 0 0,-8-10 0 0 0,2-3 0 0 0,0-1 0 0 0,0 1 0 0 0,0-1 0 0 0,0 1 0 0 0,0-1 0 0 0,0 2 0 0 0,0-1 0 0 0,0-1 0 0 0,0 1 0 0 0,0-1 0 0 0,0 1 0 0 0,0 0 0 0 0,0-1 0 0 0,2 1 0 0 0,-2-1 0 0 0,0 1 0 0 0,0-1 0 0 0,1 1 0 0 0,-1-1 0 0 0,0 1 0 0 0,1-1 0 0 0,-1 1 0 0 0,1 0 0 0 0,5 8 0 0 0,0 4 0 0 0,2 22 0 0 0,-5-18 0 0 0,-2-16 0 0 0,6 26 0 0 0,-6-16 0 0 0,-1 0 0 0 0,3 31 0 0 0,-4-39 0 0 0,1-2 0 0 0,0 0 0 0 0,0 0 0 0 0,0-1 0 0 0,0 1 0 0 0,0 1 0 0 0,0-1 0 0 0,0 0 0 0 0,0-1 0 0 0,0 1 0 0 0,0 0 0 0 0,0 0 0 0 0,0 0 0 0 0,0-1 0 0 0,1 1 0 0 0,-1 0 0 0 0,2 1 0 0 0,3 20 0 0 0,18 53 736 0 0,-21-61-736 0 0,7 25 0 0 0,-6-27 0 0 0,-2-1 0 0 0,-1-8 0 0 0,0-1 0 0 0,0 0 0 0 0,0 0 0 0 0,0 0 0 0 0,0 0 0 0 0,0 1 0 0 0,0-2 0 0 0,1 1 0 0 0,-1 0 0 0 0,1 0 0 0 0,-1 0 0 0 0,1-1 0 0 0,1 4 0 0 0,2 3 0 0 0,-4 0 0 0 0,6 31 0 0 0,-2-25 0 0 0,1 1 0 0 0,-8-11 0 0 0,2-1 0 0 0,0 0 0 0 0,1 2 0 0 0,4 16 0 0 0,1 2 0 0 0,1 18 0 0 0,-2-33 0 0 0,-3-7 0 0 0,0 2 0 0 0,-1-2 0 0 0,1 0 0 0 0,-1 0 0 0 0,1 1 0 0 0,-1-1 0 0 0,0 0 0 0 0,1 1 0 0 0,-1-1 0 0 0,0 0 0 0 0,0 2 0 0 0,0-2 0 0 0,0 1 0 0 0,0-1 0 0 0,0 2 0 0 0,0 65 0 0 0,-1-67 0 0 0,1 1 0 0 0,0-1 0 0 0,0 0 0 0 0,0 0 0 0 0,0 0 0 0 0,0 0 0 0 0,0 0 0 0 0,1-1 0 0 0,-1 1 0 0 0,0 0 0 0 0,0 0 0 0 0,1 0 0 0 0,-1 0 0 0 0,0 1 0 0 0,1-2 0 0 0,-1 1 0 0 0,1 0 0 0 0,-1 0 0 0 0,3 0 0 0 0,0 6 0 0 0,-6 5 0 0 0,3-3 0 0 0,13 49 0 0 0,-8-10 0 0 0,4-17 0 0 0,-8-23 0 0 0,-1-5 0 0 0,0 2 0 0 0,0-2 0 0 0,0 1 0 0 0,1-1 0 0 0,-1 1 0 0 0,1-1 0 0 0,2 8 0 0 0,0-3 0 0 0,-2-6 0 0 0,0 1 0 0 0,1-1 0 0 0,-2 0 0 0 0,1 1 0 0 0,-1-1 0 0 0,1 1 0 0 0,-1 0 0 0 0,0-1 0 0 0,0 6 0 0 0,0 14 0 0 0,-1-19 0 0 0,5 13 0 0 0,-3-15 0 0 0,9 27 0 0 0,1 15 0 0 0,-11-42 0 0 0,0-1 0 0 0,0 1 0 0 0,0 0 0 0 0,0-1 0 0 0,0 1 0 0 0,0 1 0 0 0,1-1 0 0 0,-1-1 0 0 0,0 1 0 0 0,0 0 0 0 0,1-1 0 0 0,-1 1 0 0 0,0 0 0 0 0,0-1 0 0 0,1 1 0 0 0,-1 0 0 0 0,1-1 0 0 0,-1 1 0 0 0,1-1 0 0 0,0 1 0 0 0,0 3 0 0 0,0 8 0 0 0,-2-8 0 0 0,1-3 0 0 0,8 25 0 0 0,-6-18 11 0 0,0 2-1 0 0,-1 0 1 0 0,0 0 0 0 0,0 17-1 0 0,0-21 1 0 0,7 17-11 0 0,-7-21 0 0 0,0 1 0 0 0,0-1 0 0 0,0 2 0 0 0,-1-2 0 0 0,1 1 0 0 0,-1 0 0 0 0,0 0 0 0 0,0 0 0 0 0,0 4 0 0 0,0 3 0 0 0,0-3 0 0 0,1 0 0 0 0,-1 0 0 0 0,5 12 0 0 0,-5-17 0 0 0,1 10 0 0 0,2-2 0 0 0,-2 2 0 0 0,-1-2 0 0 0,0 0 0 0 0,0 0 0 0 0,-1 2 0 0 0,-2-2 0 0 0,2 2 0 0 0,1-3 0 0 0,0 2 0 0 0,0 0 0 0 0,0 1 0 0 0,0-2 0 0 0,0 32 0 0 0,1-30 0 0 0,2-3 0 0 0,-2 3 0 0 0,0-2 0 0 0,4 2 0 0 0,-2-3 0 0 0,-3 3 0 0 0,0-3 0 0 0,-2 10 0 0 0,3-13 0 0 0,4 16 0 0 0,-3-12 0 0 0,2 0 0 0 0,-2 1 0 0 0,0 0 0 0 0,-2-1 0 0 0,0 2 0 0 0,0 40 0 0 0,0-22 0 0 0,0 37 0 0 0,1-54 0 0 0,0-12 0 0 0,1 2 0 0 0,-1 31 0 0 0,-1-27 0 0 0,0-4 0 0 0,0-1 0 0 0,0 0 0 0 0,0 0 0 0 0,1 0 0 0 0,-1 0 0 0 0,2 1 0 0 0,-2-1 0 0 0,2 4 0 0 0,0 0 0 0 0,-1-1 0 0 0,0 0 0 0 0,0 1 0 0 0,-1 10 0 0 0,0-13 0 0 0,2 1 0 0 0,-2-3 0 0 0,1-1 0 0 0,-1 1 0 0 0,0 0 0 0 0,1-1 0 0 0,-1 1 0 0 0,0 0 0 0 0,0-1 0 0 0,1 1 0 0 0,-1 0 0 0 0,0-1 0 0 0,0 1 0 0 0,0 0 0 0 0,0-1 0 0 0,0 1 0 0 0,0 0 0 0 0,0-1 0 0 0,0 2 0 0 0,-1 0 0 0 0,2 5 0 0 0,3 8 0 0 0,-2 1 0 0 0,1-11 0 0 0,-2-4 0 0 0,-1 0 0 0 0,1 0 0 0 0,0 0 0 0 0,-1 0 0 0 0,1 0 0 0 0,-1 1 0 0 0,0-1 0 0 0,2 0 0 0 0,-2 0 0 0 0,0 0 0 0 0,0 1 0 0 0,0-1 0 0 0,0 0 0 0 0,0 0 0 0 0,0 0 0 0 0,0 2 0 0 0,0-2 0 0 0,0 1 0 0 0,0 8 0 0 0,4-1 0 0 0,-2 7 0 0 0,-1-13 0 0 0,6 7 0 0 0,-5-7 0 0 0,1 6 0 0 0,1 8 0 0 0,-3-14 0 0 0,-1-3 0 0 0,0 24 0 0 0,-1-8 0 0 0,1-15 0 0 0,6 15 0 0 0,-6-7 0 0 0,1 1 0 0 0,1 1 11 0 0,-1 1 31 0 0,-1-2-31 0 0,0 2-11 0 0,-2 3 0 0 0,5 4 0 0 0,0-10 0 0 0,-2 0 0 0 0,-1 3 0 0 0,0-2 0 0 0,0 1 0 0 0,0 1 0 0 0,0-2 0 0 0,0 2 0 0 0,0-2 0 0 0,0 1 0 0 0,0 21 0 0 0,0-18 0 0 0,3-13 0 0 0,-1 2 0 0 0,-1 20 0 0 0,-1-13 0 0 0,3 6 0 0 0,-3-14 0 0 0,1 0 0 0 0,-1 1 0 0 0,0-1 0 0 0,1 1 0 0 0,-1-1 0 0 0,0 0 0 0 0,0 0 0 0 0,-1 1 0 0 0,1 0 0 0 0,0-1 0 0 0,-2 3 0 0 0,0 7 0 0 0,0-6 0 0 0,1-5 0 0 0,1 0 0 0 0,-1 0 0 0 0,1 1 0 0 0,0-1 0 0 0,-2 0 0 0 0,2 0 0 0 0,0 1 0 0 0,0 0 0 0 0,-1-1 0 0 0,1 0 0 0 0,0 0 0 0 0,0 1 0 0 0,1 1 0 0 0,-1 9 0 0 0,0-4 11 0 0,-5 45 42 0 0,5-42-53 0 0,0 55 0 0 0,-1-58 0 0 0,1-3 0 0 0,0-1 0 0 0,0 0 0 0 0,1 2 0 0 0,-1-2 0 0 0,1 0 0 0 0,2 8 0 0 0,0 7 0 0 0,-5-5 0 0 0,2 26 0 0 0,0 1 0 0 0,0-14 0 0 0,-1-24 10 0 0,1 3-9 0 0,1-2 0 0 0,-1 0 1 0 0,2 2-1 0 0,-2-2 0 0 0,1 0 0 0 0,1 2 1 0 0,1 4-1 0 0,-2-7-220 0 0,5-3-1938 0 0,2-5 617 0 0,3-2-68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3:27.2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65 20735 0 0,'0'0'456'0'0,"4"-8"96"0"0,8-2 24 0 0,-2 0 0 0 0,1 1-464 0 0,5-1-112 0 0,-6 6 0 0 0,12 0 0 0 0,5-2-1088 0 0,-1 2-232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3:28.8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 11976 0 0,'0'0'5326'0'0,"2"2"-5013"0"0,5 5-116 0 0,-1 1 0 0 0,0 1-1 0 0,0-1 1 0 0,5 12-1 0 0,15 21 271 0 0,-8-14-113 0 0,-14-18-305 0 0,1-1 1 0 0,10 13-1 0 0,-10-16-69 0 0,0 0 63 0 0,0 1 0 0 0,0-1 0 0 0,0 1 0 0 0,-1 0-1 0 0,0 1 1 0 0,5 11 0 0 0,13 18 101 0 0,-21-32-144 0 0,-1-3 0 0 0,0 0 0 0 0,0 0 0 0 0,1-1 0 0 0,-1 1 0 0 0,1 0 0 0 0,-1 0 0 0 0,1 0 0 0 0,0 0 0 0 0,-1 0 0 0 0,1 0 0 0 0,0-1 0 0 0,-1 1 0 0 0,1 0 0 0 0,0 0 0 0 0,0-1 0 0 0,1 2 0 0 0,11 9-1 0 0,3 0 13 0 0,-10-7 43 0 0,10 9-57 0 0,-14-11 2 0 0,0-1 0 0 0,11 5 0 0 0,-12-6-2 0 0,-1 1 0 0 0,1-1-1 0 0,0 0 1 0 0,0 1 0 0 0,-1-1-1 0 0,1 0 1 0 0,0 0 0 0 0,0 1-1 0 0,-1-1 1 0 0,1 0 0 0 0,0 0-1 0 0,0 0 1 0 0,0 0 0 0 0,0 0-1 0 0,-1 0 1 0 0,1 0 0 0 0,0 0-1 0 0,0-1 1 0 0,0 1 0 0 0,-1 0-1 0 0,1 0 1 0 0,0-1 0 0 0,3-1 1839 0 0,-3 3-1733 0 0,0-1 0 0 0,0 0-1 0 0,0-1 1 0 0,0 1 0 0 0,0 0-1 0 0,0 0 1 0 0,0 0-1 0 0,0 0 1 0 0,0-1 0 0 0,0 1-1 0 0,0-1 1 0 0,0 1 0 0 0,0-1-1 0 0,1 0 1 0 0,0-2-150 0 0,-1 0 1 0 0,1 1-1 0 0,-1-1 1 0 0,0 0-1 0 0,0 0 1 0 0,0 0-1 0 0,-1 0 1 0 0,1 0-1 0 0,0-5 0 0 0,2-10 125 0 0,-2 17-75 0 0,-1-1 1 0 0,0 1-1 0 0,1 0 1 0 0,-1 0 0 0 0,0 0-1 0 0,0-1 1 0 0,0 1-1 0 0,0 0 1 0 0,0 0 0 0 0,0-1-1 0 0,0 0 1 0 0,-1 0-2 0 0,1 1 1 0 0,0-1-1 0 0,0 0 1 0 0,0 1-1 0 0,0-1 1 0 0,0 1-1 0 0,0-1 1 0 0,1-2-1 0 0,3-17 15 0 0,-2 11 4 0 0,0 1-1 0 0,5-17 1 0 0,3-6 35 0 0,-9 24-58 0 0,1 1 0 0 0,0 0 0 0 0,5-9 0 0 0,-3 8 1 0 0,-3 5 0 0 0,0 0 0 0 0,1 0 0 0 0,-1 1 0 0 0,1-1 0 0 0,0 0 0 0 0,0 1 0 0 0,4-5 0 0 0,1 0 33 0 0,-1 0 0 0 0,10-13 0 0 0,-12 13-566 0 0,1 0 0 0 0,1 1 0 0 0,-1 0 0 0 0,10-9 0 0 0,-4 9-6932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3:46.5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4608 0 0,'0'0'5608'0'0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3:46.5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8 8352 0 0,'9'-8'12065'0'0,"-15"17"-6781"0"0,3-4-7635 0 0,-11 15 2421 0 0,13-18-48 0 0,-1-1 0 0 0,1 1 0 0 0,-1 0 0 0 0,0 0 1 0 0,1 0-1 0 0,0 1 0 0 0,0-1 0 0 0,0 0 0 0 0,-1 3 0 0 0,-2 6 2 0 0,-1-1 1 0 0,1 0 0 0 0,-1-1 0 0 0,-1 1-1 0 0,-7 8 1 0 0,6-7-94 0 0,-1 1-1 0 0,-7 17 1 0 0,2-5 473 0 0,1-4-5114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3:46.5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9216 0 0,'0'0'9558'0'0,"12"5"-5946"0"0,-2 2-2971 0 0,0-1 1 0 0,1 0-1 0 0,23 8 0 0 0,-26-11-367 0 0,1 0-1 0 0,0 2 1 0 0,12 8 0 0 0,-16-10-144 0 0,0 0 1 0 0,1 0 0 0 0,-1 1 0 0 0,0-2 0 0 0,1 0-1 0 0,-1 0 1 0 0,1 0 0 0 0,-1 0 0 0 0,2 0 0 0 0,-2-1-1 0 0,8 0 1 0 0,-7 0-131 0 0,2 0 0 0 0,0 0 0 0 0,-1 1 0 0 0,0-1 0 0 0,0 1 0 0 0,0 2 0 0 0,10 3 0 0 0,-2 0 0 0 0,-12-6-71 0 0,1 0 0 0 0,0-1-1 0 0,-1 1 1 0 0,2-1 0 0 0,-2 1 0 0 0,1-1-1 0 0,5-1 1 0 0,12 2-1835 0 0,-7-1-4284 0 0,2 0-1967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33:38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1840 0 0,'0'0'83'0'0,"0"2"-6"0"0,1 23 671 0 0,2-7 4424 0 0,-1 2 1777 0 0,-7 12-3280 0 0,-1 2-1589 0 0,6 155 1475 0 0,3-159-3544 0 0,-2 7-12 0 0,-2-23-103 0 0,0 1 0 0 0,1-1-1 0 0,2 29 1 0 0,0-14-603 0 0,-2-25 306 0 0,0 0-1 0 0,0 0 0 0 0,0 0 0 0 0,1 0 1 0 0,-1 0-1 0 0,3 6 0 0 0,0-1-1238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0:22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1 106 8752 0 0,'0'1'84'0'0,"0"-1"0"0"0,0 1 0 0 0,1-1 0 0 0,-1 1 0 0 0,0-1 0 0 0,1 1 0 0 0,-1-1 0 0 0,0 1 0 0 0,1-1 0 0 0,-1 0 0 0 0,1 1 0 0 0,-1-1 0 0 0,0 0 0 0 0,1 1 0 0 0,-1-1 0 0 0,1 0 0 0 0,-1 0 0 0 0,1 1 0 0 0,-1-1 0 0 0,1 0 0 0 0,-1 0 0 0 0,1 0 0 0 0,0 0 0 0 0,-1 1 0 0 0,4-1 3410 0 0,-1-3-1872 0 0,2-2-892 0 0,0 0 1 0 0,0 0 0 0 0,1 1 0 0 0,0-1 0 0 0,0 1 0 0 0,11-5-1 0 0,-13 6-493 0 0,-1 1-1 0 0,1-1 0 0 0,-1 0 0 0 0,1 0 1 0 0,4-5-1 0 0,-6 5-122 0 0,-1 1 0 0 0,1 0 0 0 0,0 0 0 0 0,0 0 0 0 0,0 0 0 0 0,1 0 0 0 0,-1 1 0 0 0,0-1 0 0 0,1 1 0 0 0,-1-1 0 0 0,1 1 0 0 0,-1 0 0 0 0,1 0 0 0 0,0 0 0 0 0,-1 0 0 0 0,7-1 0 0 0,-4 2-11 0 0,-1 0-1 0 0,1-1 1 0 0,0 0-1 0 0,0 0 1 0 0,0 0 0 0 0,0-1-1 0 0,0 1 1 0 0,-1-1-1 0 0,1 0 1 0 0,5-4-1 0 0,-8 5-102 0 0,0 0 0 0 0,0 0 0 0 0,0 0 0 0 0,0 0 0 0 0,0 1 0 0 0,0-1 0 0 0,1 1 0 0 0,-1-1 0 0 0,0 1 0 0 0,0 0 0 0 0,1 0 0 0 0,-1 0 0 0 0,0 0 0 0 0,3 1 0 0 0,0 0 0 0 0,-1 0 0 0 0,1 1 0 0 0,0 0 0 0 0,7 4 0 0 0,-3-1 0 0 0,-7-4 0 0 0,-1 0 0 0 0,1 1 0 0 0,-1-1 0 0 0,1 0 0 0 0,-1 1 0 0 0,0-1 0 0 0,1 1 0 0 0,-1 0 0 0 0,0-1 0 0 0,0 1 0 0 0,0 0 0 0 0,0-1 0 0 0,-1 1 0 0 0,1 0 0 0 0,0 0 0 0 0,-1 0 0 0 0,1 0 0 0 0,-1 0 0 0 0,0 0 0 0 0,0 0 0 0 0,1 0 0 0 0,-2 3 0 0 0,3 9 0 0 0,1 0 23 0 0,-2 0-1 0 0,0 0 0 0 0,-1-1 1 0 0,0 1-1 0 0,-4 25 0 0 0,0-18-74 0 0,0 0-1 0 0,-1-1 1 0 0,-10 22-1 0 0,-20 36-687 0 0,-14 43-678 0 0,49-121 1413 0 0,0 1 0 0 0,0-1-1 0 0,0 1 1 0 0,0 0 0 0 0,-1-1 0 0 0,1 1 0 0 0,0-1 0 0 0,0 1 0 0 0,-1-1 0 0 0,1 1 0 0 0,0-1 0 0 0,0 1 0 0 0,-1-1 0 0 0,1 1 0 0 0,-1-1 0 0 0,1 1 0 0 0,0-1 0 0 0,-1 0 0 0 0,1 1 0 0 0,-1-1-1 0 0,1 0 1 0 0,-1 1 0 0 0,1-1 0 0 0,-2 1 0 0 0,-10 6-120 0 0,11-7 357 0 0,2-1-188 0 0,0 0 1 0 0,0 0 0 0 0,0 0 0 0 0,0-1 0 0 0,-1 1-1 0 0,1 0 1 0 0,-1 0 0 0 0,1-1 0 0 0,-1 1-1 0 0,1 0 1 0 0,0-3 0 0 0,-1 2 26 0 0,3-2 52 0 0,0 0 1 0 0,0-1-1 0 0,0 1 1 0 0,1 0 0 0 0,0 0-1 0 0,-1 1 1 0 0,1-1-1 0 0,1 1 1 0 0,-1 0 0 0 0,6-3-1 0 0,5-5 12 0 0,92-65 312 0 0,-91 66-837 0 0,0 1 0 0 0,19-8 1 0 0,-21 10-1657 0 0,-1 0-6145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3:46.5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 8288 0 0,'28'0'7052'0'0,"-33"6"-6559"0"0,2-3-384 0 0,2-1 0 0 0,-1 0 0 0 0,1 0 0 0 0,0 1 0 0 0,-1 0 0 0 0,1-1 0 0 0,0 1 0 0 0,1-1 1 0 0,-1 0-1 0 0,-1 2 0 0 0,2-2 0 0 0,-1 1 0 0 0,1-1 0 0 0,0 1 0 0 0,-1 0 0 0 0,2 4 0 0 0,-4 19 227 0 0,2-19-263 0 0,1-2-1 0 0,0 1 1 0 0,0 1 0 0 0,0-1-1 0 0,0 1 1 0 0,2 7-1 0 0,1 20 179 0 0,-1-28-206 0 0,-2 1-1 0 0,1-1 0 0 0,1 0 1 0 0,2 12-1 0 0,-2-14-14 0 0,-1 0 1 0 0,0 1-1 0 0,1-1 0 0 0,-1 2 0 0 0,0-2 0 0 0,-1 0 0 0 0,0 2 0 0 0,0-2 0 0 0,0 1 0 0 0,-1 8 0 0 0,-5 15 134 0 0,3 1-1 0 0,1 0 0 0 0,1-1 0 0 0,2 32 0 0 0,0-2 35 0 0,0-28-134 0 0,-1-8 46 0 0,0-1 0 0 0,-5 38 0 0 0,0-34 25 0 0,4-17-93 0 0,0 0 1 0 0,0-1-1 0 0,-4 12 0 0 0,3-18-36 0 0,2-1-1 0 0,0 1 0 0 0,0-1 0 0 0,0 0 0 0 0,0 1 0 0 0,0-1 1 0 0,0 0-1 0 0,0 1 0 0 0,0-1 0 0 0,0 1 0 0 0,0-1 1 0 0,0 0-1 0 0,0 1 0 0 0,0-1 0 0 0,0 1 0 0 0,0-1 1 0 0,0 0-1 0 0,0 2 0 0 0,0-2 0 0 0,2 0 0 0 0,-2 1 0 0 0,0-1 1 0 0,0 0-1 0 0,0 1 0 0 0,1 0 0 0 0,0 1 20 0 0,0 0-6 0 0,-1 0 0 0 0,0 0-1 0 0,0 1 1 0 0,0-1 0 0 0,0 0-1 0 0,-1 0 1 0 0,1 0 0 0 0,-1 3-1 0 0,-3 16 118 0 0,2 1-41 0 0,1-17-62 0 0,0 1-1 0 0,1-1 0 0 0,0 2 0 0 0,0 7 0 0 0,2-1 0 0 0,-1 0 0 0 0,-1-1 0 0 0,0 0 0 0 0,0 1 0 0 0,-3 13 0 0 0,2-14-17 0 0,1 0 1 0 0,0 0-1 0 0,2 18 0 0 0,1 16-1 0 0,-2-33 14 0 0,1 0 1 0 0,3 16-1 0 0,1 6 15 0 0,10 57 64 0 0,2-18-43 0 0,-3 4 134 0 0,-11-48-47 0 0,2 0 0 0 0,11 37-1 0 0,-6-29 16 0 0,8 55 0 0 0,1 2-39 0 0,-16-55-79 0 0,-3-30-46 0 0,-1-2-1 0 0,1 1 0 0 0,4 9 0 0 0,47 205-1 0 0,-46-176 0 0 0,-5-34 0 0 0,1 0 0 0 0,3 13 0 0 0,7 36 0 0 0,-5-15 0 0 0,-1 3 0 0 0,-3-18 0 0 0,3 62 1464 0 0,2 12-1324 0 0,-2-55 38 0 0,-2-37-120 0 0,-2 0 1 0 0,1 30-1 0 0,1 4-31 0 0,-2-29-27 0 0,-2-16 0 0 0,1 1 0 0 0,-1 0 0 0 0,0 0 0 0 0,1 0 0 0 0,2 6 0 0 0,3 25 0 0 0,-6-29 0 0 0,2 0 0 0 0,-1 0 0 0 0,0 0 0 0 0,3 7 0 0 0,-1-4 0 0 0,-1 1 0 0 0,4 15 0 0 0,2 11 0 0 0,-4-21 0 0 0,-1 0 0 0 0,2 23 0 0 0,2 10 0 0 0,17 57 54 0 0,-19-61 12 0 0,-4-34-49 0 0,0 0-1 0 0,0 0 0 0 0,1-1 1 0 0,1 1-1 0 0,3 11 1 0 0,-3-15-6 0 0,-2 1 1 0 0,2-1 0 0 0,-2 1-1 0 0,1 9 1 0 0,-1-9-13 0 0,0 0 0 0 0,0 0 0 0 0,1 0 0 0 0,3 8 0 0 0,-2-6 18 0 0,-1-1 0 0 0,0 1-1 0 0,1 12 1 0 0,1 0-20 0 0,-2 1 3 0 0,-1-18 0 0 0,-1 1 0 0 0,1-1 0 0 0,-1 0 0 0 0,1 2 0 0 0,3 4 0 0 0,10 37-181 0 0,-11-39 232 0 0,-1-2-1 0 0,-1 1 1 0 0,0-1 0 0 0,1 10-1 0 0,0 6-42 0 0,0-12-8 0 0,1-2 0 0 0,-1 2 0 0 0,5 12 0 0 0,-6-20 0 0 0,-1-1 0 0 0,2 0 0 0 0,-1 0 0 0 0,0 1 0 0 0,-1-1 0 0 0,1 1 0 0 0,-1 0 0 0 0,0-1 0 0 0,1 1 0 0 0,-1-1 0 0 0,0 1 0 0 0,0-1 0 0 0,0 1 0 0 0,0-1 0 0 0,0 4 0 0 0,-1 2 0 0 0,2 2 1 0 0,8 33 52 0 0,-1 7 21 0 0,-2-28-71 0 0,-4-16 10 0 0,-1 0-1 0 0,1 1 0 0 0,-1-1 0 0 0,0 10 0 0 0,-1-9-10 0 0,0-2-1 0 0,0 0 1 0 0,1 2-1 0 0,-1-2 1 0 0,1 0-1 0 0,1 6 1 0 0,4 11 43 0 0,-6-13-37 0 0,0 1 2 0 0,0-6-6 0 0,0-1-1 0 0,0 0 1 0 0,0 2-1 0 0,0-2 1 0 0,1 0 0 0 0,-1 0-1 0 0,0 1 1 0 0,1 0 0 0 0,0-1-1 0 0,-1 0 1 0 0,3 4 0 0 0,3 20 7 0 0,-5-21-11 0 0,-1-1 0 0 0,1 1 0 0 0,0 0 0 0 0,1-1-1 0 0,1 6 1 0 0,-1-7 0 0 0,0 0 0 0 0,-1 1 0 0 0,0-1 0 0 0,0 0 0 0 0,-1 0 0 0 0,2 6 0 0 0,-1 0 0 0 0,0-1 0 0 0,1 1 0 0 0,5 9 0 0 0,7 30 118 0 0,-13-45-111 0 0,1 1 0 0 0,-1 0 0 0 0,-1 0 0 0 0,1-1 0 0 0,0 1 0 0 0,-1 0 0 0 0,0 5 0 0 0,0-7-4 0 0,0 1 0 0 0,2-1 0 0 0,-2 1 0 0 0,0-1 0 0 0,1 2-1 0 0,0-2 1 0 0,0 1 0 0 0,-1-1 0 0 0,3 5 0 0 0,2 14 50 0 0,15 47 86 0 0,-11-47-86 0 0,0 5-53 0 0,-4-14 0 0 0,10 23 0 0 0,-13-31 0 0 0,3 9 0 0 0,-7-8 0 0 0,7 23 0 0 0,-2-16 0 0 0,0 1 0 0 0,-1 0 0 0 0,3 17 0 0 0,-5-24 0 0 0,0-5 0 0 0,0 0 0 0 0,0-1 0 0 0,0 1 0 0 0,0 0 0 0 0,0 0 0 0 0,0-1 0 0 0,0 2 0 0 0,0-1 0 0 0,0 0 0 0 0,0 0 0 0 0,0-1 0 0 0,1 1 0 0 0,-1 0 0 0 0,0-1 0 0 0,0 1 0 0 0,1 0 0 0 0,-1 0 0 0 0,1-1 0 0 0,-1 1 0 0 0,0-1 0 0 0,1 1 0 0 0,0 0 0 0 0,13 18 0 0 0,-12-16 7 0 0,0 0 0 0 0,-1 1 0 0 0,2-1 0 0 0,-2 0 0 0 0,0 0 0 0 0,0 1-1 0 0,0 0 1 0 0,1 3 0 0 0,-1-1-5 0 0,10 26 52 0 0,-2 3-32 0 0,-10-34-16 0 0,1 0-1 0 0,0 0 0 0 0,0 0 0 0 0,0 0 1 0 0,0 0-1 0 0,1 1 0 0 0,-1-1 1 0 0,0 0-1 0 0,0 0 0 0 0,1 0 1 0 0,-1 0-1 0 0,0 0 0 0 0,1-1 1 0 0,-1 1-1 0 0,1 0 0 0 0,-1 0 1 0 0,2 1-1 0 0,2 5 23 0 0,-3 4-28 0 0,0-7 0 0 0,-1 0 0 0 0,2 1 0 0 0,-2-1 0 0 0,1 0 0 0 0,1 1 0 0 0,1 5 0 0 0,5 9 24 0 0,-6-16-13 0 0,0 1 1 0 0,-1 1 0 0 0,0-2 0 0 0,1 1-1 0 0,-2 1 1 0 0,1-1 0 0 0,2 8 0 0 0,-3-6-7 0 0,1 5 1 0 0,6 3-7 0 0,-5-8 1 0 0,9 22 0 0 0,-9-20 0 0 0,4 10 0 0 0,-5-18 0 0 0,0 1 0 0 0,-1 0 0 0 0,1 0 0 0 0,0 0 0 0 0,-1-1 0 0 0,1 1 0 0 0,-1 0 0 0 0,1 0 0 0 0,-1 0 0 0 0,1 1 0 0 0,-1-1 0 0 0,1 0 0 0 0,-1 0 0 0 0,0 1 0 0 0,19 46 11 0 0,-18-45 32 0 0,5 9-34 0 0,-6-9-10 0 0,18 35 67 0 0,-17-37-66 0 0,0 1 0 0 0,0 0 0 0 0,0 0 0 0 0,0 1 0 0 0,-1-1 0 0 0,1 1 0 0 0,-1-1 0 0 0,1 5 0 0 0,-1-6 0 0 0,0 0 1 0 0,0 0-1 0 0,1 1 1 0 0,-1-1-1 0 0,1 0 1 0 0,-1 0-1 0 0,2 0 1 0 0,-2 0 0 0 0,1 1-1 0 0,-1-1 1 0 0,1 0-1 0 0,0 0 1 0 0,0 0-1 0 0,-1 0 1 0 0,1 0 0 0 0,0 0-1 0 0,0 0 1 0 0,0 0-1 0 0,1 0 1 0 0,0 3 42 0 0,3 5-33 0 0,5 9-10 0 0,-1-4 0 0 0,-3-7 0 0 0,8 24 0 0 0,-11-22 11 0 0,-1-3 28 0 0,0-6-24 0 0,-2 0-15 0 0,0 0 0 0 0,0 0 0 0 0,0 0 0 0 0,0 0 0 0 0,0 0 0 0 0,0 0 0 0 0,1 0 0 0 0,-1 0 0 0 0,0 0 0 0 0,0 0 0 0 0,0 0 0 0 0,0 0 0 0 0,0 0-1 0 0,0 0 1 0 0,0 0 0 0 0,0 0 0 0 0,1 0 0 0 0,-1 0 0 0 0,0 0 0 0 0,0 0 0 0 0,0 0 0 0 0,0 0 0 0 0,0 0 0 0 0,0 0 0 0 0,0 0 0 0 0,0 0 0 0 0,2 0 0 0 0,-2 0 0 0 0,0 0 0 0 0,0 0 0 0 0,0 0 0 0 0,0 0 0 0 0,0 0-1 0 0,0 0 1 0 0,0 0 0 0 0,0 0 0 0 0,0 1 0 0 0,0-1 0 0 0,1 0 0 0 0,-1 0 0 0 0,0 0 0 0 0,0 0 0 0 0,0 0 0 0 0,0 0 0 0 0,0 0 0 0 0,0 0 0 0 0,0 1 0 0 0,12 24 1 0 0,-7-12-1 0 0,8 3 21 0 0,-12-15-17 0 0,0 1 0 0 0,1 0 0 0 0,-1 1 0 0 0,-1-2 0 0 0,1 1 0 0 0,1 0 0 0 0,-1 0-1 0 0,-1 0 1 0 0,1 0 0 0 0,0 3 0 0 0,-1-2-4 0 0,8 20 11 0 0,3-3 42 0 0,-5-9-53 0 0,12 20 0 0 0,-13-24 0 0 0,14 32 0 0 0,-18-34 0 0 0,0-3 0 0 0,0 1 0 0 0,-1-2 0 0 0,1 1 0 0 0,0 0 0 0 0,0-1 0 0 0,0 1 0 0 0,1-1 0 0 0,0 2 0 0 0,-1-2 0 0 0,3 3 0 0 0,-1-1 0 0 0,-1 2 0 0 0,2-2 0 0 0,-2 1 0 0 0,1-1 0 0 0,-1 2 0 0 0,3 5 0 0 0,1 3 0 0 0,4 8 0 0 0,5 5 0 0 0,-3-9 0 0 0,8 25 53 0 0,-12-24-41 0 0,-8-17-12 0 0,1 1 0 0 0,0-1 0 0 0,0 1 0 0 0,0-1 0 0 0,0 2 0 0 0,1-2-1 0 0,-1 0 1 0 0,0 1 0 0 0,3 1 0 0 0,0 3 7 0 0,3-1 7 0 0,-2 1 1 0 0,1 0-1 0 0,4 10 0 0 0,-5-7-14 0 0,-2-2 0 0 0,2 1 0 0 0,0-1 0 0 0,0 1 0 0 0,1 0 0 0 0,-1-2 0 0 0,1 2 0 0 0,12 8 0 0 0,-13-11 0 0 0,2 0 0 0 0,-2 0 0 0 0,-1 0 0 0 0,8 9 0 0 0,-12-12 0 0 0,1-2 0 0 0,-1 1 0 0 0,0 0 0 0 0,2 0 0 0 0,-2 0 0 0 0,0-1 0 0 0,1 1 0 0 0,-1 0 0 0 0,1-1 0 0 0,-1 1 0 0 0,1 0 0 0 0,0-1 0 0 0,-1 1 0 0 0,1 0 0 0 0,0-1 0 0 0,-1 1 0 0 0,1-1 0 0 0,0 0 0 0 0,-1 2 0 0 0,1-2 0 0 0,0 1 0 0 0,1-1 0 0 0,0 1 0 0 0,0-1 0 0 0,-1 0 0 0 0,0 1 0 0 0,1 0 0 0 0,-1-1 0 0 0,0 1 0 0 0,1 0 0 0 0,-1 0 0 0 0,1 0 0 0 0,-1 0 0 0 0,2 1 0 0 0,0 1 0 0 0,0 0 0 0 0,1-1 0 0 0,-1 0 0 0 0,0 0 0 0 0,6 3 0 0 0,-1-1 0 0 0,-6-3 0 0 0,-1 0 0 0 0,0 0 0 0 0,1 0 0 0 0,-1 1 0 0 0,0 0 0 0 0,0-1 0 0 0,0 0 0 0 0,0 1 0 0 0,-1-1 0 0 0,3 3 0 0 0,4 3 0 0 0,-3-5 8 0 0,13 12 37 0 0,-15-13-37 0 0,12 13-5 0 0,-8-5-3 0 0,-5-7 0 0 0,0 0 0 0 0,0 0 0 0 0,1 0 0 0 0,0 1 0 0 0,-1-1 0 0 0,1 0 0 0 0,-1-1 0 0 0,1 1 0 0 0,-1-1 0 0 0,1 1 0 0 0,4 2 0 0 0,-1 1 0 0 0,-3-2 0 0 0,0 1 0 0 0,9 6 0 0 0,-2-1 0 0 0,-2 3 0 0 0,2-3 0 0 0,3 3 0 0 0,-4-3 0 0 0,2 4 0 0 0,-2-1 0 0 0,20 18 53 0 0,-20-20-42 0 0,4 2-11 0 0,0-2 0 0 0,20 13 0 0 0,-23-18 0 0 0,14 17 0 0 0,-16-14 0 0 0,2 1 0 0 0,5 4 0 0 0,-13-13 0 0 0,13 9 0 0 0,-9-4 0 0 0,-2-2 0 0 0,-2-1 0 0 0,1 1 0 0 0,-1-1 0 0 0,1 0 0 0 0,0 1 0 0 0,0-1 0 0 0,1-1 0 0 0,-1 2 0 0 0,4 1 0 0 0,13 9 0 0 0,-5-1 53 0 0,-9-4-42 0 0,-3-5-11 0 0,0 0 0 0 0,1 0 0 0 0,-1 0 0 0 0,0-1 0 0 0,0 2 0 0 0,1-2 0 0 0,-1 1 0 0 0,2-1 0 0 0,2 3 0 0 0,-6-5 0 0 0,35 33 0 0 0,7 9 0 0 0,46 30 0 0 0,-86-70 0 0 0,14 7 0 0 0,-14-8 0 0 0,-3-1 0 0 0,21 17 0 0 0,-14-11 0 0 0,20 14 0 0 0,12 17 0 0 0,-32-32 0 0 0,-3-3 0 0 0,-1-1 0 0 0,0 1 0 0 0,0 1 0 0 0,-1-1 0 0 0,1 0 0 0 0,0 0 0 0 0,2 5 0 0 0,-3-7 0 0 0,-1 1 0 0 0,0 0 0 0 0,1-1 0 0 0,-1 1 0 0 0,1-1 0 0 0,-1 1 0 0 0,1-1 0 0 0,-1 1 0 0 0,1-1 0 0 0,-1 1 0 0 0,1-1 0 0 0,-1 1 0 0 0,1-1 0 0 0,0 0 0 0 0,-1 0 0 0 0,2 1 0 0 0,1-1 0 0 0,1 1 0 0 0,8 11 0 0 0,-11-12 0 0 0,0 1 0 0 0,0 0 0 0 0,0 1 0 0 0,0 0 0 0 0,0-1 0 0 0,-1 0 0 0 0,1 0 0 0 0,1 0 0 0 0,-1 0 0 0 0,-1 1 0 0 0,1-1 0 0 0,-1 0 0 0 0,1 4 0 0 0,2 1 0 0 0,0-4 0 0 0,12 12 0 0 0,1-1 0 0 0,-3-2 0 0 0,-13-10 0 0 0,0 0 0 0 0,1 1 0 0 0,-1-1 0 0 0,1 0 0 0 0,-1 0 0 0 0,1 0 0 0 0,-1 0 0 0 0,1 0 0 0 0,0 0 0 0 0,-1 0 0 0 0,1 0 0 0 0,0-1 0 0 0,0 1 0 0 0,0 1 0 0 0,20 19 0 0 0,-7-4 0 0 0,-14-17 0 0 0,29 25 0 0 0,-19-16 0 0 0,2 0 0 0 0,-4-1 0 0 0,11 11 0 0 0,-9-10 0 0 0,1-2 0 0 0,1 0 0 0 0,-4 2 0 0 0,2 3 0 0 0,-4-4 0 0 0,22 14 0 0 0,30 29 0 0 0,-58-51 0 0 0,1 0 0 0 0,-1 1 0 0 0,0-1 0 0 0,1 0 0 0 0,-1 0 0 0 0,0 0 0 0 0,1 1 0 0 0,-1-1 0 0 0,0 0 0 0 0,1 1 0 0 0,-1-1 0 0 0,0 0 0 0 0,1 1 0 0 0,-1-1 0 0 0,0 0 0 0 0,0 2 0 0 0,1-2 0 0 0,-1 0 0 0 0,0 1 0 0 0,0-1 0 0 0,0 1 0 0 0,0-1 0 0 0,0 0 0 0 0,1 1 0 0 0,-1 0 0 0 0,1 1 0 0 0,10 8 0 0 0,-9-8 0 0 0,-1-1 0 0 0,0-1 0 0 0,0 1 0 0 0,-1-1 0 0 0,2 1 0 0 0,-1-1 0 0 0,0 1 0 0 0,0-1 0 0 0,-1 1 0 0 0,1-1 0 0 0,0 0 0 0 0,0 0 0 0 0,0 1 0 0 0,0-1 0 0 0,0 0 0 0 0,3 0 0 0 0,-3 0 0 0 0,0 1 0 0 0,1-1 0 0 0,-1 2 0 0 0,0-1 0 0 0,0-1 0 0 0,1 1 0 0 0,-1 0 0 0 0,0 0 0 0 0,1 0 0 0 0,-1 0 0 0 0,0 0 0 0 0,0 0 0 0 0,1 2 0 0 0,2 2 0 0 0,11 11 0 0 0,-10-10 0 0 0,0 0 0 0 0,1-1 0 0 0,7 7 0 0 0,16 15 0 0 0,-18-14 0 0 0,-8-10 0 0 0,16 15 0 0 0,-14-15 0 0 0,-3 0 0 0 0,10 16 0 0 0,-6-13 0 0 0,14 9 0 0 0,-17-11 0 0 0,1-1 0 0 0,-1 0 0 0 0,2 0 0 0 0,-1 1 0 0 0,5 1 0 0 0,11 8 0 0 0,-7-4-1 0 0,54 30-9 0 0,-64-39-11 0 0,15 17 0 0 0,-12-12 58 0 0,2 1-33 0 0,0 0-1 0 0,-2 1 0 0 0,1 0 0 0 0,7 8 0 0 0,-11-10-3 0 0,1 0 0 0 0,1 1 0 0 0,-1-2 0 0 0,0 0 0 0 0,2 2 0 0 0,-1-3 0 0 0,0 1 0 0 0,11 6 0 0 0,-13-9 0 0 0,11 15 0 0 0,-9-8 0 0 0,2-3 0 0 0,25 24 0 0 0,-26-24 0 0 0,-1 0 0 0 0,0-2 0 0 0,1 2 0 0 0,10 4 0 0 0,-10-5 0 0 0,48 26 0 0 0,-50-28 0 0 0,-2-2 0 0 0,-1 1 0 0 0,0-1 0 0 0,0 0 0 0 0,1 1 0 0 0,0 0 0 0 0,-1-1 0 0 0,0 1 0 0 0,0 1 0 0 0,0-2 0 0 0,1 1 0 0 0,-1 0 0 0 0,0 0 0 0 0,1 2 0 0 0,5 4 0 0 0,-2-2 0 0 0,27 15 0 0 0,-24-13 0 0 0,-3-4 0 0 0,-1-1 0 0 0,0 2 0 0 0,1-2 0 0 0,-1 0 0 0 0,0 0 0 0 0,8 2 0 0 0,-3 0 0 0 0,-2-1 0 0 0,11 8 0 0 0,-9-4 0 0 0,16 15 0 0 0,-15-13 0 0 0,0-2 0 0 0,-6-5 0 0 0,-1 1 0 0 0,1-1 0 0 0,0 1 0 0 0,-1-1 0 0 0,0 1 0 0 0,1 0 0 0 0,-1 0 0 0 0,-1 0 0 0 0,5 5 0 0 0,-5-5 0 0 0,0 0 0 0 0,1 0 0 0 0,0-1 0 0 0,0 2 0 0 0,0-2 0 0 0,0 1 0 0 0,1-1 0 0 0,0 0 0 0 0,3 3 0 0 0,12 9 0 0 0,-4 1 0 0 0,19 8 64 0 0,-23-15-64 0 0,-10-4 0 0 0,0-1 0 0 0,9 7 0 0 0,12 6 0 0 0,13 14 0 0 0,-33-30 0 0 0,-2 1 0 0 0,1 0 0 0 0,0-1 0 0 0,-1 1 0 0 0,1 0 0 0 0,0-1 0 0 0,0 2 0 0 0,-1-2 0 0 0,1 1 0 0 0,0-1 0 0 0,0 0 0 0 0,0 1 0 0 0,0-1 0 0 0,2 1 0 0 0,-2-1 0 0 0,-1 0 0 0 0,1 0 0 0 0,-1 1 0 0 0,1-1 0 0 0,-1 0 0 0 0,1 1 0 0 0,0-1 0 0 0,-1 0 0 0 0,1 1 0 0 0,-1-1 0 0 0,1 1 0 0 0,-1-1 0 0 0,0 1 0 0 0,1-1 0 0 0,-1 1 0 0 0,0-1 0 0 0,1 1 0 0 0,-1-1 0 0 0,0 1 0 0 0,1 1 0 0 0,-1-2 0 0 0,0 1 0 0 0,0 0 0 0 0,0 0 0 0 0,7 5 0 0 0,-6-6 0 0 0,0 1 0 0 0,0-1 0 0 0,0 1 0 0 0,-1-1 0 0 0,1 1 0 0 0,0-1 0 0 0,0 2 0 0 0,-1-1 0 0 0,1 0 0 0 0,1-1 0 0 0,-2 1 0 0 0,1 0 0 0 0,-1 0 0 0 0,1 1 0 0 0,0-1 0 0 0,-1-1-1 0 0,0 1 0 0 0,1 0 1 0 0,-1-1-1 0 0,0 1 1 0 0,1 1-1 0 0,-1-2 1 0 0,1 1-1 0 0,-1 0 0 0 0,1-1 1 0 0,-1 1-1 0 0,1-1 1 0 0,-1 1-1 0 0,1-1 1 0 0,0 1-1 0 0,-1-1 1 0 0,1 0-1 0 0,1 1 0 0 0,-2-1 1 0 0,1 0-1 0 0,1 1 1 0 0,4 2-79 0 0,3 4 21 0 0,21 12 183 0 0,-29-19-125 0 0,0 0 0 0 0,0 1 0 0 0,-1-1 0 0 0,2 2 0 0 0,-1-2 0 0 0,0 1 0 0 0,-1 0 0 0 0,1-1 0 0 0,0 1 0 0 0,0 0 0 0 0,-1 0 0 0 0,1-1 0 0 0,-1 1 0 0 0,1 0 0 0 0,0 1 0 0 0,5 4 0 0 0,2-2 0 0 0,-1 4 0 0 0,0-3 0 0 0,0 3 0 0 0,1 0 0 0 0,2 1 0 0 0,19 11 0 0 0,0 3 0 0 0,-19-15 0 0 0,-1 0 0 0 0,-2 1 0 0 0,1 0 0 0 0,4-1 0 0 0,14 17 64 0 0,-16-16-64 0 0,0-4 0 0 0,-1 3 0 0 0,0 0 0 0 0,-2 1 0 0 0,4 0 0 0 0,2 1 0 0 0,15 23 0 0 0,-16-21 0 0 0,-7-11 0 0 0,16 15 0 0 0,-12-8 0 0 0,-3 2 0 0 0,3-2 0 0 0,0 1 0 0 0,-3 0 0 0 0,5 1 0 0 0,-9-10 0 0 0,17 26 0 0 0,-5-7 0 0 0,-6-7 0 0 0,-8-10 0 0 0,1 2 0 0 0,16 16 0 0 0,-12-13 12 0 0,-3-3-5 0 0,0 1 0 0 0,2-2 0 0 0,-2 1 0 0 0,1 1 0 0 0,7 6-1 0 0,-8-9 2 0 0,15 22-5 0 0,-16-23-3 0 0,0 0 0 0 0,0 0 0 0 0,-1 0 0 0 0,2 0 0 0 0,-2 0 0 0 0,1 0 0 0 0,-1 0 0 0 0,1 0 0 0 0,-1 0 0 0 0,1 0 0 0 0,-1 0 0 0 0,0 1 0 0 0,1 1 0 0 0,-1-1 0 0 0,0 0 0 0 0,1-1 0 0 0,-1 1 0 0 0,1 1 0 0 0,0-2 0 0 0,-1 1 0 0 0,1-1 0 0 0,0 1 0 0 0,0-1 0 0 0,0 1 0 0 0,1-1 0 0 0,1 4 0 0 0,18 21 0 0 0,-1-5 0 0 0,-10-3-2 0 0,-3-10 42 0 0,-4-6-25 0 0,3 2-3 0 0,-2 0-11 0 0,2 12-3 0 0,-6-14 2 0 0,1 3 0 0 0,9 6 0 0 0,11 22-224 0 0,-16-25 144 0 0,19 27 376 0 0,-17-27-308 0 0,-5-6-20 0 0,0 0 1 0 0,0 0-1 0 0,-1 1 1 0 0,1-1-1 0 0,0 0 1 0 0,0 1-1 0 0,-1-1 1 0 0,2 5-1 0 0,-2-5 31 0 0,-1-1 0 0 0,1 1 1 0 0,0 0-1 0 0,0-1 0 0 0,0 1 0 0 0,1 0 0 0 0,-1-1 0 0 0,0 1 0 0 0,1-1 0 0 0,2 2 1 0 0,-3-2 19 0 0,-1-1 1 0 0,1 1-1 0 0,0 1 1 0 0,-1-2-1 0 0,2 1 1 0 0,-1 0-1 0 0,-1 0 1 0 0,1 0-1 0 0,-1-1 1 0 0,1 1 0 0 0,-1 0-1 0 0,1 0 1 0 0,-1 1-1 0 0,5 7-100 0 0,0-2 0 0 0,11 16 0 0 0,-13-18 115 0 0,7 13 287 0 0,7 15-588 0 0,-13-21 173 0 0,-2-11 248 0 0,15 28-319 0 0,-11-20 145 0 0,0 2 20 0 0,2 12 28 0 0,-7-16 45 0 0,-1-4 53 0 0,5 1 7 0 0,-2-2-28 0 0,5 12-58 0 0,10 29-527 0 0,-1-14 454 0 0,-15-27 26 0 0,0-1 0 0 0,-1 1 0 0 0,0-1 1 0 0,0 1-1 0 0,-1 0 0 0 0,1-1 0 0 0,0 2 0 0 0,-1-1 0 0 0,1-1 0 0 0,-1 1 1 0 0,1 0-1 0 0,-1 0 0 0 0,0 1 0 0 0,1-2 0 0 0,-1 5 0 0 0,0 5 0 0 0,5-1 0 0 0,1 2 0 0 0,2 2 0 0 0,-9-10 0 0 0,9 21 0 0 0,-1-13 0 0 0,-1 2 0 0 0,2-1 0 0 0,9 29 0 0 0,-14-33 0 0 0,-3-7 0 0 0,1-1 0 0 0,-1 1 0 0 0,1-1 0 0 0,1 1 0 0 0,-2-1 0 0 0,1 2 0 0 0,0-2 0 0 0,0 1 0 0 0,0-1 0 0 0,0 0 0 0 0,0 1 0 0 0,0-1 0 0 0,2 1 0 0 0,-2-1 0 0 0,-1 0 0 0 0,2 1 0 0 0,-1-1 0 0 0,0 0 0 0 0,-1-1 0 0 0,1 1 0 0 0,0 0 0 0 0,-1 0 0 0 0,1 1 0 0 0,-1-1 0 0 0,1 0 0 0 0,-1 0 0 0 0,0 0 0 0 0,1 1 0 0 0,-1-1 0 0 0,0 2 0 0 0,9 14 0 0 0,-9-16 0 0 0,0 4 0 0 0,1-2 0 0 0,-1 0 0 0 0,1 0 0 0 0,0 1 0 0 0,0-1 0 0 0,2 3 0 0 0,2 3 0 0 0,-2-1 0 0 0,7 15 0 0 0,-8-12 0 0 0,2 11 0 0 0,4-4 0 0 0,-4-3 69 0 0,-2-6-75 0 0,1 0 0 0 0,0-2 0 0 0,0 2 0 0 0,7 11 0 0 0,-1 10-25 0 0,-9-30 31 0 0,2 3 0 0 0,0 1 0 0 0,-1-1 0 0 0,1 2 0 0 0,-2-2 0 0 0,1 1 0 0 0,1 6 0 0 0,-3-8 5 0 0,1 0 0 0 0,0 1 0 0 0,0-1 0 0 0,1-1 0 0 0,-1 1 0 0 0,0 0 1 0 0,1 0-1 0 0,-1 0 0 0 0,1 1 0 0 0,0 1 0 0 0,1 1 60 0 0,4 17 431 0 0,-2 8-465 0 0,-1-23-31 0 0,-1-6 0 0 0,-2 0 0 0 0,1 1 0 0 0,0-1 0 0 0,-1 0 0 0 0,1 0 0 0 0,-1 0 0 0 0,1 1 0 0 0,-1 0 0 0 0,0-1 0 0 0,0 0 0 0 0,1 0 0 0 0,-1 1 0 0 0,0-1 0 0 0,0 0 0 0 0,0 1 0 0 0,0 1 0 0 0,1 4 0 0 0,1 19 0 0 0,4 8 0 0 0,-6-32 0 0 0,0 1-1 0 0,0-1 1 0 0,0 2 0 0 0,1-2-1 0 0,-1 1 1 0 0,1-1 0 0 0,1 3-1 0 0,7 33 15 0 0,-3-14 43 0 0,-4-18-58 0 0,0-1 1 0 0,-1 0-1 0 0,1 2 0 0 0,-1-2 1 0 0,0 7-1 0 0,-1-10 1 0 0,0 2 0 0 0,0-2 0 0 0,0 1 0 0 0,0 0 0 0 0,1-1 0 0 0,-1 2 0 0 0,2 3 0 0 0,0 4 0 0 0,-2-9 0 0 0,-1 0 0 0 0,1-1 0 0 0,0 2 0 0 0,0-1 0 0 0,0-1 0 0 0,1 1 0 0 0,-1-1 0 0 0,0 1 0 0 0,0 0 0 0 0,1 0 0 0 0,0 2 0 0 0,7 19 0 0 0,11 54 0 0 0,4 2 0 0 0,-21-60 0 0 0,-2-17 0 0 0,0 1 0 0 0,1-1 0 0 0,-1 1 0 0 0,0-1 0 0 0,1 1 0 0 0,-1-1 0 0 0,3 4 0 0 0,1 7-138 0 0,0 1 1 0 0,5 21-1 0 0,-4 5 519 0 0,-5-36-381 0 0,0 0 0 0 0,1-1 0 0 0,-1 1 0 0 0,1 0 0 0 0,-1-1 0 0 0,2 1 0 0 0,-1 0 0 0 0,2 4 0 0 0,-2-6 0 0 0,4 20 0 0 0,-5-12 0 0 0,0-9 0 0 0,0 1 0 0 0,0-1 0 0 0,0 0 0 0 0,0 0 0 0 0,0 0 0 0 0,0 0 0 0 0,0 0 0 0 0,1 1 0 0 0,-1-1 0 0 0,0 0 0 0 0,1 0 0 0 0,-1 0 0 0 0,2 0 0 0 0,-2 0 0 0 0,1 0 0 0 0,0 2 0 0 0,2 2 0 0 0,1 16 0 0 0,-3-13 0 0 0,6 21 0 0 0,-6-17 0 0 0,1-9 0 0 0,2 18 0 0 0,-4-18 0 0 0,0-2 0 0 0,0 0 0 0 0,0 0 0 0 0,0 0 0 0 0,0 0 0 0 0,0 1 0 0 0,2-1 0 0 0,-2 0 0 0 0,0 0 0 0 0,0 0 0 0 0,1 0 0 0 0,-1-1 0 0 0,1 1 0 0 0,-1 0 0 0 0,1 0 0 0 0,-1 0 0 0 0,2 1 0 0 0,0 1 0 0 0,-1-2 0 0 0,-1 0 0 0 0,1 0 0 0 0,0 0 0 0 0,-1 0 0 0 0,1 0 0 0 0,-1 0 0 0 0,2 0 0 0 0,-2 0 0 0 0,1 0 0 0 0,-1 1 0 0 0,0-1 0 0 0,0 0 0 0 0,1 0 0 0 0,-1 2 0 0 0,1 19 0 0 0,6 10 0 0 0,-2-12-139 0 0,-3-10 4 0 0,0 0 0 0 0,1 1-1 0 0,6 11 1 0 0,-6-12 135 0 0,4 24 0 0 0,-7-33 0 0 0,0 0 0 0 0,0 0 0 0 0,0 0 0 0 0,0 0 0 0 0,1 0 0 0 0,-1 1 0 0 0,0-1 0 0 0,0 0 0 0 0,1 0 0 0 0,-1 0 0 0 0,1 0 0 0 0,-1 0 0 0 0,1 0 0 0 0,-1 0 0 0 0,1-1 0 0 0,1 2 0 0 0,-2-1 0 0 0,1-1 0 0 0,-1 1 0 0 0,1 1 0 0 0,-1-2 0 0 0,1 1 0 0 0,-1-1 0 0 0,2 1 0 0 0,-2 0 0 0 0,0 0 0 0 0,1-1 0 0 0,-1 1 0 0 0,0 0 0 0 0,0 0 0 0 0,1-1 0 0 0,-1 1 0 0 0,0 0 0 0 0,0 1 0 0 0,4 7 0 0 0,-3-8 0 0 0,0 0 0 0 0,0 0 0 0 0,-1 2 0 0 0,1-2 0 0 0,0 0 0 0 0,-1 1 0 0 0,2-1 0 0 0,-2 0 0 0 0,1 1 0 0 0,-1-1 0 0 0,0 1 0 0 0,0 0 0 0 0,0 0 0 0 0,1 2 0 0 0,0 4 0 0 0,2 1 0 0 0,0 1 0 0 0,5 15 0 0 0,-3-4 0 0 0,9 14 0 0 0,-12-34 0 0 0,2 1 0 0 0,0 11 0 0 0,-5-8 0 0 0,1-4 0 0 0,0 0 0 0 0,0-1 0 0 0,0 1 0 0 0,0 0 0 0 0,0 0 0 0 0,0-1 0 0 0,0 1 0 0 0,0 0 0 0 0,1 0 0 0 0,-1-1 0 0 0,0 1 0 0 0,0 1 0 0 0,1-1 0 0 0,-1-1 0 0 0,0 1 0 0 0,1 0 0 0 0,-1-1 0 0 0,1 1 0 0 0,0 1 0 0 0,3 2 0 0 0,3 21 0 0 0,-1-3 0 0 0,-6-19 0 0 0,6 11 0 0 0,-4-9 0 0 0,10 25 0 0 0,-6-16 0 0 0,-8-10 0 0 0,2-3 0 0 0,0-1 0 0 0,0 1 0 0 0,0-1 0 0 0,0 1 0 0 0,0-1 0 0 0,0 2 0 0 0,0-1 0 0 0,0-1 0 0 0,0 1 0 0 0,0-1 0 0 0,0 1 0 0 0,0 0 0 0 0,0-1 0 0 0,2 1 0 0 0,-2-1 0 0 0,0 1 0 0 0,0-1 0 0 0,1 1 0 0 0,-1-1 0 0 0,0 1 0 0 0,1-1 0 0 0,-1 1 0 0 0,1 0 0 0 0,5 8 0 0 0,0 4 0 0 0,2 22 0 0 0,-5-18 0 0 0,-2-16 0 0 0,6 26 0 0 0,-6-16 0 0 0,-1 0 0 0 0,3 31 0 0 0,-4-39 0 0 0,1-2 0 0 0,0 0 0 0 0,0 0 0 0 0,0-1 0 0 0,0 1 0 0 0,0 1 0 0 0,0-1 0 0 0,0 0 0 0 0,0-1 0 0 0,0 1 0 0 0,0 0 0 0 0,0 0 0 0 0,0 0 0 0 0,0-1 0 0 0,1 1 0 0 0,-1 0 0 0 0,2 1 0 0 0,3 20 0 0 0,18 53 736 0 0,-21-61-736 0 0,7 25 0 0 0,-6-27 0 0 0,-2-1 0 0 0,-1-8 0 0 0,0-1 0 0 0,0 0 0 0 0,0 0 0 0 0,0 0 0 0 0,0 0 0 0 0,0 1 0 0 0,0-2 0 0 0,1 1 0 0 0,-1 0 0 0 0,1 0 0 0 0,-1 0 0 0 0,1-1 0 0 0,1 4 0 0 0,2 3 0 0 0,-4 0 0 0 0,6 31 0 0 0,-2-25 0 0 0,1 1 0 0 0,-8-11 0 0 0,2-1 0 0 0,0 0 0 0 0,1 2 0 0 0,4 16 0 0 0,1 2 0 0 0,1 18 0 0 0,-2-33 0 0 0,-3-7 0 0 0,0 2 0 0 0,-1-2 0 0 0,1 0 0 0 0,-1 0 0 0 0,1 1 0 0 0,-1-1 0 0 0,0 0 0 0 0,1 1 0 0 0,-1-1 0 0 0,0 0 0 0 0,0 2 0 0 0,0-2 0 0 0,0 1 0 0 0,0-1 0 0 0,0 2 0 0 0,0 65 0 0 0,-1-67 0 0 0,1 1 0 0 0,0-1 0 0 0,0 0 0 0 0,0 0 0 0 0,0 0 0 0 0,0 0 0 0 0,0 0 0 0 0,1-1 0 0 0,-1 1 0 0 0,0 0 0 0 0,0 0 0 0 0,1 0 0 0 0,-1 0 0 0 0,0 1 0 0 0,1-2 0 0 0,-1 1 0 0 0,1 0 0 0 0,-1 0 0 0 0,3 0 0 0 0,0 6 0 0 0,-6 5 0 0 0,3-3 0 0 0,13 49 0 0 0,-8-10 0 0 0,4-17 0 0 0,-8-23 0 0 0,-1-5 0 0 0,0 2 0 0 0,0-2 0 0 0,0 1 0 0 0,1-1 0 0 0,-1 1 0 0 0,1-1 0 0 0,2 8 0 0 0,0-3 0 0 0,-2-6 0 0 0,0 1 0 0 0,1-1 0 0 0,-2 0 0 0 0,1 1 0 0 0,-1-1 0 0 0,1 1 0 0 0,-1 0 0 0 0,0-1 0 0 0,0 6 0 0 0,0 14 0 0 0,-1-19 0 0 0,5 13 0 0 0,-3-15 0 0 0,9 27 0 0 0,1 15 0 0 0,-11-42 0 0 0,0-1 0 0 0,0 1 0 0 0,0 0 0 0 0,0-1 0 0 0,0 1 0 0 0,0 1 0 0 0,1-1 0 0 0,-1-1 0 0 0,0 1 0 0 0,0 0 0 0 0,1-1 0 0 0,-1 1 0 0 0,0 0 0 0 0,0-1 0 0 0,1 1 0 0 0,-1 0 0 0 0,1-1 0 0 0,-1 1 0 0 0,1-1 0 0 0,0 1 0 0 0,0 3 0 0 0,0 8 0 0 0,-2-8 0 0 0,1-3 0 0 0,8 25 0 0 0,-6-18 11 0 0,0 2-1 0 0,-1 0 1 0 0,0 0 0 0 0,0 17-1 0 0,0-21 1 0 0,7 17-11 0 0,-7-21 0 0 0,0 1 0 0 0,0-1 0 0 0,0 2 0 0 0,-1-2 0 0 0,1 1 0 0 0,-1 0 0 0 0,0 0 0 0 0,0 0 0 0 0,0 4 0 0 0,0 3 0 0 0,0-3 0 0 0,1 0 0 0 0,-1 0 0 0 0,5 12 0 0 0,-5-17 0 0 0,1 10 0 0 0,2-2 0 0 0,-2 2 0 0 0,-1-2 0 0 0,0 0 0 0 0,0 0 0 0 0,-1 2 0 0 0,-2-2 0 0 0,2 2 0 0 0,1-3 0 0 0,0 2 0 0 0,0 0 0 0 0,0 1 0 0 0,0-2 0 0 0,0 32 0 0 0,1-30 0 0 0,2-3 0 0 0,-2 3 0 0 0,0-2 0 0 0,4 2 0 0 0,-2-3 0 0 0,-3 3 0 0 0,0-3 0 0 0,-2 10 0 0 0,3-13 0 0 0,4 16 0 0 0,-3-12 0 0 0,2 0 0 0 0,-2 1 0 0 0,0 0 0 0 0,-2-1 0 0 0,0 2 0 0 0,0 40 0 0 0,0-22 0 0 0,0 37 0 0 0,1-54 0 0 0,0-12 0 0 0,1 2 0 0 0,-1 31 0 0 0,-1-27 0 0 0,0-4 0 0 0,0-1 0 0 0,0 0 0 0 0,0 0 0 0 0,1 0 0 0 0,-1 0 0 0 0,2 1 0 0 0,-2-1 0 0 0,2 4 0 0 0,0 0 0 0 0,-1-1 0 0 0,0 0 0 0 0,0 1 0 0 0,-1 10 0 0 0,0-13 0 0 0,2 1 0 0 0,-2-3 0 0 0,1-1 0 0 0,-1 1 0 0 0,0 0 0 0 0,1-1 0 0 0,-1 1 0 0 0,0 0 0 0 0,0-1 0 0 0,1 1 0 0 0,-1 0 0 0 0,0-1 0 0 0,0 1 0 0 0,0 0 0 0 0,0-1 0 0 0,0 1 0 0 0,0 0 0 0 0,0-1 0 0 0,0 2 0 0 0,-1 0 0 0 0,2 5 0 0 0,3 8 0 0 0,-2 1 0 0 0,1-11 0 0 0,-2-4 0 0 0,-1 0 0 0 0,1 0 0 0 0,0 0 0 0 0,-1 0 0 0 0,1 0 0 0 0,-1 1 0 0 0,0-1 0 0 0,2 0 0 0 0,-2 0 0 0 0,0 0 0 0 0,0 1 0 0 0,0-1 0 0 0,0 0 0 0 0,0 0 0 0 0,0 0 0 0 0,0 2 0 0 0,0-2 0 0 0,0 1 0 0 0,0 8 0 0 0,4-1 0 0 0,-2 7 0 0 0,-1-13 0 0 0,6 7 0 0 0,-5-7 0 0 0,1 6 0 0 0,1 8 0 0 0,-3-14 0 0 0,-1-3 0 0 0,0 24 0 0 0,-1-8 0 0 0,1-15 0 0 0,6 15 0 0 0,-6-7 0 0 0,1 1 0 0 0,1 1 11 0 0,-1 1 31 0 0,-1-2-31 0 0,0 2-11 0 0,-2 3 0 0 0,5 4 0 0 0,0-10 0 0 0,-2 0 0 0 0,-1 3 0 0 0,0-2 0 0 0,0 1 0 0 0,0 1 0 0 0,0-2 0 0 0,0 2 0 0 0,0-2 0 0 0,0 1 0 0 0,0 21 0 0 0,0-18 0 0 0,3-13 0 0 0,-1 2 0 0 0,-1 20 0 0 0,-1-13 0 0 0,3 6 0 0 0,-3-14 0 0 0,1 0 0 0 0,-1 1 0 0 0,0-1 0 0 0,1 1 0 0 0,-1-1 0 0 0,0 0 0 0 0,0 0 0 0 0,-1 1 0 0 0,1 0 0 0 0,0-1 0 0 0,-2 3 0 0 0,0 7 0 0 0,0-6 0 0 0,1-5 0 0 0,1 0 0 0 0,-1 0 0 0 0,1 1 0 0 0,0-1 0 0 0,-2 0 0 0 0,2 0 0 0 0,0 1 0 0 0,0 0 0 0 0,-1-1 0 0 0,1 0 0 0 0,0 0 0 0 0,0 1 0 0 0,1 1 0 0 0,-1 9 0 0 0,0-4 11 0 0,-5 45 42 0 0,5-42-53 0 0,0 55 0 0 0,-1-58 0 0 0,1-3 0 0 0,0-1 0 0 0,0 0 0 0 0,1 2 0 0 0,-1-2 0 0 0,1 0 0 0 0,2 8 0 0 0,0 7 0 0 0,-5-5 0 0 0,2 26 0 0 0,0 1 0 0 0,0-14 0 0 0,-1-24 10 0 0,1 3-9 0 0,1-2 0 0 0,-1 0 1 0 0,2 2-1 0 0,-2-2 0 0 0,1 0 0 0 0,1 2 1 0 0,1 4-1 0 0,-2-7-220 0 0,5-3-1938 0 0,2-5 617 0 0,3-2-68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3:46.5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 11976 0 0,'0'0'5326'0'0,"2"2"-5013"0"0,5 5-116 0 0,-1 1 0 0 0,0 1-1 0 0,0-1 1 0 0,5 12-1 0 0,15 21 271 0 0,-8-14-113 0 0,-14-18-305 0 0,1-1 1 0 0,10 13-1 0 0,-10-16-69 0 0,0 0 63 0 0,0 1 0 0 0,0-1 0 0 0,0 1 0 0 0,-1 0-1 0 0,0 1 1 0 0,5 11 0 0 0,13 18 101 0 0,-21-32-144 0 0,-1-3 0 0 0,0 0 0 0 0,0 0 0 0 0,1-1 0 0 0,-1 1 0 0 0,1 0 0 0 0,-1 0 0 0 0,1 0 0 0 0,0 0 0 0 0,-1 0 0 0 0,1 0 0 0 0,0-1 0 0 0,-1 1 0 0 0,1 0 0 0 0,0 0 0 0 0,0-1 0 0 0,1 2 0 0 0,11 9-1 0 0,3 0 13 0 0,-10-7 43 0 0,10 9-57 0 0,-14-11 2 0 0,0-1 0 0 0,11 5 0 0 0,-12-6-2 0 0,-1 1 0 0 0,1-1-1 0 0,0 0 1 0 0,0 1 0 0 0,-1-1-1 0 0,1 0 1 0 0,0 0 0 0 0,0 1-1 0 0,-1-1 1 0 0,1 0 0 0 0,0 0-1 0 0,0 0 1 0 0,0 0 0 0 0,0 0-1 0 0,-1 0 1 0 0,1 0 0 0 0,0 0-1 0 0,0-1 1 0 0,0 1 0 0 0,-1 0-1 0 0,1 0 1 0 0,0-1 0 0 0,3-1 1839 0 0,-3 3-1733 0 0,0-1 0 0 0,0 0-1 0 0,0-1 1 0 0,0 1 0 0 0,0 0-1 0 0,0 0 1 0 0,0 0-1 0 0,0 0 1 0 0,0-1 0 0 0,0 1-1 0 0,0-1 1 0 0,0 1 0 0 0,0-1-1 0 0,1 0 1 0 0,0-2-150 0 0,-1 0 1 0 0,1 1-1 0 0,-1-1 1 0 0,0 0-1 0 0,0 0 1 0 0,0 0-1 0 0,-1 0 1 0 0,1 0-1 0 0,0-5 0 0 0,2-10 125 0 0,-2 17-75 0 0,-1-1 1 0 0,0 1-1 0 0,1 0 1 0 0,-1 0 0 0 0,0 0-1 0 0,0-1 1 0 0,0 1-1 0 0,0 0 1 0 0,0 0 0 0 0,0-1-1 0 0,0 0 1 0 0,-1 0-2 0 0,1 1 1 0 0,0-1-1 0 0,0 0 1 0 0,0 1-1 0 0,0-1 1 0 0,0 1-1 0 0,0-1 1 0 0,1-2-1 0 0,3-17 15 0 0,-2 11 4 0 0,0 1-1 0 0,5-17 1 0 0,3-6 35 0 0,-9 24-58 0 0,1 1 0 0 0,0 0 0 0 0,5-9 0 0 0,-3 8 1 0 0,-3 5 0 0 0,0 0 0 0 0,1 0 0 0 0,-1 1 0 0 0,1-1 0 0 0,0 0 0 0 0,0 1 0 0 0,4-5 0 0 0,1 0 33 0 0,-1 0 0 0 0,10-13 0 0 0,-12 13-566 0 0,1 0 0 0 0,1 1 0 0 0,-1 0 0 0 0,10-9 0 0 0,-4 9-6932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3:51.4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4608 0 0,'0'0'5608'0'0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3:51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8 8352 0 0,'9'-8'12065'0'0,"-15"17"-6781"0"0,3-4-7635 0 0,-11 15 2421 0 0,13-18-48 0 0,-1-1 0 0 0,1 1 0 0 0,-1 0 0 0 0,0 0 1 0 0,1 0-1 0 0,0 1 0 0 0,0-1 0 0 0,0 0 0 0 0,-1 3 0 0 0,-2 6 2 0 0,-1-1 1 0 0,1 0 0 0 0,-1-1 0 0 0,-1 1-1 0 0,-7 8 1 0 0,6-7-94 0 0,-1 1-1 0 0,-7 17 1 0 0,2-5 473 0 0,1-4-5114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3:51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9216 0 0,'0'0'9558'0'0,"12"5"-5946"0"0,-2 2-2971 0 0,0-1 1 0 0,1 0-1 0 0,23 8 0 0 0,-26-11-367 0 0,1 0-1 0 0,0 2 1 0 0,12 8 0 0 0,-16-10-144 0 0,0 0 1 0 0,1 0 0 0 0,-1 1 0 0 0,0-2 0 0 0,1 0-1 0 0,-1 0 1 0 0,1 0 0 0 0,-1 0 0 0 0,2 0 0 0 0,-2-1-1 0 0,8 0 1 0 0,-7 0-131 0 0,2 0 0 0 0,0 0 0 0 0,-1 1 0 0 0,0-1 0 0 0,0 1 0 0 0,0 2 0 0 0,10 3 0 0 0,-2 0 0 0 0,-12-6-71 0 0,1 0 0 0 0,0-1-1 0 0,-1 1 1 0 0,2-1 0 0 0,-2 1 0 0 0,1-1-1 0 0,5-1 1 0 0,12 2-1835 0 0,-7-1-4284 0 0,2 0-1967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3:51.4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 8288 0 0,'28'0'7052'0'0,"-33"6"-6559"0"0,2-3-384 0 0,2-1 0 0 0,-1 0 0 0 0,1 0 0 0 0,0 1 0 0 0,-1 0 0 0 0,1-1 0 0 0,0 1 0 0 0,1-1 1 0 0,-1 0-1 0 0,-1 2 0 0 0,2-2 0 0 0,-1 1 0 0 0,1-1 0 0 0,0 1 0 0 0,-1 0 0 0 0,2 4 0 0 0,-4 19 227 0 0,2-19-263 0 0,1-2-1 0 0,0 1 1 0 0,0 1 0 0 0,0-1-1 0 0,0 1 1 0 0,2 7-1 0 0,1 20 179 0 0,-1-28-206 0 0,-2 1-1 0 0,1-1 0 0 0,1 0 1 0 0,2 12-1 0 0,-2-14-14 0 0,-1 0 1 0 0,0 1-1 0 0,1-1 0 0 0,-1 2 0 0 0,0-2 0 0 0,-1 0 0 0 0,0 2 0 0 0,0-2 0 0 0,0 1 0 0 0,-1 8 0 0 0,-5 15 134 0 0,3 1-1 0 0,1 0 0 0 0,1-1 0 0 0,2 32 0 0 0,0-2 35 0 0,0-28-134 0 0,-1-8 46 0 0,0-1 0 0 0,-5 38 0 0 0,0-34 25 0 0,4-17-93 0 0,0 0 1 0 0,0-1-1 0 0,-4 12 0 0 0,3-18-36 0 0,2-1-1 0 0,0 1 0 0 0,0-1 0 0 0,0 0 0 0 0,0 1 0 0 0,0-1 1 0 0,0 0-1 0 0,0 1 0 0 0,0-1 0 0 0,0 1 0 0 0,0-1 1 0 0,0 0-1 0 0,0 1 0 0 0,0-1 0 0 0,0 1 0 0 0,0-1 1 0 0,0 0-1 0 0,0 2 0 0 0,0-2 0 0 0,2 0 0 0 0,-2 1 0 0 0,0-1 1 0 0,0 0-1 0 0,0 1 0 0 0,1 0 0 0 0,0 1 20 0 0,0 0-6 0 0,-1 0 0 0 0,0 0-1 0 0,0 1 1 0 0,0-1 0 0 0,0 0-1 0 0,-1 0 1 0 0,1 0 0 0 0,-1 3-1 0 0,-3 16 118 0 0,2 1-41 0 0,1-17-62 0 0,0 1-1 0 0,1-1 0 0 0,0 2 0 0 0,0 7 0 0 0,2-1 0 0 0,-1 0 0 0 0,-1-1 0 0 0,0 0 0 0 0,0 1 0 0 0,-3 13 0 0 0,2-14-17 0 0,1 0 1 0 0,0 0-1 0 0,2 18 0 0 0,1 16-1 0 0,-2-33 14 0 0,1 0 1 0 0,3 16-1 0 0,1 6 15 0 0,10 57 64 0 0,2-18-43 0 0,-3 4 134 0 0,-11-48-47 0 0,2 0 0 0 0,11 37-1 0 0,-6-29 16 0 0,8 55 0 0 0,1 2-39 0 0,-16-55-79 0 0,-3-30-46 0 0,-1-2-1 0 0,1 1 0 0 0,4 9 0 0 0,47 205-1 0 0,-46-176 0 0 0,-5-34 0 0 0,1 0 0 0 0,3 13 0 0 0,7 36 0 0 0,-5-15 0 0 0,-1 3 0 0 0,-3-18 0 0 0,3 62 1464 0 0,2 12-1324 0 0,-2-55 38 0 0,-2-37-120 0 0,-2 0 1 0 0,1 30-1 0 0,1 4-31 0 0,-2-29-27 0 0,-2-16 0 0 0,1 1 0 0 0,-1 0 0 0 0,0 0 0 0 0,1 0 0 0 0,2 6 0 0 0,3 25 0 0 0,-6-29 0 0 0,2 0 0 0 0,-1 0 0 0 0,0 0 0 0 0,3 7 0 0 0,-1-4 0 0 0,-1 1 0 0 0,4 15 0 0 0,2 11 0 0 0,-4-21 0 0 0,-1 0 0 0 0,2 23 0 0 0,2 10 0 0 0,17 57 54 0 0,-19-61 12 0 0,-4-34-49 0 0,0 0-1 0 0,0 0 0 0 0,1-1 1 0 0,1 1-1 0 0,3 11 1 0 0,-3-15-6 0 0,-2 1 1 0 0,2-1 0 0 0,-2 1-1 0 0,1 9 1 0 0,-1-9-13 0 0,0 0 0 0 0,0 0 0 0 0,1 0 0 0 0,3 8 0 0 0,-2-6 18 0 0,-1-1 0 0 0,0 1-1 0 0,1 12 1 0 0,1 0-20 0 0,-2 1 3 0 0,-1-18 0 0 0,-1 1 0 0 0,1-1 0 0 0,-1 0 0 0 0,1 2 0 0 0,3 4 0 0 0,10 37-181 0 0,-11-39 232 0 0,-1-2-1 0 0,-1 1 1 0 0,0-1 0 0 0,1 10-1 0 0,0 6-42 0 0,0-12-8 0 0,1-2 0 0 0,-1 2 0 0 0,5 12 0 0 0,-6-20 0 0 0,-1-1 0 0 0,2 0 0 0 0,-1 0 0 0 0,0 1 0 0 0,-1-1 0 0 0,1 1 0 0 0,-1 0 0 0 0,0-1 0 0 0,1 1 0 0 0,-1-1 0 0 0,0 1 0 0 0,0-1 0 0 0,0 1 0 0 0,0-1 0 0 0,0 4 0 0 0,-1 2 0 0 0,2 2 1 0 0,8 33 52 0 0,-1 7 21 0 0,-2-28-71 0 0,-4-16 10 0 0,-1 0-1 0 0,1 1 0 0 0,-1-1 0 0 0,0 10 0 0 0,-1-9-10 0 0,0-2-1 0 0,0 0 1 0 0,1 2-1 0 0,-1-2 1 0 0,1 0-1 0 0,1 6 1 0 0,4 11 43 0 0,-6-13-37 0 0,0 1 2 0 0,0-6-6 0 0,0-1-1 0 0,0 0 1 0 0,0 2-1 0 0,0-2 1 0 0,1 0 0 0 0,-1 0-1 0 0,0 1 1 0 0,1 0 0 0 0,0-1-1 0 0,-1 0 1 0 0,3 4 0 0 0,3 20 7 0 0,-5-21-11 0 0,-1-1 0 0 0,1 1 0 0 0,0 0 0 0 0,1-1-1 0 0,1 6 1 0 0,-1-7 0 0 0,0 0 0 0 0,-1 1 0 0 0,0-1 0 0 0,0 0 0 0 0,-1 0 0 0 0,2 6 0 0 0,-1 0 0 0 0,0-1 0 0 0,1 1 0 0 0,5 9 0 0 0,7 30 118 0 0,-13-45-111 0 0,1 1 0 0 0,-1 0 0 0 0,-1 0 0 0 0,1-1 0 0 0,0 1 0 0 0,-1 0 0 0 0,0 5 0 0 0,0-7-4 0 0,0 1 0 0 0,2-1 0 0 0,-2 1 0 0 0,0-1 0 0 0,1 2-1 0 0,0-2 1 0 0,0 1 0 0 0,-1-1 0 0 0,3 5 0 0 0,2 14 50 0 0,15 47 86 0 0,-11-47-86 0 0,0 5-53 0 0,-4-14 0 0 0,10 23 0 0 0,-13-31 0 0 0,3 9 0 0 0,-7-8 0 0 0,7 23 0 0 0,-2-16 0 0 0,0 1 0 0 0,-1 0 0 0 0,3 17 0 0 0,-5-24 0 0 0,0-5 0 0 0,0 0 0 0 0,0-1 0 0 0,0 1 0 0 0,0 0 0 0 0,0 0 0 0 0,0-1 0 0 0,0 2 0 0 0,0-1 0 0 0,0 0 0 0 0,0 0 0 0 0,0-1 0 0 0,1 1 0 0 0,-1 0 0 0 0,0-1 0 0 0,0 1 0 0 0,1 0 0 0 0,-1 0 0 0 0,1-1 0 0 0,-1 1 0 0 0,0-1 0 0 0,1 1 0 0 0,0 0 0 0 0,13 18 0 0 0,-12-16 7 0 0,0 0 0 0 0,-1 1 0 0 0,2-1 0 0 0,-2 0 0 0 0,0 0 0 0 0,0 1-1 0 0,0 0 1 0 0,1 3 0 0 0,-1-1-5 0 0,10 26 52 0 0,-2 3-32 0 0,-10-34-16 0 0,1 0-1 0 0,0 0 0 0 0,0 0 0 0 0,0 0 1 0 0,0 0-1 0 0,1 1 0 0 0,-1-1 1 0 0,0 0-1 0 0,0 0 0 0 0,1 0 1 0 0,-1 0-1 0 0,0 0 0 0 0,1-1 1 0 0,-1 1-1 0 0,1 0 0 0 0,-1 0 1 0 0,2 1-1 0 0,2 5 23 0 0,-3 4-28 0 0,0-7 0 0 0,-1 0 0 0 0,2 1 0 0 0,-2-1 0 0 0,1 0 0 0 0,1 1 0 0 0,1 5 0 0 0,5 9 24 0 0,-6-16-13 0 0,0 1 1 0 0,-1 1 0 0 0,0-2 0 0 0,1 1-1 0 0,-2 1 1 0 0,1-1 0 0 0,2 8 0 0 0,-3-6-7 0 0,1 5 1 0 0,6 3-7 0 0,-5-8 1 0 0,9 22 0 0 0,-9-20 0 0 0,4 10 0 0 0,-5-18 0 0 0,0 1 0 0 0,-1 0 0 0 0,1 0 0 0 0,0 0 0 0 0,-1-1 0 0 0,1 1 0 0 0,-1 0 0 0 0,1 0 0 0 0,-1 0 0 0 0,1 1 0 0 0,-1-1 0 0 0,1 0 0 0 0,-1 0 0 0 0,0 1 0 0 0,19 46 11 0 0,-18-45 32 0 0,5 9-34 0 0,-6-9-10 0 0,18 35 67 0 0,-17-37-66 0 0,0 1 0 0 0,0 0 0 0 0,0 0 0 0 0,0 1 0 0 0,-1-1 0 0 0,1 1 0 0 0,-1-1 0 0 0,1 5 0 0 0,-1-6 0 0 0,0 0 1 0 0,0 0-1 0 0,1 1 1 0 0,-1-1-1 0 0,1 0 1 0 0,-1 0-1 0 0,2 0 1 0 0,-2 0 0 0 0,1 1-1 0 0,-1-1 1 0 0,1 0-1 0 0,0 0 1 0 0,0 0-1 0 0,-1 0 1 0 0,1 0 0 0 0,0 0-1 0 0,0 0 1 0 0,0 0-1 0 0,1 0 1 0 0,0 3 42 0 0,3 5-33 0 0,5 9-10 0 0,-1-4 0 0 0,-3-7 0 0 0,8 24 0 0 0,-11-22 11 0 0,-1-3 28 0 0,0-6-24 0 0,-2 0-15 0 0,0 0 0 0 0,0 0 0 0 0,0 0 0 0 0,0 0 0 0 0,0 0 0 0 0,0 0 0 0 0,1 0 0 0 0,-1 0 0 0 0,0 0 0 0 0,0 0 0 0 0,0 0 0 0 0,0 0 0 0 0,0 0-1 0 0,0 0 1 0 0,0 0 0 0 0,0 0 0 0 0,1 0 0 0 0,-1 0 0 0 0,0 0 0 0 0,0 0 0 0 0,0 0 0 0 0,0 0 0 0 0,0 0 0 0 0,0 0 0 0 0,0 0 0 0 0,0 0 0 0 0,2 0 0 0 0,-2 0 0 0 0,0 0 0 0 0,0 0 0 0 0,0 0 0 0 0,0 0 0 0 0,0 0-1 0 0,0 0 1 0 0,0 0 0 0 0,0 0 0 0 0,0 1 0 0 0,0-1 0 0 0,1 0 0 0 0,-1 0 0 0 0,0 0 0 0 0,0 0 0 0 0,0 0 0 0 0,0 0 0 0 0,0 0 0 0 0,0 0 0 0 0,0 1 0 0 0,12 24 1 0 0,-7-12-1 0 0,8 3 21 0 0,-12-15-17 0 0,0 1 0 0 0,1 0 0 0 0,-1 1 0 0 0,-1-2 0 0 0,1 1 0 0 0,1 0 0 0 0,-1 0-1 0 0,-1 0 1 0 0,1 0 0 0 0,0 3 0 0 0,-1-2-4 0 0,8 20 11 0 0,3-3 42 0 0,-5-9-53 0 0,12 20 0 0 0,-13-24 0 0 0,14 32 0 0 0,-18-34 0 0 0,0-3 0 0 0,0 1 0 0 0,-1-2 0 0 0,1 1 0 0 0,0 0 0 0 0,0-1 0 0 0,0 1 0 0 0,1-1 0 0 0,0 2 0 0 0,-1-2 0 0 0,3 3 0 0 0,-1-1 0 0 0,-1 2 0 0 0,2-2 0 0 0,-2 1 0 0 0,1-1 0 0 0,-1 2 0 0 0,3 5 0 0 0,1 3 0 0 0,4 8 0 0 0,5 5 0 0 0,-3-9 0 0 0,8 25 53 0 0,-12-24-41 0 0,-8-17-12 0 0,1 1 0 0 0,0-1 0 0 0,0 1 0 0 0,0-1 0 0 0,0 2 0 0 0,1-2-1 0 0,-1 0 1 0 0,0 1 0 0 0,3 1 0 0 0,0 3 7 0 0,3-1 7 0 0,-2 1 1 0 0,1 0-1 0 0,4 10 0 0 0,-5-7-14 0 0,-2-2 0 0 0,2 1 0 0 0,0-1 0 0 0,0 1 0 0 0,1 0 0 0 0,-1-2 0 0 0,1 2 0 0 0,12 8 0 0 0,-13-11 0 0 0,2 0 0 0 0,-2 0 0 0 0,-1 0 0 0 0,8 9 0 0 0,-12-12 0 0 0,1-2 0 0 0,-1 1 0 0 0,0 0 0 0 0,2 0 0 0 0,-2 0 0 0 0,0-1 0 0 0,1 1 0 0 0,-1 0 0 0 0,1-1 0 0 0,-1 1 0 0 0,1 0 0 0 0,0-1 0 0 0,-1 1 0 0 0,1 0 0 0 0,0-1 0 0 0,-1 1 0 0 0,1-1 0 0 0,0 0 0 0 0,-1 2 0 0 0,1-2 0 0 0,0 1 0 0 0,1-1 0 0 0,0 1 0 0 0,0-1 0 0 0,-1 0 0 0 0,0 1 0 0 0,1 0 0 0 0,-1-1 0 0 0,0 1 0 0 0,1 0 0 0 0,-1 0 0 0 0,1 0 0 0 0,-1 0 0 0 0,2 1 0 0 0,0 1 0 0 0,0 0 0 0 0,1-1 0 0 0,-1 0 0 0 0,0 0 0 0 0,6 3 0 0 0,-1-1 0 0 0,-6-3 0 0 0,-1 0 0 0 0,0 0 0 0 0,1 0 0 0 0,-1 1 0 0 0,0 0 0 0 0,0-1 0 0 0,0 0 0 0 0,0 1 0 0 0,-1-1 0 0 0,3 3 0 0 0,4 3 0 0 0,-3-5 8 0 0,13 12 37 0 0,-15-13-37 0 0,12 13-5 0 0,-8-5-3 0 0,-5-7 0 0 0,0 0 0 0 0,0 0 0 0 0,1 0 0 0 0,0 1 0 0 0,-1-1 0 0 0,1 0 0 0 0,-1-1 0 0 0,1 1 0 0 0,-1-1 0 0 0,1 1 0 0 0,4 2 0 0 0,-1 1 0 0 0,-3-2 0 0 0,0 1 0 0 0,9 6 0 0 0,-2-1 0 0 0,-2 3 0 0 0,2-3 0 0 0,3 3 0 0 0,-4-3 0 0 0,2 4 0 0 0,-2-1 0 0 0,20 18 53 0 0,-20-20-42 0 0,4 2-11 0 0,0-2 0 0 0,20 13 0 0 0,-23-18 0 0 0,14 17 0 0 0,-16-14 0 0 0,2 1 0 0 0,5 4 0 0 0,-13-13 0 0 0,13 9 0 0 0,-9-4 0 0 0,-2-2 0 0 0,-2-1 0 0 0,1 1 0 0 0,-1-1 0 0 0,1 0 0 0 0,0 1 0 0 0,0-1 0 0 0,1-1 0 0 0,-1 2 0 0 0,4 1 0 0 0,13 9 0 0 0,-5-1 53 0 0,-9-4-42 0 0,-3-5-11 0 0,0 0 0 0 0,1 0 0 0 0,-1 0 0 0 0,0-1 0 0 0,0 2 0 0 0,1-2 0 0 0,-1 1 0 0 0,2-1 0 0 0,2 3 0 0 0,-6-5 0 0 0,35 33 0 0 0,7 9 0 0 0,46 30 0 0 0,-86-70 0 0 0,14 7 0 0 0,-14-8 0 0 0,-3-1 0 0 0,21 17 0 0 0,-14-11 0 0 0,20 14 0 0 0,12 17 0 0 0,-32-32 0 0 0,-3-3 0 0 0,-1-1 0 0 0,0 1 0 0 0,0 1 0 0 0,-1-1 0 0 0,1 0 0 0 0,0 0 0 0 0,2 5 0 0 0,-3-7 0 0 0,-1 1 0 0 0,0 0 0 0 0,1-1 0 0 0,-1 1 0 0 0,1-1 0 0 0,-1 1 0 0 0,1-1 0 0 0,-1 1 0 0 0,1-1 0 0 0,-1 1 0 0 0,1-1 0 0 0,-1 1 0 0 0,1-1 0 0 0,0 0 0 0 0,-1 0 0 0 0,2 1 0 0 0,1-1 0 0 0,1 1 0 0 0,8 11 0 0 0,-11-12 0 0 0,0 1 0 0 0,0 0 0 0 0,0 1 0 0 0,0 0 0 0 0,0-1 0 0 0,-1 0 0 0 0,1 0 0 0 0,1 0 0 0 0,-1 0 0 0 0,-1 1 0 0 0,1-1 0 0 0,-1 0 0 0 0,1 4 0 0 0,2 1 0 0 0,0-4 0 0 0,12 12 0 0 0,1-1 0 0 0,-3-2 0 0 0,-13-10 0 0 0,0 0 0 0 0,1 1 0 0 0,-1-1 0 0 0,1 0 0 0 0,-1 0 0 0 0,1 0 0 0 0,-1 0 0 0 0,1 0 0 0 0,0 0 0 0 0,-1 0 0 0 0,1 0 0 0 0,0-1 0 0 0,0 1 0 0 0,0 1 0 0 0,20 19 0 0 0,-7-4 0 0 0,-14-17 0 0 0,29 25 0 0 0,-19-16 0 0 0,2 0 0 0 0,-4-1 0 0 0,11 11 0 0 0,-9-10 0 0 0,1-2 0 0 0,1 0 0 0 0,-4 2 0 0 0,2 3 0 0 0,-4-4 0 0 0,22 14 0 0 0,30 29 0 0 0,-58-51 0 0 0,1 0 0 0 0,-1 1 0 0 0,0-1 0 0 0,1 0 0 0 0,-1 0 0 0 0,0 0 0 0 0,1 1 0 0 0,-1-1 0 0 0,0 0 0 0 0,1 1 0 0 0,-1-1 0 0 0,0 0 0 0 0,1 1 0 0 0,-1-1 0 0 0,0 0 0 0 0,0 2 0 0 0,1-2 0 0 0,-1 0 0 0 0,0 1 0 0 0,0-1 0 0 0,0 1 0 0 0,0-1 0 0 0,0 0 0 0 0,1 1 0 0 0,-1 0 0 0 0,1 1 0 0 0,10 8 0 0 0,-9-8 0 0 0,-1-1 0 0 0,0-1 0 0 0,0 1 0 0 0,-1-1 0 0 0,2 1 0 0 0,-1-1 0 0 0,0 1 0 0 0,0-1 0 0 0,-1 1 0 0 0,1-1 0 0 0,0 0 0 0 0,0 0 0 0 0,0 1 0 0 0,0-1 0 0 0,0 0 0 0 0,3 0 0 0 0,-3 0 0 0 0,0 1 0 0 0,1-1 0 0 0,-1 2 0 0 0,0-1 0 0 0,0-1 0 0 0,1 1 0 0 0,-1 0 0 0 0,0 0 0 0 0,1 0 0 0 0,-1 0 0 0 0,0 0 0 0 0,0 0 0 0 0,1 2 0 0 0,2 2 0 0 0,11 11 0 0 0,-10-10 0 0 0,0 0 0 0 0,1-1 0 0 0,7 7 0 0 0,16 15 0 0 0,-18-14 0 0 0,-8-10 0 0 0,16 15 0 0 0,-14-15 0 0 0,-3 0 0 0 0,10 16 0 0 0,-6-13 0 0 0,14 9 0 0 0,-17-11 0 0 0,1-1 0 0 0,-1 0 0 0 0,2 0 0 0 0,-1 1 0 0 0,5 1 0 0 0,11 8 0 0 0,-7-4-1 0 0,54 30-9 0 0,-64-39-11 0 0,15 17 0 0 0,-12-12 58 0 0,2 1-33 0 0,0 0-1 0 0,-2 1 0 0 0,1 0 0 0 0,7 8 0 0 0,-11-10-3 0 0,1 0 0 0 0,1 1 0 0 0,-1-2 0 0 0,0 0 0 0 0,2 2 0 0 0,-1-3 0 0 0,0 1 0 0 0,11 6 0 0 0,-13-9 0 0 0,11 15 0 0 0,-9-8 0 0 0,2-3 0 0 0,25 24 0 0 0,-26-24 0 0 0,-1 0 0 0 0,0-2 0 0 0,1 2 0 0 0,10 4 0 0 0,-10-5 0 0 0,48 26 0 0 0,-50-28 0 0 0,-2-2 0 0 0,-1 1 0 0 0,0-1 0 0 0,0 0 0 0 0,1 1 0 0 0,0 0 0 0 0,-1-1 0 0 0,0 1 0 0 0,0 1 0 0 0,0-2 0 0 0,1 1 0 0 0,-1 0 0 0 0,0 0 0 0 0,1 2 0 0 0,5 4 0 0 0,-2-2 0 0 0,27 15 0 0 0,-24-13 0 0 0,-3-4 0 0 0,-1-1 0 0 0,0 2 0 0 0,1-2 0 0 0,-1 0 0 0 0,0 0 0 0 0,8 2 0 0 0,-3 0 0 0 0,-2-1 0 0 0,11 8 0 0 0,-9-4 0 0 0,16 15 0 0 0,-15-13 0 0 0,0-2 0 0 0,-6-5 0 0 0,-1 1 0 0 0,1-1 0 0 0,0 1 0 0 0,-1-1 0 0 0,0 1 0 0 0,1 0 0 0 0,-1 0 0 0 0,-1 0 0 0 0,5 5 0 0 0,-5-5 0 0 0,0 0 0 0 0,1 0 0 0 0,0-1 0 0 0,0 2 0 0 0,0-2 0 0 0,0 1 0 0 0,1-1 0 0 0,0 0 0 0 0,3 3 0 0 0,12 9 0 0 0,-4 1 0 0 0,19 8 64 0 0,-23-15-64 0 0,-10-4 0 0 0,0-1 0 0 0,9 7 0 0 0,12 6 0 0 0,13 14 0 0 0,-33-30 0 0 0,-2 1 0 0 0,1 0 0 0 0,0-1 0 0 0,-1 1 0 0 0,1 0 0 0 0,0-1 0 0 0,0 2 0 0 0,-1-2 0 0 0,1 1 0 0 0,0-1 0 0 0,0 0 0 0 0,0 1 0 0 0,0-1 0 0 0,2 1 0 0 0,-2-1 0 0 0,-1 0 0 0 0,1 0 0 0 0,-1 1 0 0 0,1-1 0 0 0,-1 0 0 0 0,1 1 0 0 0,0-1 0 0 0,-1 0 0 0 0,1 1 0 0 0,-1-1 0 0 0,1 1 0 0 0,-1-1 0 0 0,0 1 0 0 0,1-1 0 0 0,-1 1 0 0 0,0-1 0 0 0,1 1 0 0 0,-1-1 0 0 0,0 1 0 0 0,1 1 0 0 0,-1-2 0 0 0,0 1 0 0 0,0 0 0 0 0,0 0 0 0 0,7 5 0 0 0,-6-6 0 0 0,0 1 0 0 0,0-1 0 0 0,0 1 0 0 0,-1-1 0 0 0,1 1 0 0 0,0-1 0 0 0,0 2 0 0 0,-1-1 0 0 0,1 0 0 0 0,1-1 0 0 0,-2 1 0 0 0,1 0 0 0 0,-1 0 0 0 0,1 1 0 0 0,0-1 0 0 0,-1-1-1 0 0,0 1 0 0 0,1 0 1 0 0,-1-1-1 0 0,0 1 1 0 0,1 1-1 0 0,-1-2 1 0 0,1 1-1 0 0,-1 0 0 0 0,1-1 1 0 0,-1 1-1 0 0,1-1 1 0 0,-1 1-1 0 0,1-1 1 0 0,0 1-1 0 0,-1-1 1 0 0,1 0-1 0 0,1 1 0 0 0,-2-1 1 0 0,1 0-1 0 0,1 1 1 0 0,4 2-79 0 0,3 4 21 0 0,21 12 183 0 0,-29-19-125 0 0,0 0 0 0 0,0 1 0 0 0,-1-1 0 0 0,2 2 0 0 0,-1-2 0 0 0,0 1 0 0 0,-1 0 0 0 0,1-1 0 0 0,0 1 0 0 0,0 0 0 0 0,-1 0 0 0 0,1-1 0 0 0,-1 1 0 0 0,1 0 0 0 0,0 1 0 0 0,5 4 0 0 0,2-2 0 0 0,-1 4 0 0 0,0-3 0 0 0,0 3 0 0 0,1 0 0 0 0,2 1 0 0 0,19 11 0 0 0,0 3 0 0 0,-19-15 0 0 0,-1 0 0 0 0,-2 1 0 0 0,1 0 0 0 0,4-1 0 0 0,14 17 64 0 0,-16-16-64 0 0,0-4 0 0 0,-1 3 0 0 0,0 0 0 0 0,-2 1 0 0 0,4 0 0 0 0,2 1 0 0 0,15 23 0 0 0,-16-21 0 0 0,-7-11 0 0 0,16 15 0 0 0,-12-8 0 0 0,-3 2 0 0 0,3-2 0 0 0,0 1 0 0 0,-3 0 0 0 0,5 1 0 0 0,-9-10 0 0 0,17 26 0 0 0,-5-7 0 0 0,-6-7 0 0 0,-8-10 0 0 0,1 2 0 0 0,16 16 0 0 0,-12-13 12 0 0,-3-3-5 0 0,0 1 0 0 0,2-2 0 0 0,-2 1 0 0 0,1 1 0 0 0,7 6-1 0 0,-8-9 2 0 0,15 22-5 0 0,-16-23-3 0 0,0 0 0 0 0,0 0 0 0 0,-1 0 0 0 0,2 0 0 0 0,-2 0 0 0 0,1 0 0 0 0,-1 0 0 0 0,1 0 0 0 0,-1 0 0 0 0,1 0 0 0 0,-1 0 0 0 0,0 1 0 0 0,1 1 0 0 0,-1-1 0 0 0,0 0 0 0 0,1-1 0 0 0,-1 1 0 0 0,1 1 0 0 0,0-2 0 0 0,-1 1 0 0 0,1-1 0 0 0,0 1 0 0 0,0-1 0 0 0,0 1 0 0 0,1-1 0 0 0,1 4 0 0 0,18 21 0 0 0,-1-5 0 0 0,-10-3-2 0 0,-3-10 42 0 0,-4-6-25 0 0,3 2-3 0 0,-2 0-11 0 0,2 12-3 0 0,-6-14 2 0 0,1 3 0 0 0,9 6 0 0 0,11 22-224 0 0,-16-25 144 0 0,19 27 376 0 0,-17-27-308 0 0,-5-6-20 0 0,0 0 1 0 0,0 0-1 0 0,-1 1 1 0 0,1-1-1 0 0,0 0 1 0 0,0 1-1 0 0,-1-1 1 0 0,2 5-1 0 0,-2-5 31 0 0,-1-1 0 0 0,1 1 1 0 0,0 0-1 0 0,0-1 0 0 0,0 1 0 0 0,1 0 0 0 0,-1-1 0 0 0,0 1 0 0 0,1-1 0 0 0,2 2 1 0 0,-3-2 19 0 0,-1-1 1 0 0,1 1-1 0 0,0 1 1 0 0,-1-2-1 0 0,2 1 1 0 0,-1 0-1 0 0,-1 0 1 0 0,1 0-1 0 0,-1-1 1 0 0,1 1 0 0 0,-1 0-1 0 0,1 0 1 0 0,-1 1-1 0 0,5 7-100 0 0,0-2 0 0 0,11 16 0 0 0,-13-18 115 0 0,7 13 287 0 0,7 15-588 0 0,-13-21 173 0 0,-2-11 248 0 0,15 28-319 0 0,-11-20 145 0 0,0 2 20 0 0,2 12 28 0 0,-7-16 45 0 0,-1-4 53 0 0,5 1 7 0 0,-2-2-28 0 0,5 12-58 0 0,10 29-527 0 0,-1-14 454 0 0,-15-27 26 0 0,0-1 0 0 0,-1 1 0 0 0,0-1 1 0 0,0 1-1 0 0,-1 0 0 0 0,1-1 0 0 0,0 2 0 0 0,-1-1 0 0 0,1-1 0 0 0,-1 1 1 0 0,1 0-1 0 0,-1 0 0 0 0,0 1 0 0 0,1-2 0 0 0,-1 5 0 0 0,0 5 0 0 0,5-1 0 0 0,1 2 0 0 0,2 2 0 0 0,-9-10 0 0 0,9 21 0 0 0,-1-13 0 0 0,-1 2 0 0 0,2-1 0 0 0,9 29 0 0 0,-14-33 0 0 0,-3-7 0 0 0,1-1 0 0 0,-1 1 0 0 0,1-1 0 0 0,1 1 0 0 0,-2-1 0 0 0,1 2 0 0 0,0-2 0 0 0,0 1 0 0 0,0-1 0 0 0,0 0 0 0 0,0 1 0 0 0,0-1 0 0 0,2 1 0 0 0,-2-1 0 0 0,-1 0 0 0 0,2 1 0 0 0,-1-1 0 0 0,0 0 0 0 0,-1-1 0 0 0,1 1 0 0 0,0 0 0 0 0,-1 0 0 0 0,1 1 0 0 0,-1-1 0 0 0,1 0 0 0 0,-1 0 0 0 0,0 0 0 0 0,1 1 0 0 0,-1-1 0 0 0,0 2 0 0 0,9 14 0 0 0,-9-16 0 0 0,0 4 0 0 0,1-2 0 0 0,-1 0 0 0 0,1 0 0 0 0,0 1 0 0 0,0-1 0 0 0,2 3 0 0 0,2 3 0 0 0,-2-1 0 0 0,7 15 0 0 0,-8-12 0 0 0,2 11 0 0 0,4-4 0 0 0,-4-3 69 0 0,-2-6-75 0 0,1 0 0 0 0,0-2 0 0 0,0 2 0 0 0,7 11 0 0 0,-1 10-25 0 0,-9-30 31 0 0,2 3 0 0 0,0 1 0 0 0,-1-1 0 0 0,1 2 0 0 0,-2-2 0 0 0,1 1 0 0 0,1 6 0 0 0,-3-8 5 0 0,1 0 0 0 0,0 1 0 0 0,0-1 0 0 0,1-1 0 0 0,-1 1 0 0 0,0 0 1 0 0,1 0-1 0 0,-1 0 0 0 0,1 1 0 0 0,0 1 0 0 0,1 1 60 0 0,4 17 431 0 0,-2 8-465 0 0,-1-23-31 0 0,-1-6 0 0 0,-2 0 0 0 0,1 1 0 0 0,0-1 0 0 0,-1 0 0 0 0,1 0 0 0 0,-1 0 0 0 0,1 1 0 0 0,-1 0 0 0 0,0-1 0 0 0,0 0 0 0 0,1 0 0 0 0,-1 1 0 0 0,0-1 0 0 0,0 0 0 0 0,0 1 0 0 0,0 1 0 0 0,1 4 0 0 0,1 19 0 0 0,4 8 0 0 0,-6-32 0 0 0,0 1-1 0 0,0-1 1 0 0,0 2 0 0 0,1-2-1 0 0,-1 1 1 0 0,1-1 0 0 0,1 3-1 0 0,7 33 15 0 0,-3-14 43 0 0,-4-18-58 0 0,0-1 1 0 0,-1 0-1 0 0,1 2 0 0 0,-1-2 1 0 0,0 7-1 0 0,-1-10 1 0 0,0 2 0 0 0,0-2 0 0 0,0 1 0 0 0,0 0 0 0 0,1-1 0 0 0,-1 2 0 0 0,2 3 0 0 0,0 4 0 0 0,-2-9 0 0 0,-1 0 0 0 0,1-1 0 0 0,0 2 0 0 0,0-1 0 0 0,0-1 0 0 0,1 1 0 0 0,-1-1 0 0 0,0 1 0 0 0,0 0 0 0 0,1 0 0 0 0,0 2 0 0 0,7 19 0 0 0,11 54 0 0 0,4 2 0 0 0,-21-60 0 0 0,-2-17 0 0 0,0 1 0 0 0,1-1 0 0 0,-1 1 0 0 0,0-1 0 0 0,1 1 0 0 0,-1-1 0 0 0,3 4 0 0 0,1 7-138 0 0,0 1 1 0 0,5 21-1 0 0,-4 5 519 0 0,-5-36-381 0 0,0 0 0 0 0,1-1 0 0 0,-1 1 0 0 0,1 0 0 0 0,-1-1 0 0 0,2 1 0 0 0,-1 0 0 0 0,2 4 0 0 0,-2-6 0 0 0,4 20 0 0 0,-5-12 0 0 0,0-9 0 0 0,0 1 0 0 0,0-1 0 0 0,0 0 0 0 0,0 0 0 0 0,0 0 0 0 0,0 0 0 0 0,0 0 0 0 0,1 1 0 0 0,-1-1 0 0 0,0 0 0 0 0,1 0 0 0 0,-1 0 0 0 0,2 0 0 0 0,-2 0 0 0 0,1 0 0 0 0,0 2 0 0 0,2 2 0 0 0,1 16 0 0 0,-3-13 0 0 0,6 21 0 0 0,-6-17 0 0 0,1-9 0 0 0,2 18 0 0 0,-4-18 0 0 0,0-2 0 0 0,0 0 0 0 0,0 0 0 0 0,0 0 0 0 0,0 0 0 0 0,0 1 0 0 0,2-1 0 0 0,-2 0 0 0 0,0 0 0 0 0,0 0 0 0 0,1 0 0 0 0,-1-1 0 0 0,1 1 0 0 0,-1 0 0 0 0,1 0 0 0 0,-1 0 0 0 0,2 1 0 0 0,0 1 0 0 0,-1-2 0 0 0,-1 0 0 0 0,1 0 0 0 0,0 0 0 0 0,-1 0 0 0 0,1 0 0 0 0,-1 0 0 0 0,2 0 0 0 0,-2 0 0 0 0,1 0 0 0 0,-1 1 0 0 0,0-1 0 0 0,0 0 0 0 0,1 0 0 0 0,-1 2 0 0 0,1 19 0 0 0,6 10 0 0 0,-2-12-139 0 0,-3-10 4 0 0,0 0 0 0 0,1 1-1 0 0,6 11 1 0 0,-6-12 135 0 0,4 24 0 0 0,-7-33 0 0 0,0 0 0 0 0,0 0 0 0 0,0 0 0 0 0,0 0 0 0 0,1 0 0 0 0,-1 1 0 0 0,0-1 0 0 0,0 0 0 0 0,1 0 0 0 0,-1 0 0 0 0,1 0 0 0 0,-1 0 0 0 0,1 0 0 0 0,-1 0 0 0 0,1-1 0 0 0,1 2 0 0 0,-2-1 0 0 0,1-1 0 0 0,-1 1 0 0 0,1 1 0 0 0,-1-2 0 0 0,1 1 0 0 0,-1-1 0 0 0,2 1 0 0 0,-2 0 0 0 0,0 0 0 0 0,1-1 0 0 0,-1 1 0 0 0,0 0 0 0 0,0 0 0 0 0,1-1 0 0 0,-1 1 0 0 0,0 0 0 0 0,0 1 0 0 0,4 7 0 0 0,-3-8 0 0 0,0 0 0 0 0,0 0 0 0 0,-1 2 0 0 0,1-2 0 0 0,0 0 0 0 0,-1 1 0 0 0,2-1 0 0 0,-2 0 0 0 0,1 1 0 0 0,-1-1 0 0 0,0 1 0 0 0,0 0 0 0 0,0 0 0 0 0,1 2 0 0 0,0 4 0 0 0,2 1 0 0 0,0 1 0 0 0,5 15 0 0 0,-3-4 0 0 0,9 14 0 0 0,-12-34 0 0 0,2 1 0 0 0,0 11 0 0 0,-5-8 0 0 0,1-4 0 0 0,0 0 0 0 0,0-1 0 0 0,0 1 0 0 0,0 0 0 0 0,0 0 0 0 0,0-1 0 0 0,0 1 0 0 0,0 0 0 0 0,1 0 0 0 0,-1-1 0 0 0,0 1 0 0 0,0 1 0 0 0,1-1 0 0 0,-1-1 0 0 0,0 1 0 0 0,1 0 0 0 0,-1-1 0 0 0,1 1 0 0 0,0 1 0 0 0,3 2 0 0 0,3 21 0 0 0,-1-3 0 0 0,-6-19 0 0 0,6 11 0 0 0,-4-9 0 0 0,10 25 0 0 0,-6-16 0 0 0,-8-10 0 0 0,2-3 0 0 0,0-1 0 0 0,0 1 0 0 0,0-1 0 0 0,0 1 0 0 0,0-1 0 0 0,0 2 0 0 0,0-1 0 0 0,0-1 0 0 0,0 1 0 0 0,0-1 0 0 0,0 1 0 0 0,0 0 0 0 0,0-1 0 0 0,2 1 0 0 0,-2-1 0 0 0,0 1 0 0 0,0-1 0 0 0,1 1 0 0 0,-1-1 0 0 0,0 1 0 0 0,1-1 0 0 0,-1 1 0 0 0,1 0 0 0 0,5 8 0 0 0,0 4 0 0 0,2 22 0 0 0,-5-18 0 0 0,-2-16 0 0 0,6 26 0 0 0,-6-16 0 0 0,-1 0 0 0 0,3 31 0 0 0,-4-39 0 0 0,1-2 0 0 0,0 0 0 0 0,0 0 0 0 0,0-1 0 0 0,0 1 0 0 0,0 1 0 0 0,0-1 0 0 0,0 0 0 0 0,0-1 0 0 0,0 1 0 0 0,0 0 0 0 0,0 0 0 0 0,0 0 0 0 0,0-1 0 0 0,1 1 0 0 0,-1 0 0 0 0,2 1 0 0 0,3 20 0 0 0,18 53 736 0 0,-21-61-736 0 0,7 25 0 0 0,-6-27 0 0 0,-2-1 0 0 0,-1-8 0 0 0,0-1 0 0 0,0 0 0 0 0,0 0 0 0 0,0 0 0 0 0,0 0 0 0 0,0 1 0 0 0,0-2 0 0 0,1 1 0 0 0,-1 0 0 0 0,1 0 0 0 0,-1 0 0 0 0,1-1 0 0 0,1 4 0 0 0,2 3 0 0 0,-4 0 0 0 0,6 31 0 0 0,-2-25 0 0 0,1 1 0 0 0,-8-11 0 0 0,2-1 0 0 0,0 0 0 0 0,1 2 0 0 0,4 16 0 0 0,1 2 0 0 0,1 18 0 0 0,-2-33 0 0 0,-3-7 0 0 0,0 2 0 0 0,-1-2 0 0 0,1 0 0 0 0,-1 0 0 0 0,1 1 0 0 0,-1-1 0 0 0,0 0 0 0 0,1 1 0 0 0,-1-1 0 0 0,0 0 0 0 0,0 2 0 0 0,0-2 0 0 0,0 1 0 0 0,0-1 0 0 0,0 2 0 0 0,0 65 0 0 0,-1-67 0 0 0,1 1 0 0 0,0-1 0 0 0,0 0 0 0 0,0 0 0 0 0,0 0 0 0 0,0 0 0 0 0,0 0 0 0 0,1-1 0 0 0,-1 1 0 0 0,0 0 0 0 0,0 0 0 0 0,1 0 0 0 0,-1 0 0 0 0,0 1 0 0 0,1-2 0 0 0,-1 1 0 0 0,1 0 0 0 0,-1 0 0 0 0,3 0 0 0 0,0 6 0 0 0,-6 5 0 0 0,3-3 0 0 0,13 49 0 0 0,-8-10 0 0 0,4-17 0 0 0,-8-23 0 0 0,-1-5 0 0 0,0 2 0 0 0,0-2 0 0 0,0 1 0 0 0,1-1 0 0 0,-1 1 0 0 0,1-1 0 0 0,2 8 0 0 0,0-3 0 0 0,-2-6 0 0 0,0 1 0 0 0,1-1 0 0 0,-2 0 0 0 0,1 1 0 0 0,-1-1 0 0 0,1 1 0 0 0,-1 0 0 0 0,0-1 0 0 0,0 6 0 0 0,0 14 0 0 0,-1-19 0 0 0,5 13 0 0 0,-3-15 0 0 0,9 27 0 0 0,1 15 0 0 0,-11-42 0 0 0,0-1 0 0 0,0 1 0 0 0,0 0 0 0 0,0-1 0 0 0,0 1 0 0 0,0 1 0 0 0,1-1 0 0 0,-1-1 0 0 0,0 1 0 0 0,0 0 0 0 0,1-1 0 0 0,-1 1 0 0 0,0 0 0 0 0,0-1 0 0 0,1 1 0 0 0,-1 0 0 0 0,1-1 0 0 0,-1 1 0 0 0,1-1 0 0 0,0 1 0 0 0,0 3 0 0 0,0 8 0 0 0,-2-8 0 0 0,1-3 0 0 0,8 25 0 0 0,-6-18 11 0 0,0 2-1 0 0,-1 0 1 0 0,0 0 0 0 0,0 17-1 0 0,0-21 1 0 0,7 17-11 0 0,-7-21 0 0 0,0 1 0 0 0,0-1 0 0 0,0 2 0 0 0,-1-2 0 0 0,1 1 0 0 0,-1 0 0 0 0,0 0 0 0 0,0 0 0 0 0,0 4 0 0 0,0 3 0 0 0,0-3 0 0 0,1 0 0 0 0,-1 0 0 0 0,5 12 0 0 0,-5-17 0 0 0,1 10 0 0 0,2-2 0 0 0,-2 2 0 0 0,-1-2 0 0 0,0 0 0 0 0,0 0 0 0 0,-1 2 0 0 0,-2-2 0 0 0,2 2 0 0 0,1-3 0 0 0,0 2 0 0 0,0 0 0 0 0,0 1 0 0 0,0-2 0 0 0,0 32 0 0 0,1-30 0 0 0,2-3 0 0 0,-2 3 0 0 0,0-2 0 0 0,4 2 0 0 0,-2-3 0 0 0,-3 3 0 0 0,0-3 0 0 0,-2 10 0 0 0,3-13 0 0 0,4 16 0 0 0,-3-12 0 0 0,2 0 0 0 0,-2 1 0 0 0,0 0 0 0 0,-2-1 0 0 0,0 2 0 0 0,0 40 0 0 0,0-22 0 0 0,0 37 0 0 0,1-54 0 0 0,0-12 0 0 0,1 2 0 0 0,-1 31 0 0 0,-1-27 0 0 0,0-4 0 0 0,0-1 0 0 0,0 0 0 0 0,0 0 0 0 0,1 0 0 0 0,-1 0 0 0 0,2 1 0 0 0,-2-1 0 0 0,2 4 0 0 0,0 0 0 0 0,-1-1 0 0 0,0 0 0 0 0,0 1 0 0 0,-1 10 0 0 0,0-13 0 0 0,2 1 0 0 0,-2-3 0 0 0,1-1 0 0 0,-1 1 0 0 0,0 0 0 0 0,1-1 0 0 0,-1 1 0 0 0,0 0 0 0 0,0-1 0 0 0,1 1 0 0 0,-1 0 0 0 0,0-1 0 0 0,0 1 0 0 0,0 0 0 0 0,0-1 0 0 0,0 1 0 0 0,0 0 0 0 0,0-1 0 0 0,0 2 0 0 0,-1 0 0 0 0,2 5 0 0 0,3 8 0 0 0,-2 1 0 0 0,1-11 0 0 0,-2-4 0 0 0,-1 0 0 0 0,1 0 0 0 0,0 0 0 0 0,-1 0 0 0 0,1 0 0 0 0,-1 1 0 0 0,0-1 0 0 0,2 0 0 0 0,-2 0 0 0 0,0 0 0 0 0,0 1 0 0 0,0-1 0 0 0,0 0 0 0 0,0 0 0 0 0,0 0 0 0 0,0 2 0 0 0,0-2 0 0 0,0 1 0 0 0,0 8 0 0 0,4-1 0 0 0,-2 7 0 0 0,-1-13 0 0 0,6 7 0 0 0,-5-7 0 0 0,1 6 0 0 0,1 8 0 0 0,-3-14 0 0 0,-1-3 0 0 0,0 24 0 0 0,-1-8 0 0 0,1-15 0 0 0,6 15 0 0 0,-6-7 0 0 0,1 1 0 0 0,1 1 11 0 0,-1 1 31 0 0,-1-2-31 0 0,0 2-11 0 0,-2 3 0 0 0,5 4 0 0 0,0-10 0 0 0,-2 0 0 0 0,-1 3 0 0 0,0-2 0 0 0,0 1 0 0 0,0 1 0 0 0,0-2 0 0 0,0 2 0 0 0,0-2 0 0 0,0 1 0 0 0,0 21 0 0 0,0-18 0 0 0,3-13 0 0 0,-1 2 0 0 0,-1 20 0 0 0,-1-13 0 0 0,3 6 0 0 0,-3-14 0 0 0,1 0 0 0 0,-1 1 0 0 0,0-1 0 0 0,1 1 0 0 0,-1-1 0 0 0,0 0 0 0 0,0 0 0 0 0,-1 1 0 0 0,1 0 0 0 0,0-1 0 0 0,-2 3 0 0 0,0 7 0 0 0,0-6 0 0 0,1-5 0 0 0,1 0 0 0 0,-1 0 0 0 0,1 1 0 0 0,0-1 0 0 0,-2 0 0 0 0,2 0 0 0 0,0 1 0 0 0,0 0 0 0 0,-1-1 0 0 0,1 0 0 0 0,0 0 0 0 0,0 1 0 0 0,1 1 0 0 0,-1 9 0 0 0,0-4 11 0 0,-5 45 42 0 0,5-42-53 0 0,0 55 0 0 0,-1-58 0 0 0,1-3 0 0 0,0-1 0 0 0,0 0 0 0 0,1 2 0 0 0,-1-2 0 0 0,1 0 0 0 0,2 8 0 0 0,0 7 0 0 0,-5-5 0 0 0,2 26 0 0 0,0 1 0 0 0,0-14 0 0 0,-1-24 10 0 0,1 3-9 0 0,1-2 0 0 0,-1 0 1 0 0,2 2-1 0 0,-2-2 0 0 0,1 0 0 0 0,1 2 1 0 0,1 4-1 0 0,-2-7-220 0 0,5-3-1938 0 0,2-5 617 0 0,3-2-68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3:51.4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 11976 0 0,'0'0'5326'0'0,"2"2"-5013"0"0,5 5-116 0 0,-1 1 0 0 0,0 1-1 0 0,0-1 1 0 0,5 12-1 0 0,15 21 271 0 0,-8-14-113 0 0,-14-18-305 0 0,1-1 1 0 0,10 13-1 0 0,-10-16-69 0 0,0 0 63 0 0,0 1 0 0 0,0-1 0 0 0,0 1 0 0 0,-1 0-1 0 0,0 1 1 0 0,5 11 0 0 0,13 18 101 0 0,-21-32-144 0 0,-1-3 0 0 0,0 0 0 0 0,0 0 0 0 0,1-1 0 0 0,-1 1 0 0 0,1 0 0 0 0,-1 0 0 0 0,1 0 0 0 0,0 0 0 0 0,-1 0 0 0 0,1 0 0 0 0,0-1 0 0 0,-1 1 0 0 0,1 0 0 0 0,0 0 0 0 0,0-1 0 0 0,1 2 0 0 0,11 9-1 0 0,3 0 13 0 0,-10-7 43 0 0,10 9-57 0 0,-14-11 2 0 0,0-1 0 0 0,11 5 0 0 0,-12-6-2 0 0,-1 1 0 0 0,1-1-1 0 0,0 0 1 0 0,0 1 0 0 0,-1-1-1 0 0,1 0 1 0 0,0 0 0 0 0,0 1-1 0 0,-1-1 1 0 0,1 0 0 0 0,0 0-1 0 0,0 0 1 0 0,0 0 0 0 0,0 0-1 0 0,-1 0 1 0 0,1 0 0 0 0,0 0-1 0 0,0-1 1 0 0,0 1 0 0 0,-1 0-1 0 0,1 0 1 0 0,0-1 0 0 0,3-1 1839 0 0,-3 3-1733 0 0,0-1 0 0 0,0 0-1 0 0,0-1 1 0 0,0 1 0 0 0,0 0-1 0 0,0 0 1 0 0,0 0-1 0 0,0 0 1 0 0,0-1 0 0 0,0 1-1 0 0,0-1 1 0 0,0 1 0 0 0,0-1-1 0 0,1 0 1 0 0,0-2-150 0 0,-1 0 1 0 0,1 1-1 0 0,-1-1 1 0 0,0 0-1 0 0,0 0 1 0 0,0 0-1 0 0,-1 0 1 0 0,1 0-1 0 0,0-5 0 0 0,2-10 125 0 0,-2 17-75 0 0,-1-1 1 0 0,0 1-1 0 0,1 0 1 0 0,-1 0 0 0 0,0 0-1 0 0,0-1 1 0 0,0 1-1 0 0,0 0 1 0 0,0 0 0 0 0,0-1-1 0 0,0 0 1 0 0,-1 0-2 0 0,1 1 1 0 0,0-1-1 0 0,0 0 1 0 0,0 1-1 0 0,0-1 1 0 0,0 1-1 0 0,0-1 1 0 0,1-2-1 0 0,3-17 15 0 0,-2 11 4 0 0,0 1-1 0 0,5-17 1 0 0,3-6 35 0 0,-9 24-58 0 0,1 1 0 0 0,0 0 0 0 0,5-9 0 0 0,-3 8 1 0 0,-3 5 0 0 0,0 0 0 0 0,1 0 0 0 0,-1 1 0 0 0,1-1 0 0 0,0 0 0 0 0,0 1 0 0 0,4-5 0 0 0,1 0 33 0 0,-1 0 0 0 0,10-13 0 0 0,-12 13-566 0 0,1 0 0 0 0,1 1 0 0 0,-1 0 0 0 0,10-9 0 0 0,-4 9-6932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3:56.1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4608 0 0,'0'0'5608'0'0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3:56.1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8 8352 0 0,'9'-8'12065'0'0,"-15"17"-6781"0"0,3-4-7635 0 0,-11 15 2421 0 0,13-18-48 0 0,-1-1 0 0 0,1 1 0 0 0,-1 0 0 0 0,0 0 1 0 0,1 0-1 0 0,0 1 0 0 0,0-1 0 0 0,0 0 0 0 0,-1 3 0 0 0,-2 6 2 0 0,-1-1 1 0 0,1 0 0 0 0,-1-1 0 0 0,-1 1-1 0 0,-7 8 1 0 0,6-7-94 0 0,-1 1-1 0 0,-7 17 1 0 0,2-5 473 0 0,1-4-5114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3:56.1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9216 0 0,'0'0'9558'0'0,"12"5"-5946"0"0,-2 2-2971 0 0,0-1 1 0 0,1 0-1 0 0,23 8 0 0 0,-26-11-367 0 0,1 0-1 0 0,0 2 1 0 0,12 8 0 0 0,-16-10-144 0 0,0 0 1 0 0,1 0 0 0 0,-1 1 0 0 0,0-2 0 0 0,1 0-1 0 0,-1 0 1 0 0,1 0 0 0 0,-1 0 0 0 0,2 0 0 0 0,-2-1-1 0 0,8 0 1 0 0,-7 0-131 0 0,2 0 0 0 0,0 0 0 0 0,-1 1 0 0 0,0-1 0 0 0,0 1 0 0 0,0 2 0 0 0,10 3 0 0 0,-2 0 0 0 0,-12-6-71 0 0,1 0 0 0 0,0-1-1 0 0,-1 1 1 0 0,2-1 0 0 0,-2 1 0 0 0,1-1-1 0 0,5-1 1 0 0,12 2-1835 0 0,-7-1-4284 0 0,2 0-1967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0:23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1 185 13824 0 0,'2'8'204'0'0,"-1"-7"-117"0"0,-1 0 0 0 0,1 1 0 0 0,-1-1 0 0 0,0 1-1 0 0,1-1 1 0 0,-1 1 0 0 0,0 0 0 0 0,0-1 0 0 0,0 1 0 0 0,0-1-1 0 0,0 3 1 0 0,2-6 137 0 0,16-16 57 0 0,-12 11 620 0 0,0 1 1 0 0,0 1-1 0 0,1-1 0 0 0,-1 1 0 0 0,11-6 0 0 0,39-9 1532 0 0,-50 17-2236 0 0,-1-1 0 0 0,-1 0 0 0 0,1 0 0 0 0,0 0 0 0 0,-1 0 0 0 0,5-7 0 0 0,-6 7-89 0 0,0 0 0 0 0,1 0 0 0 0,0 1 0 0 0,0-1 0 0 0,0 1 0 0 0,0 0 0 0 0,0 0 0 0 0,8-4 0 0 0,-5 4-72 0 0,0 0-1 0 0,0-1 1 0 0,0 0-1 0 0,0 0 1 0 0,-1-1 0 0 0,11-9-1 0 0,-12 10-86 0 0,0 1 0 0 0,0 0 0 0 0,0 0 1 0 0,0 0-1 0 0,7-3 0 0 0,-1 1-720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3:56.1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 8288 0 0,'28'0'7052'0'0,"-33"6"-6559"0"0,2-3-384 0 0,2-1 0 0 0,-1 0 0 0 0,1 0 0 0 0,0 1 0 0 0,-1 0 0 0 0,1-1 0 0 0,0 1 0 0 0,1-1 1 0 0,-1 0-1 0 0,-1 2 0 0 0,2-2 0 0 0,-1 1 0 0 0,1-1 0 0 0,0 1 0 0 0,-1 0 0 0 0,2 4 0 0 0,-4 19 227 0 0,2-19-263 0 0,1-2-1 0 0,0 1 1 0 0,0 1 0 0 0,0-1-1 0 0,0 1 1 0 0,2 7-1 0 0,1 20 179 0 0,-1-28-206 0 0,-2 1-1 0 0,1-1 0 0 0,1 0 1 0 0,2 12-1 0 0,-2-14-14 0 0,-1 0 1 0 0,0 1-1 0 0,1-1 0 0 0,-1 2 0 0 0,0-2 0 0 0,-1 0 0 0 0,0 2 0 0 0,0-2 0 0 0,0 1 0 0 0,-1 8 0 0 0,-5 15 134 0 0,3 1-1 0 0,1 0 0 0 0,1-1 0 0 0,2 32 0 0 0,0-2 35 0 0,0-28-134 0 0,-1-8 46 0 0,0-1 0 0 0,-5 38 0 0 0,0-34 25 0 0,4-17-93 0 0,0 0 1 0 0,0-1-1 0 0,-4 12 0 0 0,3-18-36 0 0,2-1-1 0 0,0 1 0 0 0,0-1 0 0 0,0 0 0 0 0,0 1 0 0 0,0-1 1 0 0,0 0-1 0 0,0 1 0 0 0,0-1 0 0 0,0 1 0 0 0,0-1 1 0 0,0 0-1 0 0,0 1 0 0 0,0-1 0 0 0,0 1 0 0 0,0-1 1 0 0,0 0-1 0 0,0 2 0 0 0,0-2 0 0 0,2 0 0 0 0,-2 1 0 0 0,0-1 1 0 0,0 0-1 0 0,0 1 0 0 0,1 0 0 0 0,0 1 20 0 0,0 0-6 0 0,-1 0 0 0 0,0 0-1 0 0,0 1 1 0 0,0-1 0 0 0,0 0-1 0 0,-1 0 1 0 0,1 0 0 0 0,-1 3-1 0 0,-3 16 118 0 0,2 1-41 0 0,1-17-62 0 0,0 1-1 0 0,1-1 0 0 0,0 2 0 0 0,0 7 0 0 0,2-1 0 0 0,-1 0 0 0 0,-1-1 0 0 0,0 0 0 0 0,0 1 0 0 0,-3 13 0 0 0,2-14-17 0 0,1 0 1 0 0,0 0-1 0 0,2 18 0 0 0,1 16-1 0 0,-2-33 14 0 0,1 0 1 0 0,3 16-1 0 0,1 6 15 0 0,10 57 64 0 0,2-18-43 0 0,-3 4 134 0 0,-11-48-47 0 0,2 0 0 0 0,11 37-1 0 0,-6-29 16 0 0,8 55 0 0 0,1 2-39 0 0,-16-55-79 0 0,-3-30-46 0 0,-1-2-1 0 0,1 1 0 0 0,4 9 0 0 0,47 205-1 0 0,-46-176 0 0 0,-5-34 0 0 0,1 0 0 0 0,3 13 0 0 0,7 36 0 0 0,-5-15 0 0 0,-1 3 0 0 0,-3-18 0 0 0,3 62 1464 0 0,2 12-1324 0 0,-2-55 38 0 0,-2-37-120 0 0,-2 0 1 0 0,1 30-1 0 0,1 4-31 0 0,-2-29-27 0 0,-2-16 0 0 0,1 1 0 0 0,-1 0 0 0 0,0 0 0 0 0,1 0 0 0 0,2 6 0 0 0,3 25 0 0 0,-6-29 0 0 0,2 0 0 0 0,-1 0 0 0 0,0 0 0 0 0,3 7 0 0 0,-1-4 0 0 0,-1 1 0 0 0,4 15 0 0 0,2 11 0 0 0,-4-21 0 0 0,-1 0 0 0 0,2 23 0 0 0,2 10 0 0 0,17 57 54 0 0,-19-61 12 0 0,-4-34-49 0 0,0 0-1 0 0,0 0 0 0 0,1-1 1 0 0,1 1-1 0 0,3 11 1 0 0,-3-15-6 0 0,-2 1 1 0 0,2-1 0 0 0,-2 1-1 0 0,1 9 1 0 0,-1-9-13 0 0,0 0 0 0 0,0 0 0 0 0,1 0 0 0 0,3 8 0 0 0,-2-6 18 0 0,-1-1 0 0 0,0 1-1 0 0,1 12 1 0 0,1 0-20 0 0,-2 1 3 0 0,-1-18 0 0 0,-1 1 0 0 0,1-1 0 0 0,-1 0 0 0 0,1 2 0 0 0,3 4 0 0 0,10 37-181 0 0,-11-39 232 0 0,-1-2-1 0 0,-1 1 1 0 0,0-1 0 0 0,1 10-1 0 0,0 6-42 0 0,0-12-8 0 0,1-2 0 0 0,-1 2 0 0 0,5 12 0 0 0,-6-20 0 0 0,-1-1 0 0 0,2 0 0 0 0,-1 0 0 0 0,0 1 0 0 0,-1-1 0 0 0,1 1 0 0 0,-1 0 0 0 0,0-1 0 0 0,1 1 0 0 0,-1-1 0 0 0,0 1 0 0 0,0-1 0 0 0,0 1 0 0 0,0-1 0 0 0,0 4 0 0 0,-1 2 0 0 0,2 2 1 0 0,8 33 52 0 0,-1 7 21 0 0,-2-28-71 0 0,-4-16 10 0 0,-1 0-1 0 0,1 1 0 0 0,-1-1 0 0 0,0 10 0 0 0,-1-9-10 0 0,0-2-1 0 0,0 0 1 0 0,1 2-1 0 0,-1-2 1 0 0,1 0-1 0 0,1 6 1 0 0,4 11 43 0 0,-6-13-37 0 0,0 1 2 0 0,0-6-6 0 0,0-1-1 0 0,0 0 1 0 0,0 2-1 0 0,0-2 1 0 0,1 0 0 0 0,-1 0-1 0 0,0 1 1 0 0,1 0 0 0 0,0-1-1 0 0,-1 0 1 0 0,3 4 0 0 0,3 20 7 0 0,-5-21-11 0 0,-1-1 0 0 0,1 1 0 0 0,0 0 0 0 0,1-1-1 0 0,1 6 1 0 0,-1-7 0 0 0,0 0 0 0 0,-1 1 0 0 0,0-1 0 0 0,0 0 0 0 0,-1 0 0 0 0,2 6 0 0 0,-1 0 0 0 0,0-1 0 0 0,1 1 0 0 0,5 9 0 0 0,7 30 118 0 0,-13-45-111 0 0,1 1 0 0 0,-1 0 0 0 0,-1 0 0 0 0,1-1 0 0 0,0 1 0 0 0,-1 0 0 0 0,0 5 0 0 0,0-7-4 0 0,0 1 0 0 0,2-1 0 0 0,-2 1 0 0 0,0-1 0 0 0,1 2-1 0 0,0-2 1 0 0,0 1 0 0 0,-1-1 0 0 0,3 5 0 0 0,2 14 50 0 0,15 47 86 0 0,-11-47-86 0 0,0 5-53 0 0,-4-14 0 0 0,10 23 0 0 0,-13-31 0 0 0,3 9 0 0 0,-7-8 0 0 0,7 23 0 0 0,-2-16 0 0 0,0 1 0 0 0,-1 0 0 0 0,3 17 0 0 0,-5-24 0 0 0,0-5 0 0 0,0 0 0 0 0,0-1 0 0 0,0 1 0 0 0,0 0 0 0 0,0 0 0 0 0,0-1 0 0 0,0 2 0 0 0,0-1 0 0 0,0 0 0 0 0,0 0 0 0 0,0-1 0 0 0,1 1 0 0 0,-1 0 0 0 0,0-1 0 0 0,0 1 0 0 0,1 0 0 0 0,-1 0 0 0 0,1-1 0 0 0,-1 1 0 0 0,0-1 0 0 0,1 1 0 0 0,0 0 0 0 0,13 18 0 0 0,-12-16 7 0 0,0 0 0 0 0,-1 1 0 0 0,2-1 0 0 0,-2 0 0 0 0,0 0 0 0 0,0 1-1 0 0,0 0 1 0 0,1 3 0 0 0,-1-1-5 0 0,10 26 52 0 0,-2 3-32 0 0,-10-34-16 0 0,1 0-1 0 0,0 0 0 0 0,0 0 0 0 0,0 0 1 0 0,0 0-1 0 0,1 1 0 0 0,-1-1 1 0 0,0 0-1 0 0,0 0 0 0 0,1 0 1 0 0,-1 0-1 0 0,0 0 0 0 0,1-1 1 0 0,-1 1-1 0 0,1 0 0 0 0,-1 0 1 0 0,2 1-1 0 0,2 5 23 0 0,-3 4-28 0 0,0-7 0 0 0,-1 0 0 0 0,2 1 0 0 0,-2-1 0 0 0,1 0 0 0 0,1 1 0 0 0,1 5 0 0 0,5 9 24 0 0,-6-16-13 0 0,0 1 1 0 0,-1 1 0 0 0,0-2 0 0 0,1 1-1 0 0,-2 1 1 0 0,1-1 0 0 0,2 8 0 0 0,-3-6-7 0 0,1 5 1 0 0,6 3-7 0 0,-5-8 1 0 0,9 22 0 0 0,-9-20 0 0 0,4 10 0 0 0,-5-18 0 0 0,0 1 0 0 0,-1 0 0 0 0,1 0 0 0 0,0 0 0 0 0,-1-1 0 0 0,1 1 0 0 0,-1 0 0 0 0,1 0 0 0 0,-1 0 0 0 0,1 1 0 0 0,-1-1 0 0 0,1 0 0 0 0,-1 0 0 0 0,0 1 0 0 0,19 46 11 0 0,-18-45 32 0 0,5 9-34 0 0,-6-9-10 0 0,18 35 67 0 0,-17-37-66 0 0,0 1 0 0 0,0 0 0 0 0,0 0 0 0 0,0 1 0 0 0,-1-1 0 0 0,1 1 0 0 0,-1-1 0 0 0,1 5 0 0 0,-1-6 0 0 0,0 0 1 0 0,0 0-1 0 0,1 1 1 0 0,-1-1-1 0 0,1 0 1 0 0,-1 0-1 0 0,2 0 1 0 0,-2 0 0 0 0,1 1-1 0 0,-1-1 1 0 0,1 0-1 0 0,0 0 1 0 0,0 0-1 0 0,-1 0 1 0 0,1 0 0 0 0,0 0-1 0 0,0 0 1 0 0,0 0-1 0 0,1 0 1 0 0,0 3 42 0 0,3 5-33 0 0,5 9-10 0 0,-1-4 0 0 0,-3-7 0 0 0,8 24 0 0 0,-11-22 11 0 0,-1-3 28 0 0,0-6-24 0 0,-2 0-15 0 0,0 0 0 0 0,0 0 0 0 0,0 0 0 0 0,0 0 0 0 0,0 0 0 0 0,0 0 0 0 0,1 0 0 0 0,-1 0 0 0 0,0 0 0 0 0,0 0 0 0 0,0 0 0 0 0,0 0 0 0 0,0 0-1 0 0,0 0 1 0 0,0 0 0 0 0,0 0 0 0 0,1 0 0 0 0,-1 0 0 0 0,0 0 0 0 0,0 0 0 0 0,0 0 0 0 0,0 0 0 0 0,0 0 0 0 0,0 0 0 0 0,0 0 0 0 0,0 0 0 0 0,2 0 0 0 0,-2 0 0 0 0,0 0 0 0 0,0 0 0 0 0,0 0 0 0 0,0 0 0 0 0,0 0-1 0 0,0 0 1 0 0,0 0 0 0 0,0 0 0 0 0,0 1 0 0 0,0-1 0 0 0,1 0 0 0 0,-1 0 0 0 0,0 0 0 0 0,0 0 0 0 0,0 0 0 0 0,0 0 0 0 0,0 0 0 0 0,0 0 0 0 0,0 1 0 0 0,12 24 1 0 0,-7-12-1 0 0,8 3 21 0 0,-12-15-17 0 0,0 1 0 0 0,1 0 0 0 0,-1 1 0 0 0,-1-2 0 0 0,1 1 0 0 0,1 0 0 0 0,-1 0-1 0 0,-1 0 1 0 0,1 0 0 0 0,0 3 0 0 0,-1-2-4 0 0,8 20 11 0 0,3-3 42 0 0,-5-9-53 0 0,12 20 0 0 0,-13-24 0 0 0,14 32 0 0 0,-18-34 0 0 0,0-3 0 0 0,0 1 0 0 0,-1-2 0 0 0,1 1 0 0 0,0 0 0 0 0,0-1 0 0 0,0 1 0 0 0,1-1 0 0 0,0 2 0 0 0,-1-2 0 0 0,3 3 0 0 0,-1-1 0 0 0,-1 2 0 0 0,2-2 0 0 0,-2 1 0 0 0,1-1 0 0 0,-1 2 0 0 0,3 5 0 0 0,1 3 0 0 0,4 8 0 0 0,5 5 0 0 0,-3-9 0 0 0,8 25 53 0 0,-12-24-41 0 0,-8-17-12 0 0,1 1 0 0 0,0-1 0 0 0,0 1 0 0 0,0-1 0 0 0,0 2 0 0 0,1-2-1 0 0,-1 0 1 0 0,0 1 0 0 0,3 1 0 0 0,0 3 7 0 0,3-1 7 0 0,-2 1 1 0 0,1 0-1 0 0,4 10 0 0 0,-5-7-14 0 0,-2-2 0 0 0,2 1 0 0 0,0-1 0 0 0,0 1 0 0 0,1 0 0 0 0,-1-2 0 0 0,1 2 0 0 0,12 8 0 0 0,-13-11 0 0 0,2 0 0 0 0,-2 0 0 0 0,-1 0 0 0 0,8 9 0 0 0,-12-12 0 0 0,1-2 0 0 0,-1 1 0 0 0,0 0 0 0 0,2 0 0 0 0,-2 0 0 0 0,0-1 0 0 0,1 1 0 0 0,-1 0 0 0 0,1-1 0 0 0,-1 1 0 0 0,1 0 0 0 0,0-1 0 0 0,-1 1 0 0 0,1 0 0 0 0,0-1 0 0 0,-1 1 0 0 0,1-1 0 0 0,0 0 0 0 0,-1 2 0 0 0,1-2 0 0 0,0 1 0 0 0,1-1 0 0 0,0 1 0 0 0,0-1 0 0 0,-1 0 0 0 0,0 1 0 0 0,1 0 0 0 0,-1-1 0 0 0,0 1 0 0 0,1 0 0 0 0,-1 0 0 0 0,1 0 0 0 0,-1 0 0 0 0,2 1 0 0 0,0 1 0 0 0,0 0 0 0 0,1-1 0 0 0,-1 0 0 0 0,0 0 0 0 0,6 3 0 0 0,-1-1 0 0 0,-6-3 0 0 0,-1 0 0 0 0,0 0 0 0 0,1 0 0 0 0,-1 1 0 0 0,0 0 0 0 0,0-1 0 0 0,0 0 0 0 0,0 1 0 0 0,-1-1 0 0 0,3 3 0 0 0,4 3 0 0 0,-3-5 8 0 0,13 12 37 0 0,-15-13-37 0 0,12 13-5 0 0,-8-5-3 0 0,-5-7 0 0 0,0 0 0 0 0,0 0 0 0 0,1 0 0 0 0,0 1 0 0 0,-1-1 0 0 0,1 0 0 0 0,-1-1 0 0 0,1 1 0 0 0,-1-1 0 0 0,1 1 0 0 0,4 2 0 0 0,-1 1 0 0 0,-3-2 0 0 0,0 1 0 0 0,9 6 0 0 0,-2-1 0 0 0,-2 3 0 0 0,2-3 0 0 0,3 3 0 0 0,-4-3 0 0 0,2 4 0 0 0,-2-1 0 0 0,20 18 53 0 0,-20-20-42 0 0,4 2-11 0 0,0-2 0 0 0,20 13 0 0 0,-23-18 0 0 0,14 17 0 0 0,-16-14 0 0 0,2 1 0 0 0,5 4 0 0 0,-13-13 0 0 0,13 9 0 0 0,-9-4 0 0 0,-2-2 0 0 0,-2-1 0 0 0,1 1 0 0 0,-1-1 0 0 0,1 0 0 0 0,0 1 0 0 0,0-1 0 0 0,1-1 0 0 0,-1 2 0 0 0,4 1 0 0 0,13 9 0 0 0,-5-1 53 0 0,-9-4-42 0 0,-3-5-11 0 0,0 0 0 0 0,1 0 0 0 0,-1 0 0 0 0,0-1 0 0 0,0 2 0 0 0,1-2 0 0 0,-1 1 0 0 0,2-1 0 0 0,2 3 0 0 0,-6-5 0 0 0,35 33 0 0 0,7 9 0 0 0,46 30 0 0 0,-86-70 0 0 0,14 7 0 0 0,-14-8 0 0 0,-3-1 0 0 0,21 17 0 0 0,-14-11 0 0 0,20 14 0 0 0,12 17 0 0 0,-32-32 0 0 0,-3-3 0 0 0,-1-1 0 0 0,0 1 0 0 0,0 1 0 0 0,-1-1 0 0 0,1 0 0 0 0,0 0 0 0 0,2 5 0 0 0,-3-7 0 0 0,-1 1 0 0 0,0 0 0 0 0,1-1 0 0 0,-1 1 0 0 0,1-1 0 0 0,-1 1 0 0 0,1-1 0 0 0,-1 1 0 0 0,1-1 0 0 0,-1 1 0 0 0,1-1 0 0 0,-1 1 0 0 0,1-1 0 0 0,0 0 0 0 0,-1 0 0 0 0,2 1 0 0 0,1-1 0 0 0,1 1 0 0 0,8 11 0 0 0,-11-12 0 0 0,0 1 0 0 0,0 0 0 0 0,0 1 0 0 0,0 0 0 0 0,0-1 0 0 0,-1 0 0 0 0,1 0 0 0 0,1 0 0 0 0,-1 0 0 0 0,-1 1 0 0 0,1-1 0 0 0,-1 0 0 0 0,1 4 0 0 0,2 1 0 0 0,0-4 0 0 0,12 12 0 0 0,1-1 0 0 0,-3-2 0 0 0,-13-10 0 0 0,0 0 0 0 0,1 1 0 0 0,-1-1 0 0 0,1 0 0 0 0,-1 0 0 0 0,1 0 0 0 0,-1 0 0 0 0,1 0 0 0 0,0 0 0 0 0,-1 0 0 0 0,1 0 0 0 0,0-1 0 0 0,0 1 0 0 0,0 1 0 0 0,20 19 0 0 0,-7-4 0 0 0,-14-17 0 0 0,29 25 0 0 0,-19-16 0 0 0,2 0 0 0 0,-4-1 0 0 0,11 11 0 0 0,-9-10 0 0 0,1-2 0 0 0,1 0 0 0 0,-4 2 0 0 0,2 3 0 0 0,-4-4 0 0 0,22 14 0 0 0,30 29 0 0 0,-58-51 0 0 0,1 0 0 0 0,-1 1 0 0 0,0-1 0 0 0,1 0 0 0 0,-1 0 0 0 0,0 0 0 0 0,1 1 0 0 0,-1-1 0 0 0,0 0 0 0 0,1 1 0 0 0,-1-1 0 0 0,0 0 0 0 0,1 1 0 0 0,-1-1 0 0 0,0 0 0 0 0,0 2 0 0 0,1-2 0 0 0,-1 0 0 0 0,0 1 0 0 0,0-1 0 0 0,0 1 0 0 0,0-1 0 0 0,0 0 0 0 0,1 1 0 0 0,-1 0 0 0 0,1 1 0 0 0,10 8 0 0 0,-9-8 0 0 0,-1-1 0 0 0,0-1 0 0 0,0 1 0 0 0,-1-1 0 0 0,2 1 0 0 0,-1-1 0 0 0,0 1 0 0 0,0-1 0 0 0,-1 1 0 0 0,1-1 0 0 0,0 0 0 0 0,0 0 0 0 0,0 1 0 0 0,0-1 0 0 0,0 0 0 0 0,3 0 0 0 0,-3 0 0 0 0,0 1 0 0 0,1-1 0 0 0,-1 2 0 0 0,0-1 0 0 0,0-1 0 0 0,1 1 0 0 0,-1 0 0 0 0,0 0 0 0 0,1 0 0 0 0,-1 0 0 0 0,0 0 0 0 0,0 0 0 0 0,1 2 0 0 0,2 2 0 0 0,11 11 0 0 0,-10-10 0 0 0,0 0 0 0 0,1-1 0 0 0,7 7 0 0 0,16 15 0 0 0,-18-14 0 0 0,-8-10 0 0 0,16 15 0 0 0,-14-15 0 0 0,-3 0 0 0 0,10 16 0 0 0,-6-13 0 0 0,14 9 0 0 0,-17-11 0 0 0,1-1 0 0 0,-1 0 0 0 0,2 0 0 0 0,-1 1 0 0 0,5 1 0 0 0,11 8 0 0 0,-7-4-1 0 0,54 30-9 0 0,-64-39-11 0 0,15 17 0 0 0,-12-12 58 0 0,2 1-33 0 0,0 0-1 0 0,-2 1 0 0 0,1 0 0 0 0,7 8 0 0 0,-11-10-3 0 0,1 0 0 0 0,1 1 0 0 0,-1-2 0 0 0,0 0 0 0 0,2 2 0 0 0,-1-3 0 0 0,0 1 0 0 0,11 6 0 0 0,-13-9 0 0 0,11 15 0 0 0,-9-8 0 0 0,2-3 0 0 0,25 24 0 0 0,-26-24 0 0 0,-1 0 0 0 0,0-2 0 0 0,1 2 0 0 0,10 4 0 0 0,-10-5 0 0 0,48 26 0 0 0,-50-28 0 0 0,-2-2 0 0 0,-1 1 0 0 0,0-1 0 0 0,0 0 0 0 0,1 1 0 0 0,0 0 0 0 0,-1-1 0 0 0,0 1 0 0 0,0 1 0 0 0,0-2 0 0 0,1 1 0 0 0,-1 0 0 0 0,0 0 0 0 0,1 2 0 0 0,5 4 0 0 0,-2-2 0 0 0,27 15 0 0 0,-24-13 0 0 0,-3-4 0 0 0,-1-1 0 0 0,0 2 0 0 0,1-2 0 0 0,-1 0 0 0 0,0 0 0 0 0,8 2 0 0 0,-3 0 0 0 0,-2-1 0 0 0,11 8 0 0 0,-9-4 0 0 0,16 15 0 0 0,-15-13 0 0 0,0-2 0 0 0,-6-5 0 0 0,-1 1 0 0 0,1-1 0 0 0,0 1 0 0 0,-1-1 0 0 0,0 1 0 0 0,1 0 0 0 0,-1 0 0 0 0,-1 0 0 0 0,5 5 0 0 0,-5-5 0 0 0,0 0 0 0 0,1 0 0 0 0,0-1 0 0 0,0 2 0 0 0,0-2 0 0 0,0 1 0 0 0,1-1 0 0 0,0 0 0 0 0,3 3 0 0 0,12 9 0 0 0,-4 1 0 0 0,19 8 64 0 0,-23-15-64 0 0,-10-4 0 0 0,0-1 0 0 0,9 7 0 0 0,12 6 0 0 0,13 14 0 0 0,-33-30 0 0 0,-2 1 0 0 0,1 0 0 0 0,0-1 0 0 0,-1 1 0 0 0,1 0 0 0 0,0-1 0 0 0,0 2 0 0 0,-1-2 0 0 0,1 1 0 0 0,0-1 0 0 0,0 0 0 0 0,0 1 0 0 0,0-1 0 0 0,2 1 0 0 0,-2-1 0 0 0,-1 0 0 0 0,1 0 0 0 0,-1 1 0 0 0,1-1 0 0 0,-1 0 0 0 0,1 1 0 0 0,0-1 0 0 0,-1 0 0 0 0,1 1 0 0 0,-1-1 0 0 0,1 1 0 0 0,-1-1 0 0 0,0 1 0 0 0,1-1 0 0 0,-1 1 0 0 0,0-1 0 0 0,1 1 0 0 0,-1-1 0 0 0,0 1 0 0 0,1 1 0 0 0,-1-2 0 0 0,0 1 0 0 0,0 0 0 0 0,0 0 0 0 0,7 5 0 0 0,-6-6 0 0 0,0 1 0 0 0,0-1 0 0 0,0 1 0 0 0,-1-1 0 0 0,1 1 0 0 0,0-1 0 0 0,0 2 0 0 0,-1-1 0 0 0,1 0 0 0 0,1-1 0 0 0,-2 1 0 0 0,1 0 0 0 0,-1 0 0 0 0,1 1 0 0 0,0-1 0 0 0,-1-1-1 0 0,0 1 0 0 0,1 0 1 0 0,-1-1-1 0 0,0 1 1 0 0,1 1-1 0 0,-1-2 1 0 0,1 1-1 0 0,-1 0 0 0 0,1-1 1 0 0,-1 1-1 0 0,1-1 1 0 0,-1 1-1 0 0,1-1 1 0 0,0 1-1 0 0,-1-1 1 0 0,1 0-1 0 0,1 1 0 0 0,-2-1 1 0 0,1 0-1 0 0,1 1 1 0 0,4 2-79 0 0,3 4 21 0 0,21 12 183 0 0,-29-19-125 0 0,0 0 0 0 0,0 1 0 0 0,-1-1 0 0 0,2 2 0 0 0,-1-2 0 0 0,0 1 0 0 0,-1 0 0 0 0,1-1 0 0 0,0 1 0 0 0,0 0 0 0 0,-1 0 0 0 0,1-1 0 0 0,-1 1 0 0 0,1 0 0 0 0,0 1 0 0 0,5 4 0 0 0,2-2 0 0 0,-1 4 0 0 0,0-3 0 0 0,0 3 0 0 0,1 0 0 0 0,2 1 0 0 0,19 11 0 0 0,0 3 0 0 0,-19-15 0 0 0,-1 0 0 0 0,-2 1 0 0 0,1 0 0 0 0,4-1 0 0 0,14 17 64 0 0,-16-16-64 0 0,0-4 0 0 0,-1 3 0 0 0,0 0 0 0 0,-2 1 0 0 0,4 0 0 0 0,2 1 0 0 0,15 23 0 0 0,-16-21 0 0 0,-7-11 0 0 0,16 15 0 0 0,-12-8 0 0 0,-3 2 0 0 0,3-2 0 0 0,0 1 0 0 0,-3 0 0 0 0,5 1 0 0 0,-9-10 0 0 0,17 26 0 0 0,-5-7 0 0 0,-6-7 0 0 0,-8-10 0 0 0,1 2 0 0 0,16 16 0 0 0,-12-13 12 0 0,-3-3-5 0 0,0 1 0 0 0,2-2 0 0 0,-2 1 0 0 0,1 1 0 0 0,7 6-1 0 0,-8-9 2 0 0,15 22-5 0 0,-16-23-3 0 0,0 0 0 0 0,0 0 0 0 0,-1 0 0 0 0,2 0 0 0 0,-2 0 0 0 0,1 0 0 0 0,-1 0 0 0 0,1 0 0 0 0,-1 0 0 0 0,1 0 0 0 0,-1 0 0 0 0,0 1 0 0 0,1 1 0 0 0,-1-1 0 0 0,0 0 0 0 0,1-1 0 0 0,-1 1 0 0 0,1 1 0 0 0,0-2 0 0 0,-1 1 0 0 0,1-1 0 0 0,0 1 0 0 0,0-1 0 0 0,0 1 0 0 0,1-1 0 0 0,1 4 0 0 0,18 21 0 0 0,-1-5 0 0 0,-10-3-2 0 0,-3-10 42 0 0,-4-6-25 0 0,3 2-3 0 0,-2 0-11 0 0,2 12-3 0 0,-6-14 2 0 0,1 3 0 0 0,9 6 0 0 0,11 22-224 0 0,-16-25 144 0 0,19 27 376 0 0,-17-27-308 0 0,-5-6-20 0 0,0 0 1 0 0,0 0-1 0 0,-1 1 1 0 0,1-1-1 0 0,0 0 1 0 0,0 1-1 0 0,-1-1 1 0 0,2 5-1 0 0,-2-5 31 0 0,-1-1 0 0 0,1 1 1 0 0,0 0-1 0 0,0-1 0 0 0,0 1 0 0 0,1 0 0 0 0,-1-1 0 0 0,0 1 0 0 0,1-1 0 0 0,2 2 1 0 0,-3-2 19 0 0,-1-1 1 0 0,1 1-1 0 0,0 1 1 0 0,-1-2-1 0 0,2 1 1 0 0,-1 0-1 0 0,-1 0 1 0 0,1 0-1 0 0,-1-1 1 0 0,1 1 0 0 0,-1 0-1 0 0,1 0 1 0 0,-1 1-1 0 0,5 7-100 0 0,0-2 0 0 0,11 16 0 0 0,-13-18 115 0 0,7 13 287 0 0,7 15-588 0 0,-13-21 173 0 0,-2-11 248 0 0,15 28-319 0 0,-11-20 145 0 0,0 2 20 0 0,2 12 28 0 0,-7-16 45 0 0,-1-4 53 0 0,5 1 7 0 0,-2-2-28 0 0,5 12-58 0 0,10 29-527 0 0,-1-14 454 0 0,-15-27 26 0 0,0-1 0 0 0,-1 1 0 0 0,0-1 1 0 0,0 1-1 0 0,-1 0 0 0 0,1-1 0 0 0,0 2 0 0 0,-1-1 0 0 0,1-1 0 0 0,-1 1 1 0 0,1 0-1 0 0,-1 0 0 0 0,0 1 0 0 0,1-2 0 0 0,-1 5 0 0 0,0 5 0 0 0,5-1 0 0 0,1 2 0 0 0,2 2 0 0 0,-9-10 0 0 0,9 21 0 0 0,-1-13 0 0 0,-1 2 0 0 0,2-1 0 0 0,9 29 0 0 0,-14-33 0 0 0,-3-7 0 0 0,1-1 0 0 0,-1 1 0 0 0,1-1 0 0 0,1 1 0 0 0,-2-1 0 0 0,1 2 0 0 0,0-2 0 0 0,0 1 0 0 0,0-1 0 0 0,0 0 0 0 0,0 1 0 0 0,0-1 0 0 0,2 1 0 0 0,-2-1 0 0 0,-1 0 0 0 0,2 1 0 0 0,-1-1 0 0 0,0 0 0 0 0,-1-1 0 0 0,1 1 0 0 0,0 0 0 0 0,-1 0 0 0 0,1 1 0 0 0,-1-1 0 0 0,1 0 0 0 0,-1 0 0 0 0,0 0 0 0 0,1 1 0 0 0,-1-1 0 0 0,0 2 0 0 0,9 14 0 0 0,-9-16 0 0 0,0 4 0 0 0,1-2 0 0 0,-1 0 0 0 0,1 0 0 0 0,0 1 0 0 0,0-1 0 0 0,2 3 0 0 0,2 3 0 0 0,-2-1 0 0 0,7 15 0 0 0,-8-12 0 0 0,2 11 0 0 0,4-4 0 0 0,-4-3 69 0 0,-2-6-75 0 0,1 0 0 0 0,0-2 0 0 0,0 2 0 0 0,7 11 0 0 0,-1 10-25 0 0,-9-30 31 0 0,2 3 0 0 0,0 1 0 0 0,-1-1 0 0 0,1 2 0 0 0,-2-2 0 0 0,1 1 0 0 0,1 6 0 0 0,-3-8 5 0 0,1 0 0 0 0,0 1 0 0 0,0-1 0 0 0,1-1 0 0 0,-1 1 0 0 0,0 0 1 0 0,1 0-1 0 0,-1 0 0 0 0,1 1 0 0 0,0 1 0 0 0,1 1 60 0 0,4 17 431 0 0,-2 8-465 0 0,-1-23-31 0 0,-1-6 0 0 0,-2 0 0 0 0,1 1 0 0 0,0-1 0 0 0,-1 0 0 0 0,1 0 0 0 0,-1 0 0 0 0,1 1 0 0 0,-1 0 0 0 0,0-1 0 0 0,0 0 0 0 0,1 0 0 0 0,-1 1 0 0 0,0-1 0 0 0,0 0 0 0 0,0 1 0 0 0,0 1 0 0 0,1 4 0 0 0,1 19 0 0 0,4 8 0 0 0,-6-32 0 0 0,0 1-1 0 0,0-1 1 0 0,0 2 0 0 0,1-2-1 0 0,-1 1 1 0 0,1-1 0 0 0,1 3-1 0 0,7 33 15 0 0,-3-14 43 0 0,-4-18-58 0 0,0-1 1 0 0,-1 0-1 0 0,1 2 0 0 0,-1-2 1 0 0,0 7-1 0 0,-1-10 1 0 0,0 2 0 0 0,0-2 0 0 0,0 1 0 0 0,0 0 0 0 0,1-1 0 0 0,-1 2 0 0 0,2 3 0 0 0,0 4 0 0 0,-2-9 0 0 0,-1 0 0 0 0,1-1 0 0 0,0 2 0 0 0,0-1 0 0 0,0-1 0 0 0,1 1 0 0 0,-1-1 0 0 0,0 1 0 0 0,0 0 0 0 0,1 0 0 0 0,0 2 0 0 0,7 19 0 0 0,11 54 0 0 0,4 2 0 0 0,-21-60 0 0 0,-2-17 0 0 0,0 1 0 0 0,1-1 0 0 0,-1 1 0 0 0,0-1 0 0 0,1 1 0 0 0,-1-1 0 0 0,3 4 0 0 0,1 7-138 0 0,0 1 1 0 0,5 21-1 0 0,-4 5 519 0 0,-5-36-381 0 0,0 0 0 0 0,1-1 0 0 0,-1 1 0 0 0,1 0 0 0 0,-1-1 0 0 0,2 1 0 0 0,-1 0 0 0 0,2 4 0 0 0,-2-6 0 0 0,4 20 0 0 0,-5-12 0 0 0,0-9 0 0 0,0 1 0 0 0,0-1 0 0 0,0 0 0 0 0,0 0 0 0 0,0 0 0 0 0,0 0 0 0 0,0 0 0 0 0,1 1 0 0 0,-1-1 0 0 0,0 0 0 0 0,1 0 0 0 0,-1 0 0 0 0,2 0 0 0 0,-2 0 0 0 0,1 0 0 0 0,0 2 0 0 0,2 2 0 0 0,1 16 0 0 0,-3-13 0 0 0,6 21 0 0 0,-6-17 0 0 0,1-9 0 0 0,2 18 0 0 0,-4-18 0 0 0,0-2 0 0 0,0 0 0 0 0,0 0 0 0 0,0 0 0 0 0,0 0 0 0 0,0 1 0 0 0,2-1 0 0 0,-2 0 0 0 0,0 0 0 0 0,0 0 0 0 0,1 0 0 0 0,-1-1 0 0 0,1 1 0 0 0,-1 0 0 0 0,1 0 0 0 0,-1 0 0 0 0,2 1 0 0 0,0 1 0 0 0,-1-2 0 0 0,-1 0 0 0 0,1 0 0 0 0,0 0 0 0 0,-1 0 0 0 0,1 0 0 0 0,-1 0 0 0 0,2 0 0 0 0,-2 0 0 0 0,1 0 0 0 0,-1 1 0 0 0,0-1 0 0 0,0 0 0 0 0,1 0 0 0 0,-1 2 0 0 0,1 19 0 0 0,6 10 0 0 0,-2-12-139 0 0,-3-10 4 0 0,0 0 0 0 0,1 1-1 0 0,6 11 1 0 0,-6-12 135 0 0,4 24 0 0 0,-7-33 0 0 0,0 0 0 0 0,0 0 0 0 0,0 0 0 0 0,0 0 0 0 0,1 0 0 0 0,-1 1 0 0 0,0-1 0 0 0,0 0 0 0 0,1 0 0 0 0,-1 0 0 0 0,1 0 0 0 0,-1 0 0 0 0,1 0 0 0 0,-1 0 0 0 0,1-1 0 0 0,1 2 0 0 0,-2-1 0 0 0,1-1 0 0 0,-1 1 0 0 0,1 1 0 0 0,-1-2 0 0 0,1 1 0 0 0,-1-1 0 0 0,2 1 0 0 0,-2 0 0 0 0,0 0 0 0 0,1-1 0 0 0,-1 1 0 0 0,0 0 0 0 0,0 0 0 0 0,1-1 0 0 0,-1 1 0 0 0,0 0 0 0 0,0 1 0 0 0,4 7 0 0 0,-3-8 0 0 0,0 0 0 0 0,0 0 0 0 0,-1 2 0 0 0,1-2 0 0 0,0 0 0 0 0,-1 1 0 0 0,2-1 0 0 0,-2 0 0 0 0,1 1 0 0 0,-1-1 0 0 0,0 1 0 0 0,0 0 0 0 0,0 0 0 0 0,1 2 0 0 0,0 4 0 0 0,2 1 0 0 0,0 1 0 0 0,5 15 0 0 0,-3-4 0 0 0,9 14 0 0 0,-12-34 0 0 0,2 1 0 0 0,0 11 0 0 0,-5-8 0 0 0,1-4 0 0 0,0 0 0 0 0,0-1 0 0 0,0 1 0 0 0,0 0 0 0 0,0 0 0 0 0,0-1 0 0 0,0 1 0 0 0,0 0 0 0 0,1 0 0 0 0,-1-1 0 0 0,0 1 0 0 0,0 1 0 0 0,1-1 0 0 0,-1-1 0 0 0,0 1 0 0 0,1 0 0 0 0,-1-1 0 0 0,1 1 0 0 0,0 1 0 0 0,3 2 0 0 0,3 21 0 0 0,-1-3 0 0 0,-6-19 0 0 0,6 11 0 0 0,-4-9 0 0 0,10 25 0 0 0,-6-16 0 0 0,-8-10 0 0 0,2-3 0 0 0,0-1 0 0 0,0 1 0 0 0,0-1 0 0 0,0 1 0 0 0,0-1 0 0 0,0 2 0 0 0,0-1 0 0 0,0-1 0 0 0,0 1 0 0 0,0-1 0 0 0,0 1 0 0 0,0 0 0 0 0,0-1 0 0 0,2 1 0 0 0,-2-1 0 0 0,0 1 0 0 0,0-1 0 0 0,1 1 0 0 0,-1-1 0 0 0,0 1 0 0 0,1-1 0 0 0,-1 1 0 0 0,1 0 0 0 0,5 8 0 0 0,0 4 0 0 0,2 22 0 0 0,-5-18 0 0 0,-2-16 0 0 0,6 26 0 0 0,-6-16 0 0 0,-1 0 0 0 0,3 31 0 0 0,-4-39 0 0 0,1-2 0 0 0,0 0 0 0 0,0 0 0 0 0,0-1 0 0 0,0 1 0 0 0,0 1 0 0 0,0-1 0 0 0,0 0 0 0 0,0-1 0 0 0,0 1 0 0 0,0 0 0 0 0,0 0 0 0 0,0 0 0 0 0,0-1 0 0 0,1 1 0 0 0,-1 0 0 0 0,2 1 0 0 0,3 20 0 0 0,18 53 736 0 0,-21-61-736 0 0,7 25 0 0 0,-6-27 0 0 0,-2-1 0 0 0,-1-8 0 0 0,0-1 0 0 0,0 0 0 0 0,0 0 0 0 0,0 0 0 0 0,0 0 0 0 0,0 1 0 0 0,0-2 0 0 0,1 1 0 0 0,-1 0 0 0 0,1 0 0 0 0,-1 0 0 0 0,1-1 0 0 0,1 4 0 0 0,2 3 0 0 0,-4 0 0 0 0,6 31 0 0 0,-2-25 0 0 0,1 1 0 0 0,-8-11 0 0 0,2-1 0 0 0,0 0 0 0 0,1 2 0 0 0,4 16 0 0 0,1 2 0 0 0,1 18 0 0 0,-2-33 0 0 0,-3-7 0 0 0,0 2 0 0 0,-1-2 0 0 0,1 0 0 0 0,-1 0 0 0 0,1 1 0 0 0,-1-1 0 0 0,0 0 0 0 0,1 1 0 0 0,-1-1 0 0 0,0 0 0 0 0,0 2 0 0 0,0-2 0 0 0,0 1 0 0 0,0-1 0 0 0,0 2 0 0 0,0 65 0 0 0,-1-67 0 0 0,1 1 0 0 0,0-1 0 0 0,0 0 0 0 0,0 0 0 0 0,0 0 0 0 0,0 0 0 0 0,0 0 0 0 0,1-1 0 0 0,-1 1 0 0 0,0 0 0 0 0,0 0 0 0 0,1 0 0 0 0,-1 0 0 0 0,0 1 0 0 0,1-2 0 0 0,-1 1 0 0 0,1 0 0 0 0,-1 0 0 0 0,3 0 0 0 0,0 6 0 0 0,-6 5 0 0 0,3-3 0 0 0,13 49 0 0 0,-8-10 0 0 0,4-17 0 0 0,-8-23 0 0 0,-1-5 0 0 0,0 2 0 0 0,0-2 0 0 0,0 1 0 0 0,1-1 0 0 0,-1 1 0 0 0,1-1 0 0 0,2 8 0 0 0,0-3 0 0 0,-2-6 0 0 0,0 1 0 0 0,1-1 0 0 0,-2 0 0 0 0,1 1 0 0 0,-1-1 0 0 0,1 1 0 0 0,-1 0 0 0 0,0-1 0 0 0,0 6 0 0 0,0 14 0 0 0,-1-19 0 0 0,5 13 0 0 0,-3-15 0 0 0,9 27 0 0 0,1 15 0 0 0,-11-42 0 0 0,0-1 0 0 0,0 1 0 0 0,0 0 0 0 0,0-1 0 0 0,0 1 0 0 0,0 1 0 0 0,1-1 0 0 0,-1-1 0 0 0,0 1 0 0 0,0 0 0 0 0,1-1 0 0 0,-1 1 0 0 0,0 0 0 0 0,0-1 0 0 0,1 1 0 0 0,-1 0 0 0 0,1-1 0 0 0,-1 1 0 0 0,1-1 0 0 0,0 1 0 0 0,0 3 0 0 0,0 8 0 0 0,-2-8 0 0 0,1-3 0 0 0,8 25 0 0 0,-6-18 11 0 0,0 2-1 0 0,-1 0 1 0 0,0 0 0 0 0,0 17-1 0 0,0-21 1 0 0,7 17-11 0 0,-7-21 0 0 0,0 1 0 0 0,0-1 0 0 0,0 2 0 0 0,-1-2 0 0 0,1 1 0 0 0,-1 0 0 0 0,0 0 0 0 0,0 0 0 0 0,0 4 0 0 0,0 3 0 0 0,0-3 0 0 0,1 0 0 0 0,-1 0 0 0 0,5 12 0 0 0,-5-17 0 0 0,1 10 0 0 0,2-2 0 0 0,-2 2 0 0 0,-1-2 0 0 0,0 0 0 0 0,0 0 0 0 0,-1 2 0 0 0,-2-2 0 0 0,2 2 0 0 0,1-3 0 0 0,0 2 0 0 0,0 0 0 0 0,0 1 0 0 0,0-2 0 0 0,0 32 0 0 0,1-30 0 0 0,2-3 0 0 0,-2 3 0 0 0,0-2 0 0 0,4 2 0 0 0,-2-3 0 0 0,-3 3 0 0 0,0-3 0 0 0,-2 10 0 0 0,3-13 0 0 0,4 16 0 0 0,-3-12 0 0 0,2 0 0 0 0,-2 1 0 0 0,0 0 0 0 0,-2-1 0 0 0,0 2 0 0 0,0 40 0 0 0,0-22 0 0 0,0 37 0 0 0,1-54 0 0 0,0-12 0 0 0,1 2 0 0 0,-1 31 0 0 0,-1-27 0 0 0,0-4 0 0 0,0-1 0 0 0,0 0 0 0 0,0 0 0 0 0,1 0 0 0 0,-1 0 0 0 0,2 1 0 0 0,-2-1 0 0 0,2 4 0 0 0,0 0 0 0 0,-1-1 0 0 0,0 0 0 0 0,0 1 0 0 0,-1 10 0 0 0,0-13 0 0 0,2 1 0 0 0,-2-3 0 0 0,1-1 0 0 0,-1 1 0 0 0,0 0 0 0 0,1-1 0 0 0,-1 1 0 0 0,0 0 0 0 0,0-1 0 0 0,1 1 0 0 0,-1 0 0 0 0,0-1 0 0 0,0 1 0 0 0,0 0 0 0 0,0-1 0 0 0,0 1 0 0 0,0 0 0 0 0,0-1 0 0 0,0 2 0 0 0,-1 0 0 0 0,2 5 0 0 0,3 8 0 0 0,-2 1 0 0 0,1-11 0 0 0,-2-4 0 0 0,-1 0 0 0 0,1 0 0 0 0,0 0 0 0 0,-1 0 0 0 0,1 0 0 0 0,-1 1 0 0 0,0-1 0 0 0,2 0 0 0 0,-2 0 0 0 0,0 0 0 0 0,0 1 0 0 0,0-1 0 0 0,0 0 0 0 0,0 0 0 0 0,0 0 0 0 0,0 2 0 0 0,0-2 0 0 0,0 1 0 0 0,0 8 0 0 0,4-1 0 0 0,-2 7 0 0 0,-1-13 0 0 0,6 7 0 0 0,-5-7 0 0 0,1 6 0 0 0,1 8 0 0 0,-3-14 0 0 0,-1-3 0 0 0,0 24 0 0 0,-1-8 0 0 0,1-15 0 0 0,6 15 0 0 0,-6-7 0 0 0,1 1 0 0 0,1 1 11 0 0,-1 1 31 0 0,-1-2-31 0 0,0 2-11 0 0,-2 3 0 0 0,5 4 0 0 0,0-10 0 0 0,-2 0 0 0 0,-1 3 0 0 0,0-2 0 0 0,0 1 0 0 0,0 1 0 0 0,0-2 0 0 0,0 2 0 0 0,0-2 0 0 0,0 1 0 0 0,0 21 0 0 0,0-18 0 0 0,3-13 0 0 0,-1 2 0 0 0,-1 20 0 0 0,-1-13 0 0 0,3 6 0 0 0,-3-14 0 0 0,1 0 0 0 0,-1 1 0 0 0,0-1 0 0 0,1 1 0 0 0,-1-1 0 0 0,0 0 0 0 0,0 0 0 0 0,-1 1 0 0 0,1 0 0 0 0,0-1 0 0 0,-2 3 0 0 0,0 7 0 0 0,0-6 0 0 0,1-5 0 0 0,1 0 0 0 0,-1 0 0 0 0,1 1 0 0 0,0-1 0 0 0,-2 0 0 0 0,2 0 0 0 0,0 1 0 0 0,0 0 0 0 0,-1-1 0 0 0,1 0 0 0 0,0 0 0 0 0,0 1 0 0 0,1 1 0 0 0,-1 9 0 0 0,0-4 11 0 0,-5 45 42 0 0,5-42-53 0 0,0 55 0 0 0,-1-58 0 0 0,1-3 0 0 0,0-1 0 0 0,0 0 0 0 0,1 2 0 0 0,-1-2 0 0 0,1 0 0 0 0,2 8 0 0 0,0 7 0 0 0,-5-5 0 0 0,2 26 0 0 0,0 1 0 0 0,0-14 0 0 0,-1-24 10 0 0,1 3-9 0 0,1-2 0 0 0,-1 0 1 0 0,2 2-1 0 0,-2-2 0 0 0,1 0 0 0 0,1 2 1 0 0,1 4-1 0 0,-2-7-220 0 0,5-3-1938 0 0,2-5 617 0 0,3-2-68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3:56.1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 11976 0 0,'0'0'5326'0'0,"2"2"-5013"0"0,5 5-116 0 0,-1 1 0 0 0,0 1-1 0 0,0-1 1 0 0,5 12-1 0 0,15 21 271 0 0,-8-14-113 0 0,-14-18-305 0 0,1-1 1 0 0,10 13-1 0 0,-10-16-69 0 0,0 0 63 0 0,0 1 0 0 0,0-1 0 0 0,0 1 0 0 0,-1 0-1 0 0,0 1 1 0 0,5 11 0 0 0,13 18 101 0 0,-21-32-144 0 0,-1-3 0 0 0,0 0 0 0 0,0 0 0 0 0,1-1 0 0 0,-1 1 0 0 0,1 0 0 0 0,-1 0 0 0 0,1 0 0 0 0,0 0 0 0 0,-1 0 0 0 0,1 0 0 0 0,0-1 0 0 0,-1 1 0 0 0,1 0 0 0 0,0 0 0 0 0,0-1 0 0 0,1 2 0 0 0,11 9-1 0 0,3 0 13 0 0,-10-7 43 0 0,10 9-57 0 0,-14-11 2 0 0,0-1 0 0 0,11 5 0 0 0,-12-6-2 0 0,-1 1 0 0 0,1-1-1 0 0,0 0 1 0 0,0 1 0 0 0,-1-1-1 0 0,1 0 1 0 0,0 0 0 0 0,0 1-1 0 0,-1-1 1 0 0,1 0 0 0 0,0 0-1 0 0,0 0 1 0 0,0 0 0 0 0,0 0-1 0 0,-1 0 1 0 0,1 0 0 0 0,0 0-1 0 0,0-1 1 0 0,0 1 0 0 0,-1 0-1 0 0,1 0 1 0 0,0-1 0 0 0,3-1 1839 0 0,-3 3-1733 0 0,0-1 0 0 0,0 0-1 0 0,0-1 1 0 0,0 1 0 0 0,0 0-1 0 0,0 0 1 0 0,0 0-1 0 0,0 0 1 0 0,0-1 0 0 0,0 1-1 0 0,0-1 1 0 0,0 1 0 0 0,0-1-1 0 0,1 0 1 0 0,0-2-150 0 0,-1 0 1 0 0,1 1-1 0 0,-1-1 1 0 0,0 0-1 0 0,0 0 1 0 0,0 0-1 0 0,-1 0 1 0 0,1 0-1 0 0,0-5 0 0 0,2-10 125 0 0,-2 17-75 0 0,-1-1 1 0 0,0 1-1 0 0,1 0 1 0 0,-1 0 0 0 0,0 0-1 0 0,0-1 1 0 0,0 1-1 0 0,0 0 1 0 0,0 0 0 0 0,0-1-1 0 0,0 0 1 0 0,-1 0-2 0 0,1 1 1 0 0,0-1-1 0 0,0 0 1 0 0,0 1-1 0 0,0-1 1 0 0,0 1-1 0 0,0-1 1 0 0,1-2-1 0 0,3-17 15 0 0,-2 11 4 0 0,0 1-1 0 0,5-17 1 0 0,3-6 35 0 0,-9 24-58 0 0,1 1 0 0 0,0 0 0 0 0,5-9 0 0 0,-3 8 1 0 0,-3 5 0 0 0,0 0 0 0 0,1 0 0 0 0,-1 1 0 0 0,1-1 0 0 0,0 0 0 0 0,0 1 0 0 0,4-5 0 0 0,1 0 33 0 0,-1 0 0 0 0,10-13 0 0 0,-12 13-566 0 0,1 0 0 0 0,1 1 0 0 0,-1 0 0 0 0,10-9 0 0 0,-4 9-6932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4:35.4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86 14832 0 0,'-1'0'77'0'0,"1"0"0"0"0,0 0 1 0 0,0 0-1 0 0,-1 0 1 0 0,1 0-1 0 0,0 0 0 0 0,0-1 1 0 0,0 1-1 0 0,-1 0 1 0 0,1 0-1 0 0,0 0 0 0 0,0 0 1 0 0,0-1-1 0 0,0 1 1 0 0,-1 0-1 0 0,1 0 0 0 0,0 0 1 0 0,0-1-1 0 0,0 1 1 0 0,0 0-1 0 0,0 0 1 0 0,0-1-1 0 0,0 1 0 0 0,0 0 1 0 0,0 0-1 0 0,0-1 1 0 0,0 1-1 0 0,0 0 0 0 0,0 0 1 0 0,0-1-1 0 0,0 1 1 0 0,0 0-1 0 0,0 0 0 0 0,0-1 1 0 0,0 1-1 0 0,0 0 1 0 0,0 0-1 0 0,0-1 0 0 0,0 1 1 0 0,2-3 506 0 0,0 0-755 0 0,0-2 537 0 0,-1 3-225 0 0,0 0 0 0 0,0 0 0 0 0,0 0 0 0 0,0 0 0 0 0,0 0 0 0 0,0 0 0 0 0,1 0 0 0 0,-1 0 0 0 0,1 1 0 0 0,-1-1 1 0 0,1 0-1 0 0,0 1 0 0 0,0-1 0 0 0,0 1 0 0 0,0 0 0 0 0,0 0 0 0 0,2-2 0 0 0,1 1 40 0 0,0 0 0 0 0,-1 0 0 0 0,0-1-1 0 0,7-4 1 0 0,-9 5-53 0 0,0 0-1 0 0,0 0 1 0 0,1 1 0 0 0,-1-1-1 0 0,1 1 1 0 0,-1-1 0 0 0,1 1-1 0 0,0 0 1 0 0,-1 0-1 0 0,1 0 1 0 0,0 0 0 0 0,0 1-1 0 0,0-1 1 0 0,-1 1-1 0 0,1 0 1 0 0,0 0 0 0 0,6 0-1 0 0,5 2 454 0 0,-7-2-400 0 0,1 1 0 0 0,15 4 0 0 0,-22-4-181 0 0,1-1 0 0 0,0 1-1 0 0,-1 0 1 0 0,1 0 0 0 0,0-1 0 0 0,-1 1 0 0 0,1 0-1 0 0,-1 0 1 0 0,1 0 0 0 0,-1 1 0 0 0,0-1 0 0 0,1 0-1 0 0,-1 1 1 0 0,0-1 0 0 0,0 0 0 0 0,0 1 0 0 0,0-1-1 0 0,1 3 1 0 0,0 1 0 0 0,0 0 0 0 0,-1 1 0 0 0,0-1 0 0 0,0 0 0 0 0,0 1 0 0 0,-1-1 0 0 0,1 0 0 0 0,-1 1 0 0 0,-1-1 0 0 0,1 1 0 0 0,-1-1 0 0 0,-1 8 0 0 0,-3 5 0 0 0,-1 0 0 0 0,-11 22 0 0 0,3-5 0 0 0,4-8 0 0 0,7-17 0 0 0,0-1 0 0 0,0 1 0 0 0,-1-1 0 0 0,-1 0 0 0 0,1 0 0 0 0,-2-1 0 0 0,-9 15 0 0 0,12-20 3 0 0,1 0 0 0 0,-1 1 0 0 0,1 0 1 0 0,0-1-1 0 0,0 1 0 0 0,-2 7 0 0 0,3-7-74 0 0,-1 1 1 0 0,0-1-1 0 0,0 0 1 0 0,0 0-1 0 0,-3 4 1 0 0,0 0-405 0 0,5-6-33 0 0,4-17-5414 0 0,1 0-899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4:35.8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1 7832 0 0,'0'0'10907'0'0,"-2"1"-9551"0"0,-32 13 1402 0 0,34-14-2700 0 0,-1 1 0 0 0,0 0 0 0 0,1-1 0 0 0,-1 1 0 0 0,1 0 0 0 0,-1-1 0 0 0,1 1 0 0 0,-1 0 0 0 0,1 0 0 0 0,0 0 0 0 0,-1-1 0 0 0,1 1 0 0 0,0 0 0 0 0,0 0 0 0 0,0 0 0 0 0,0 0 0 0 0,-1 1 0 0 0,1 1 102 0 0,-11 23 433 0 0,9-21-492 0 0,0 0-1 0 0,0 0 0 0 0,0 0 0 0 0,1 0 1 0 0,-1 1-1 0 0,1-1 0 0 0,-1 11 1 0 0,2 13 128 0 0,-1-16-222 0 0,1 0 1 0 0,0 0 0 0 0,1 0-1 0 0,0 0 1 0 0,1 0 0 0 0,1 0 0 0 0,6 21-1 0 0,0-9-83 0 0,-6-16 162 0 0,0 0 0 0 0,1 0 0 0 0,0 0 0 0 0,5 9 0 0 0,-7-16-76 0 0,-1 0 0 0 0,1 0 0 0 0,0 0 0 0 0,0 0 0 0 0,0 0 0 0 0,0 0 0 0 0,0 0 0 0 0,0-1 0 0 0,0 1 0 0 0,0-1 0 0 0,1 1 0 0 0,-1-1 0 0 0,1 0 0 0 0,-1 0 0 0 0,1 0 0 0 0,-1 0 0 0 0,1 0 0 0 0,5 0 0 0 0,-4 0-33 0 0,0-1 1 0 0,-1 0-1 0 0,1 0 0 0 0,0 0 0 0 0,0 0 0 0 0,0-1 1 0 0,0 1-1 0 0,-1-1 0 0 0,1 0 0 0 0,0 0 0 0 0,0 0 1 0 0,-1-1-1 0 0,1 1 0 0 0,5-5 0 0 0,-1 1-138 0 0,-1-1-1 0 0,0-1 1 0 0,-1 0 0 0 0,11-12-1 0 0,-6 5-121 0 0,-2 3-512 0 0,-2 0 0 0 0,0-1 1 0 0,11-24-1 0 0,-13 27 173 0 0,7-19-1249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4:36.2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62 5064 0 0,'2'0'8380'0'0,"0"0"-7941"0"0,0 0 0 0 0,0 0 1 0 0,0-1-1 0 0,0 1 1 0 0,0-1-1 0 0,1 0 1 0 0,-1 0-1 0 0,0 1 0 0 0,0-1 1 0 0,-1 0-1 0 0,5-3 1 0 0,11-5 1364 0 0,14-11-158 0 0,-19 15-966 0 0,-9 4-694 0 0,0 0-1 0 0,0 0 1 0 0,0-1 0 0 0,0 1-1 0 0,0-1 1 0 0,0 0 0 0 0,0 0-1 0 0,4-4 1 0 0</inkml:trace>
  <inkml:trace contextRef="#ctx0" brushRef="#br0" timeOffset="1">86 119 4608 0 0,'2'1'11338'0'0,"27"6"-6679"0"0,-29-7-4574 0 0,1 0 1 0 0,-1 0 0 0 0,0 0-1 0 0,1-1 1 0 0,-1 1 0 0 0,0 0-1 0 0,1 0 1 0 0,-1 0 0 0 0,0-1-1 0 0,1 1 1 0 0,-1 0-1 0 0,0 0 1 0 0,0-1 0 0 0,1 1-1 0 0,-1 0 1 0 0,0-1 0 0 0,0 1-1 0 0,0 0 1 0 0,1-1 0 0 0,-1 1-1 0 0,1-2 154 0 0,4-2 76 0 0,0 0 0 0 0,1 1 0 0 0,-1 0 0 0 0,9-4 0 0 0,-8 5-167 0 0,0-1 1 0 0,0 0-1 0 0,-1-1 1 0 0,11-7-1 0 0,31-33-1765 0 0,-34 32-4087 0 0,7 1-1878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4:36.7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78 2304 0 0,'0'0'101'0'0,"-1"1"1"0"0,1 2-88 0 0,-1 0-8 0 0,-9 9-5 0 0,1-2 3643 0 0,1 1-1 0 0,0 0 1 0 0,0 0-1 0 0,-9 20 1 0 0,6-2-269 0 0,5 0-3535 0 0,5-24 291 0 0,1 0 0 0 0,0 0 0 0 0,1 0 0 0 0,-1-1 0 0 0,1 1 0 0 0,0 0 1 0 0,2 6-1 0 0,1 10 272 0 0,-2-12-362 0 0,0 0 1 0 0,0 0 0 0 0,0 0 0 0 0,1 0-1 0 0,0 0 1 0 0,1-1 0 0 0,0 1 0 0 0,1-1 0 0 0,-1 0-1 0 0,2 0 1 0 0,-1-1 0 0 0,1 1 0 0 0,0-1-1 0 0,11 9 1 0 0,-14-13-18 0 0,0 0-46 0 0,0 0 1 0 0,0 0 0 0 0,1 0 0 0 0,-1-1 0 0 0,1 1-1 0 0,-1-1 1 0 0,1 0 0 0 0,0 0 0 0 0,0-1 0 0 0,0 1-1 0 0,0-1 1 0 0,0 1 0 0 0,8 0 0 0 0,-8-2-27 0 0,9 2 120 0 0,0-2 0 0 0,14 0-1 0 0,-23 0-33 0 0,1-1 0 0 0,-1 0-1 0 0,0 0 1 0 0,1 0-1 0 0,-1 0 1 0 0,0-1 0 0 0,0 1-1 0 0,0-1 1 0 0,0 0 0 0 0,3-3-1 0 0,-2 1-23 0 0,0 0-1 0 0,0 0 1 0 0,0-1-1 0 0,-1 0 1 0 0,0 0 0 0 0,0 0-1 0 0,0 0 1 0 0,-1-1-1 0 0,3-5 1 0 0,-1 0 28 0 0,0 1 1 0 0,-1-1-1 0 0,0 0 1 0 0,3-16-1 0 0,-4 1 29 0 0,0 1 0 0 0,-1-1-1 0 0,-2 0 1 0 0,-4-41 0 0 0,3 57-33 0 0,-1 0 1 0 0,0 0 0 0 0,-1 0-1 0 0,0 0 1 0 0,-6-15 0 0 0,6 20-21 0 0,1 0-1 0 0,-1 1 1 0 0,0-1 0 0 0,0 0 0 0 0,0 1 0 0 0,0 0 0 0 0,-1 0 0 0 0,0 0 0 0 0,0 0-1 0 0,0 0 1 0 0,-9-5 0 0 0,9 6-75 0 0,-1 0-1 0 0,0 1 1 0 0,0-1-1 0 0,0 1 1 0 0,0 1-1 0 0,-1-1 1 0 0,1 1 0 0 0,0-1-1 0 0,-1 2 1 0 0,1-1-1 0 0,0 0 1 0 0,-1 1-1 0 0,1 0 1 0 0,-1 1-1 0 0,1-1 1 0 0,-1 1-1 0 0,1 0 1 0 0,-1 0 0 0 0,1 1-1 0 0,0-1 1 0 0,-6 4-1 0 0,-2 0-296 0 0,1 1-1 0 0,0 0 1 0 0,0 1 0 0 0,1 1-1 0 0,0 0 1 0 0,0 0 0 0 0,1 1-1 0 0,-10 10 1 0 0,-7 14-7944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4:37.1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67 8288 0 0,'0'0'638'0'0,"7"-5"-388"0"0,4-2 1392 0 0,1 2 0 0 0,-1 0 1 0 0,17-5-1 0 0,-13 4-605 0 0,23-13 2051 0 0,-30 16-2767 0 0,0 1-1 0 0,0 1 1 0 0,-1-1 0 0 0,1 1-1 0 0,0 1 1 0 0,0 0 0 0 0,0 0-1 0 0,0 0 1 0 0,11 2 0 0 0,-17-1-295 0 0,-1-1-1 0 0,1 1 1 0 0,-1 0 0 0 0,1-1 0 0 0,-1 1 0 0 0,0 0 0 0 0,1 0 0 0 0,-1 0 0 0 0,0 0 0 0 0,0 0 0 0 0,0 0-1 0 0,1 0 1 0 0,-1 0 0 0 0,0 1 0 0 0,-1-1 0 0 0,1 0 0 0 0,0 1 0 0 0,0-1 0 0 0,0 0 0 0 0,-1 1 0 0 0,1-1-1 0 0,-1 1 1 0 0,1-1 0 0 0,-1 1 0 0 0,1 2 0 0 0,0 0-41 0 0,-1 0 0 0 0,1 0 0 0 0,-1 0 0 0 0,0 0 0 0 0,0 0 0 0 0,0 0 0 0 0,0 0 0 0 0,-1 1 1 0 0,-1 4-1 0 0,-18 65 493 0 0,9-42-379 0 0,-18 36 0 0 0,16-39-291 0 0,-13 40 1 0 0,21-50 41 0 0,2-5-275 0 0,-2 0 1 0 0,-8 20-1 0 0,8-26-6253 0 0,4 5-122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4:37.5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1 5064 0 0,'-1'0'6522'0'0,"-4"4"-4576"0"0,-6 2 724 0 0,9-5-2368 0 0,0 0 0 0 0,0 0-1 0 0,0 1 1 0 0,0-1 0 0 0,0 0 0 0 0,0 1-1 0 0,0 0 1 0 0,0-1 0 0 0,1 1 0 0 0,-1 0-1 0 0,1 0 1 0 0,-3 3 0 0 0,-7 14 1007 0 0,6-12-1001 0 0,0 2 1 0 0,1-1-1 0 0,-1 0 1 0 0,2 1-1 0 0,-6 17 1 0 0,2 7-55 0 0,1 0 1 0 0,2 1 0 0 0,-1 36-1 0 0,5-66-244 0 0,0 20 153 0 0,5 39-1 0 0,-4-57-134 0 0,0 1-1 0 0,0-1 1 0 0,1 0 0 0 0,0 0-1 0 0,0 0 1 0 0,1 0 0 0 0,0 0-1 0 0,-1 0 1 0 0,2-1 0 0 0,-1 1-1 0 0,6 5 1 0 0,-3-6-22 0 0,-1-1 0 0 0,1-1 0 0 0,0 1 0 0 0,0-1 0 0 0,0 0-1 0 0,1 0 1 0 0,-1-1 0 0 0,10 3 0 0 0,-12-5-6 0 0,0 0 0 0 0,0 0-1 0 0,0 0 1 0 0,0-1 0 0 0,-1 1-1 0 0,1-1 1 0 0,0 0 0 0 0,0-1-1 0 0,4-1 1 0 0,3-1-23 0 0,-4 1-226 0 0,0 0 1 0 0,0-1 0 0 0,0 0-1 0 0,0 0 1 0 0,-1 0 0 0 0,1-1-1 0 0,-1 0 1 0 0,0-1 0 0 0,-1 1-1 0 0,0-1 1 0 0,9-12 0 0 0,2-5-1186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4:38.0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1 445 3680 0 0,'1'1'11082'0'0,"10"2"-7426"0"0,1-4-2828 0 0,0-1 0 0 0,-1 0 0 0 0,1 0 0 0 0,-1-1 0 0 0,15-6-1 0 0,0 0 46 0 0,-7 0-585 0 0,-16 8-287 0 0,0-1-1 0 0,0 1 1 0 0,-1 0-1 0 0,1 0 1 0 0,0 0 0 0 0,1 0-1 0 0,-1 0 1 0 0,5 0-1 0 0,-6 1-1194 0 0</inkml:trace>
  <inkml:trace contextRef="#ctx0" brushRef="#br0" timeOffset="1">64 614 15608 0 0,'0'0'1409'0'0,"3"0"-1159"0"0,15-6 863 0 0,1 0 0 0 0,-1-1 0 0 0,0-1 0 0 0,-1-1 0 0 0,1 0 0 0 0,19-15 0 0 0,-14 11-612 0 0,-19 11-419 0 0,1 0 1 0 0,0-1-1 0 0,-1 0 1 0 0,0 0-1 0 0,5-4 1 0 0,18-17 181 0 0,-14 13-391 0 0,16-17 1 0 0,8-9-1860 0 0,-21 17-102 0 0</inkml:trace>
  <inkml:trace contextRef="#ctx0" brushRef="#br0" timeOffset="2">612 185 10592 0 0,'1'-1'818'0'0,"1"-2"-375"0"0,0-1 0 0 0,0 1 1 0 0,0 0-1 0 0,0 1 0 0 0,0-1 0 0 0,1 0 0 0 0,-1 1 0 0 0,1-1 0 0 0,0 1 0 0 0,-1 0 0 0 0,1 0 0 0 0,0 0 0 0 0,4-2 0 0 0,13-10 2335 0 0,-14 10-2187 0 0,0-1 0 0 0,0 1 0 0 0,1 0 0 0 0,0 1 0 0 0,-1 0 0 0 0,1 0-1 0 0,11-3 1 0 0,10-5 353 0 0,-21 7-760 0 0,-1 0 0 0 0,0 0 0 0 0,0 0 0 0 0,0-1 0 0 0,6-5-1 0 0,-5 4-103 0 0,-1 0 0 0 0,1 1 0 0 0,15-9-1 0 0,17-4-1886 0 0,-30 14-329 0 0,2 0-6445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4:38.4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57 17159 0 0,'0'0'4366'0'0,"0"3"-2993"0"0,-5 21 1388 0 0,4-21-2602 0 0,0 0-1 0 0,1-1 1 0 0,-1 1-1 0 0,1 0 1 0 0,-1-1-1 0 0,1 1 1 0 0,0 4-1 0 0,0 3 57 0 0,0 0-61 0 0,0 1 0 0 0,0-1-1 0 0,1 0 1 0 0,4 16 0 0 0,-1-4-122 0 0,-3-17-37 0 0,0 0 0 0 0,0-1 0 0 0,0 1 0 0 0,1 0-1 0 0,-1 0 1 0 0,1-1 0 0 0,0 1 0 0 0,1-1 0 0 0,-1 0 0 0 0,1 0 0 0 0,0 0-1 0 0,0 0 1 0 0,7 7 0 0 0,-9-10-224 0 0,3 6-1068 0 0,-4-7 1150 0 0,0 1 1 0 0,1-1-1 0 0,-1 0 0 0 0,0 1 0 0 0,0-1 0 0 0,0 1 0 0 0,1-1 1 0 0,-1 1-1 0 0,0-1 0 0 0,0 1 0 0 0,0-1 0 0 0,0 1 0 0 0,0-1 0 0 0,0 1 1 0 0,0-1-1 0 0,0 1 0 0 0,0-1 0 0 0,0 1 0 0 0</inkml:trace>
  <inkml:trace contextRef="#ctx0" brushRef="#br0" timeOffset="1">85 0 12440 0 0,'0'0'957'0'0,"-1"3"-624"0"0,-2 3-231 0 0,1-2 425 0 0,0 1 0 0 0,1-1 1 0 0,-1 1-1 0 0,1-1 1 0 0,0 1-1 0 0,0-1 1 0 0,1 1-1 0 0,-1 0 1 0 0,1 8-1 0 0,3 5 1508 0 0,-1-10-1656 0 0,-1-1 0 0 0,1 1 0 0 0,0-1 0 0 0,0 1 0 0 0,6 11 0 0 0,40 82 1863 0 0,-42-88-2332 0 0,3 1-17 0 0,-7-12-354 0 0,0 0 0 0 0,-1 0-1 0 0,0 0 1 0 0,1 0 0 0 0,-1 0 0 0 0,0 0 0 0 0,0 0 0 0 0,1 4 0 0 0,1 5-7361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0:23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 13760 0 0,'-2'1'99'0'0,"1"1"1"0"0,-1 0 0 0 0,0 0 0 0 0,1-1-1 0 0,-1 1 1 0 0,1 0 0 0 0,0 1 0 0 0,0-1-1 0 0,0 0 1 0 0,0 0 0 0 0,0 0 0 0 0,0 1-1 0 0,0 3 1 0 0,-1 1 0 0 0,-6 11 1259 0 0,6-14-878 0 0,0-1 0 0 0,1 0 0 0 0,0 1 0 0 0,-1-1 0 0 0,1 1 0 0 0,1-1 1 0 0,-1 1-1 0 0,0 6 0 0 0,1-6-215 0 0,-1 5 173 0 0,2-1-1 0 0,-1 1 0 0 0,1-1 1 0 0,3 13-1 0 0,9 49 1241 0 0,-5-32-1493 0 0,-7-30-179 0 0,0-1 0 0 0,1 0 0 0 0,0 1 0 0 0,5 11 0 0 0,-7-19-6 0 0,20 44-722 0 0,-9-18-2893 0 0</inkml:trace>
  <inkml:trace contextRef="#ctx0" brushRef="#br0" timeOffset="1">134 33 10592 0 0,'0'0'818'0'0,"0"8"-192"0"0,0 3 1620 0 0,1 0 0 0 0,2 13 0 0 0,15 45 2349 0 0,-8-31-3102 0 0,26 70 20 0 0,-28-86-1473 0 0,-5-14-146 0 0,0-1 0 0 0,1 0 0 0 0,7 10-1 0 0,-5-8-1233 0 0,7 15-7486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4:38.8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0 158 21191 0 0,'0'0'1606'0'0,"3"0"-1085"0"0,8 0-380 0 0,0-1 1 0 0,0-1-1 0 0,0 0 1 0 0,0 0-1 0 0,-1-1 1 0 0,1 0-1 0 0,12-7 1 0 0,34-14 1903 0 0,-47 20-1870 0 0,1 0 1 0 0,16-4-1 0 0,-20 6-116 0 0,0 1 1 0 0,-1-1-1 0 0,1-1 1 0 0,0 1-1 0 0,-1-1 0 0 0,1-1 1 0 0,-1 1-1 0 0,0-1 1 0 0,7-5-1 0 0,-4 2-367 0 0,1 0 0 0 0,0 0 0 0 0,14-6 0 0 0,6-4-636 0 0,-14 7-288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4:39.3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38 17735 0 0,'0'0'399'0'0,"2"0"60"0"0,16 1 486 0 0,-14-1-693 0 0,1 1-1 0 0,0-1 0 0 0,0 0 1 0 0,0-1-1 0 0,0 1 1 0 0,0-1-1 0 0,-1 0 0 0 0,1 0 1 0 0,0 0-1 0 0,8-4 0 0 0,-5 1 385 0 0,1 0-1 0 0,-1 0 1 0 0,1 1-1 0 0,0 0 1 0 0,0 1 0 0 0,1 0-1 0 0,-1 1 1 0 0,10-1-1 0 0,-8 0-79 0 0,-10 1-485 0 0,0 1 1 0 0,0-1-1 0 0,1 1 0 0 0,-1 0 0 0 0,0-1 0 0 0,1 1 0 0 0,-1 0 0 0 0,1 0 0 0 0,-1 0 0 0 0,0 0 0 0 0,1 0 0 0 0,-1 0 1 0 0,0 1-1 0 0,3 0 0 0 0,-3-1-70 0 0,0 1-1 0 0,0 0 1 0 0,0-1 0 0 0,0 1 0 0 0,-1 0 0 0 0,1 0-1 0 0,0 0 1 0 0,0 0 0 0 0,0 0 0 0 0,-1 0 0 0 0,1 0 0 0 0,0 0-1 0 0,-1 1 1 0 0,1-1 0 0 0,-1 0 0 0 0,0 0 0 0 0,1 0-1 0 0,-1 0 1 0 0,0 3 0 0 0,2 1 0 0 0,-1 0-1 0 0,1 0 0 0 0,-1 0 0 0 0,0 0 0 0 0,0 0 0 0 0,0 0 0 0 0,-1 0 0 0 0,0 0 0 0 0,0 0 0 0 0,-1 8 0 0 0,-2 6 0 0 0,-6 24 0 0 0,-1-1 0 0 0,6-18 69 0 0,-8 54-429 0 0,10-66 53 0 0,2 0 0 0 0,0 1 0 0 0,0-1 0 0 0,3 16-1 0 0,-2-25 299 0 0,0 1 0 0 0,1 0 0 0 0,-1-1 0 0 0,1 0 0 0 0,0 1-1 0 0,0-1 1 0 0,0 0 0 0 0,0 0 0 0 0,1 0 0 0 0,-1 0-1 0 0,1 0 1 0 0,0 0 0 0 0,-1-1 0 0 0,1 1 0 0 0,1-1 0 0 0,-1 0-1 0 0,6 3 1 0 0,-7-4 19 0 0,0-1 0 0 0,1 1 0 0 0,-1-1 0 0 0,1 1 0 0 0,-1-1 1 0 0,1 0-1 0 0,-1 0 0 0 0,1 0 0 0 0,-1 0 0 0 0,1 0 0 0 0,-1-1 0 0 0,4 0 0 0 0,-4 1 11 0 0,2-1 29 0 0,1-1 0 0 0,-1 1 0 0 0,1-1 0 0 0,-1 0 0 0 0,0 0 0 0 0,0 0 0 0 0,0-1-1 0 0,4-2 1 0 0,31-28 122 0 0,-19 15-182 0 0,88-78-1149 0 0,-78 65 475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4:39.8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 14800 0 0,'0'0'1121'0'0,"6"-4"-633"0"0,7-3-506 0 0,-10 5 172 0 0,0 1 0 0 0,-1-1 0 0 0,1 1 0 0 0,0 0-1 0 0,-1-1 1 0 0,1 1 0 0 0,0 1 0 0 0,0-1-1 0 0,0 0 1 0 0,0 1 0 0 0,5-1 0 0 0,20-2 1925 0 0,-25 3-1878 0 0,1-1 0 0 0,0 0 0 0 0,-1 1 0 0 0,1 0 0 0 0,0 0 0 0 0,-1 0 0 0 0,1 0 0 0 0,0 1 0 0 0,-1-1 0 0 0,1 1 0 0 0,-1 0 0 0 0,6 2 0 0 0,-7-2-134 0 0,0 1 1 0 0,1-1-1 0 0,-1 1 1 0 0,0 0-1 0 0,0 0 1 0 0,0 0-1 0 0,0 0 1 0 0,0 0-1 0 0,-1 0 1 0 0,1 1-1 0 0,-1-1 1 0 0,1 0-1 0 0,-1 1 1 0 0,0 0-1 0 0,0-1 1 0 0,0 1-1 0 0,0 0 1 0 0,0-1-1 0 0,0 5 1 0 0,1 5 46 0 0,-1 0 0 0 0,1 24 0 0 0,-4-16 35 0 0,0-1 0 0 0,-1 1 1 0 0,-1-1-1 0 0,-11 32 0 0 0,-5 12-693 0 0,19-61 242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4:40.2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 1 3224 0 0,'-2'0'7260'0'0,"-23"3"1182"0"0,24-3-8282 0 0,-1 1-1 0 0,1-1 0 0 0,0 0 1 0 0,-1 1-1 0 0,1 0 1 0 0,0-1-1 0 0,-1 1 0 0 0,1 0 1 0 0,0 0-1 0 0,0-1 1 0 0,0 1-1 0 0,0 0 0 0 0,0 0 1 0 0,0 0-1 0 0,0 0 1 0 0,0 1-1 0 0,-1 0 0 0 0,-11 23 1102 0 0,6-13-991 0 0,1 0 0 0 0,0 0 0 0 0,1 1 0 0 0,-5 18 0 0 0,6-13-242 0 0,0-4-5 0 0,1 0-1 0 0,0 0 1 0 0,1 0 0 0 0,0 0-1 0 0,2 0 1 0 0,-1 0 0 0 0,4 24-1 0 0,0-21-22 0 0,1 0 0 0 0,11 30 0 0 0,-12-42 0 0 0,-1 1 0 0 0,1-1 0 0 0,0 0 0 0 0,0 0 0 0 0,1 0 0 0 0,-1-1 0 0 0,1 1 0 0 0,0-1 0 0 0,1 0 0 0 0,-1 0 0 0 0,10 6 0 0 0,-10-7-76 0 0,0 0 0 0 0,0 0 0 0 0,1-1 0 0 0,-1 0 0 0 0,1 0 0 0 0,-1 0-1 0 0,1 0 1 0 0,0-1 0 0 0,0 0 0 0 0,0 0 0 0 0,-1 0 0 0 0,1 0 0 0 0,0-1 0 0 0,0 0 0 0 0,0 0 0 0 0,0 0-1 0 0,0-1 1 0 0,0 1 0 0 0,0-1 0 0 0,0-1 0 0 0,0 1 0 0 0,0-1 0 0 0,4-2 0 0 0,11-5-5480 0 0,-4-4-1853 0 0</inkml:trace>
  <inkml:trace contextRef="#ctx0" brushRef="#br0" timeOffset="1">397 95 10136 0 0,'0'0'1317'0'0,"1"1"102"0"0,4 0-671 0 0,1-1 1 0 0,-1 1-1 0 0,0-1 1 0 0,0 0-1 0 0,1 0 1 0 0,-1-1-1 0 0,0 0 1 0 0,0 1-1 0 0,0-2 1 0 0,1 1-1 0 0,5-3 1 0 0,11-9 417 0 0,12-7 124 0 0,-15 9-726 0 0,-17 10-688 0 0,-1 0 0 0 0,1-1 0 0 0,0 1 0 0 0,-1 0 0 0 0,1 0 0 0 0,0 0 0 0 0,0 0 0 0 0,0 0 0 0 0,0 1 0 0 0,0-1 0 0 0,0 1 0 0 0,0-1 0 0 0,0 1 0 0 0,0-1 0 0 0,0 1 0 0 0,4 0 0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4:40.5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1 156 20015 0 0,'0'0'2004'0'0,"2"0"-1834"0"0,8-1 194 0 0,-1 0 0 0 0,1-1 0 0 0,0 0 0 0 0,-1-1 0 0 0,1 0 0 0 0,-1-1 0 0 0,0 1 0 0 0,0-2 0 0 0,0 1 0 0 0,-1-1 0 0 0,15-12 0 0 0,-12 9 169 0 0,4-3-279 0 0,0 0 1 0 0,1 2-1 0 0,31-16 0 0 0,-41 23-436 0 0,0-1 1 0 0,0 0-1 0 0,7-5 0 0 0,13-8-1997 0 0,-5 7 673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4: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91 16328 0 0,'0'0'1925'0'0,"3"0"-932"0"0,29 2 2358 0 0,-23-1-2928 0 0,0-1-1 0 0,0 0 0 0 0,0 0 0 0 0,0 0 1 0 0,0-1-1 0 0,0-1 0 0 0,16-4 0 0 0,48-13 499 0 0,5-3-202 0 0,-42 13-640 0 0,-29 7-39 0 0,0 1 1 0 0,0-1-1 0 0,-1 0 0 0 0,12-5 0 0 0,23-13-2217 0 0,-40 20 778 0 0</inkml:trace>
  <inkml:trace contextRef="#ctx0" brushRef="#br0" timeOffset="1">276 109 11976 0 0,'-1'1'546'0'0,"-5"3"-376"0"0,1 0 0 0 0,0 0 0 0 0,0 0-1 0 0,0 1 1 0 0,1 0 0 0 0,0 0 0 0 0,-5 7 0 0 0,5-6 1448 0 0,1 0 1 0 0,-1 0 0 0 0,-4 12-1 0 0,4-7 197 0 0,3-9-1461 0 0,0 1 0 0 0,-1 0 1 0 0,2 0-1 0 0,-1-1 0 0 0,0 1 1 0 0,0 0-1 0 0,1 0 0 0 0,0 0 0 0 0,-1 0 1 0 0,1 0-1 0 0,0 0 0 0 0,1 0 1 0 0,0 4-1 0 0,1 5 12 0 0,2 0 0 0 0,0 0 0 0 0,0 0 0 0 0,1-1 0 0 0,7 13 0 0 0,8 18 40 0 0,17 10-331 0 0,-31-43-191 0 0,-5-9 32 0 0,0 0 0 0 0,-1 1 0 0 0,1-1 0 0 0,0 0 0 0 0,0 0 0 0 0,0 0 0 0 0,0 0 0 0 0,0 0 0 0 0,0 0 0 0 0,0 0 0 0 0,-1 0-1 0 0,1 0 1 0 0,0 0 0 0 0,0 0 0 0 0,0 0 0 0 0,0-1 0 0 0,0 1 0 0 0,-1 0 0 0 0,1-1 0 0 0,0 1 0 0 0,1-1 0 0 0,1-1-248 0 0,22-5-2389 0 0,-19 6 675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4:41.5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17591 0 0,'0'0'2099'0'0,"0"2"-936"0"0,1 29 3750 0 0,3 17-2809 0 0,6 83-220 0 0,-8-109-1948 0 0,1-1 1 0 0,1 0-1 0 0,0 0 1 0 0,16 39-1 0 0,-9-31-618 0 0,-1-4-49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4:41.9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81 11520 0 0,'-3'3'167'0'0,"2"-2"-100"0"0,0 0 0 0 0,0-1 0 0 0,1 1 1 0 0,-1-1-1 0 0,0 1 0 0 0,0 0 0 0 0,0-1 0 0 0,0 0 0 0 0,0 1 0 0 0,1-1 0 0 0,-1 1 0 0 0,-1-1 1 0 0,1-1-55 0 0,0 1 0 0 0,1-1 1 0 0,-1 0-1 0 0,1 1 1 0 0,-1-1-1 0 0,1 0 0 0 0,0 0 1 0 0,-1 1-1 0 0,1-1 0 0 0,0 0 1 0 0,-1 0-1 0 0,1 0 1 0 0,0 0-1 0 0,0 0 0 0 0,0-1 1 0 0,-2-4 246 0 0,1 5 59 0 0,1 0-1 0 0,-1-1 1 0 0,1 1 0 0 0,0 0-1 0 0,-1-1 1 0 0,1 1-1 0 0,0-1 1 0 0,0 1 0 0 0,0-1-1 0 0,0 1 1 0 0,0 0-1 0 0,0-1 1 0 0,0 1 0 0 0,0-1-1 0 0,1 1 1 0 0,-1 0-1 0 0,0-1 1 0 0,1 1 0 0 0,0-1-1 0 0,-1 1 1 0 0,2-2-1 0 0,-1 1-131 0 0,0 0 1 0 0,0 0-1 0 0,0 1 0 0 0,0-1 0 0 0,1 0 0 0 0,-1 1 0 0 0,0-1 0 0 0,1 1 0 0 0,-1-1 0 0 0,1 1 0 0 0,0 0 0 0 0,-1-1 0 0 0,1 1 0 0 0,4-2 0 0 0,-2 1 69 0 0,1 0 0 0 0,0 1-1 0 0,0-1 1 0 0,0 1 0 0 0,6-1-1 0 0,32-1 812 0 0,-40 3-847 0 0,9 3 183 0 0,-8-2-368 0 0,-1 0 1 0 0,0 0-1 0 0,0 0 1 0 0,1 0-1 0 0,-1 1 1 0 0,0 0-1 0 0,0-1 1 0 0,-1 1-1 0 0,1 0 1 0 0,0 1 0 0 0,4 3-1 0 0,-6-4-21 0 0,1-1 0 0 0,-1 1 0 0 0,1-1-1 0 0,-1 1 1 0 0,0 0 0 0 0,1 0 0 0 0,-1 0 0 0 0,0 0 0 0 0,0 0 0 0 0,0 0-1 0 0,-1 0 1 0 0,1 0 0 0 0,0 0 0 0 0,-1 0 0 0 0,0 0 0 0 0,1 1-1 0 0,-1-1 1 0 0,0 0 0 0 0,0 0 0 0 0,0 3 0 0 0,-5 13 61 0 0,4-13-55 0 0,-1 0-1 0 0,1 0 1 0 0,0 0 0 0 0,1 0-1 0 0,-1 6 1 0 0,0-4-5 0 0,1 0 0 0 0,-2-1 0 0 0,1 1 0 0 0,-1-1 0 0 0,-2 8 1 0 0,1-5 0 0 0,0 0 0 0 0,-2 15 0 0 0,3 0-101 0 0,-2 0-1 0 0,-1-1 1 0 0,-10 32 0 0 0,5-23-331 0 0,7-20 18 0 0,-1 0-1 0 0,-7 13 1 0 0,2 2-597 0 0,8-24 206 0 0,17-23-8981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4:42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 10 5984 0 0,'-2'-10'9874'0'0,"-2"10"-9060"0"0,0 1 0 0 0,-1-1-1 0 0,1 1 1 0 0,0 0 0 0 0,-1 0 0 0 0,-5 2-1 0 0,5-1-360 0 0,0 1 0 0 0,0-1 0 0 0,0 1-1 0 0,-8 6 1 0 0,8-5-338 0 0,0 1-1 0 0,0 0 1 0 0,0 0 0 0 0,1 0-1 0 0,-1 1 1 0 0,1 0 0 0 0,1-1-1 0 0,-1 1 1 0 0,-2 7 0 0 0,-14 28 61 0 0,13-28-127 0 0,0 0-1 0 0,2 1 0 0 0,-1-1 1 0 0,-3 16-1 0 0,6-15-33 0 0,0 0-1 0 0,1 0 0 0 0,1 0 0 0 0,0 0 1 0 0,1 0-1 0 0,2 22 0 0 0,-1-30-9 0 0,0-1 1 0 0,0 1-1 0 0,1 0 0 0 0,0-1 1 0 0,0 1-1 0 0,0-1 0 0 0,0 1 0 0 0,1-1 1 0 0,0 0-1 0 0,0 0 0 0 0,1 0 0 0 0,-1-1 1 0 0,1 1-1 0 0,0-1 0 0 0,0 0 0 0 0,1 0 1 0 0,-1 0-1 0 0,7 4 0 0 0,-7-5-7 0 0,-2-2-12 0 0,0 1 0 0 0,0-1 1 0 0,0 1-1 0 0,0-1 1 0 0,1 0-1 0 0,-1 0 0 0 0,0 0 1 0 0,0 0-1 0 0,1 0 1 0 0,-1-1-1 0 0,0 1 0 0 0,1 0 1 0 0,-1-1-1 0 0,1 0 1 0 0,-1 0-1 0 0,1 0 0 0 0,-1 0 1 0 0,0 0-1 0 0,6-1 1 0 0,3-3-625 0 0,22-9 1 0 0,-4-2-5983 0 0,-7 1-874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4:42.7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41 8288 0 0,'0'0'756'0'0,"2"0"-264"0"0,5 0 1997 0 0,0-1-1 0 0,0 0 1 0 0,8-2 0 0 0,-8 1-1811 0 0,0 0 0 0 0,0 0 0 0 0,-1 0 0 0 0,1-1 0 0 0,12-8 0 0 0,-15 9-478 0 0,0 0 0 0 0,0 0-1 0 0,0 1 1 0 0,9-3 0 0 0,-7 2-305 0 0,-4 1-173 0 0,0 2-948 0 0,6 2-396 0 0</inkml:trace>
  <inkml:trace contextRef="#ctx0" brushRef="#br0" timeOffset="1">59 230 7832 0 0,'2'0'7321'0'0,"23"-6"-3659"0"0,-19 5-3221 0 0,-1 0 1 0 0,1-1-1 0 0,8-2 1 0 0,-2-1 78 0 0,-7 4-362 0 0,-1-1 0 0 0,1 0-1 0 0,-1 0 1 0 0,0 0-1 0 0,0 0 1 0 0,6-5 0 0 0,0 0-408 0 0,-1 0 0 0 0,1 0 0 0 0,0 1 0 0 0,20-8 1 0 0,-29 13 11 0 0,20-8-7216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0:24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94 9672 0 0,'0'6'1061'0'0,"0"-9"1811"0"0,2-12 1000 0 0,1 8-3230 0 0,1 0 1 0 0,0 1 0 0 0,1-1-1 0 0,-1 1 1 0 0,1 0 0 0 0,8-7-1 0 0,-9 10-507 0 0,1 0 0 0 0,0-1 0 0 0,0 1-1 0 0,0 1 1 0 0,0-1 0 0 0,0 1-1 0 0,0 0 1 0 0,1 0 0 0 0,-1 1 0 0 0,1-1-1 0 0,0 1 1 0 0,-1 1 0 0 0,1-1 0 0 0,0 1-1 0 0,-1 0 1 0 0,1 0 0 0 0,0 0 0 0 0,5 2-1 0 0,-8-1-119 0 0,-1-1-3 0 0,0 0 0 0 0,-1 0 0 0 0,1 1 0 0 0,0-1 1 0 0,0 0-1 0 0,-1 1 0 0 0,1 0 0 0 0,0-1 1 0 0,-1 1-1 0 0,1 0 0 0 0,-1 0 0 0 0,1 0 1 0 0,-1 0-1 0 0,1 0 0 0 0,-1 0 0 0 0,0 0 0 0 0,1 1 1 0 0,-1-1-1 0 0,0 1 0 0 0,0-1 0 0 0,0 0 1 0 0,0 1-1 0 0,0 0 0 0 0,1 2 0 0 0,-1 1 15 0 0,0 0 0 0 0,0 0 0 0 0,0 0-1 0 0,0 0 1 0 0,-1-1 0 0 0,0 1 0 0 0,0 0 0 0 0,-1 0 0 0 0,-1 10-1 0 0,-2 1 101 0 0,-10 25-1 0 0,7-22-87 0 0,0 0 24 0 0,-12 21 0 0 0,-7 15-87 0 0,3 0-887 0 0,20-49 851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4:43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1 119 11056 0 0,'5'-5'1144'0'0,"52"-28"3895"0"0,-51 29-4167 0 0,1 0 0 0 0,0 1-1 0 0,8-4 1 0 0,15-8 1360 0 0,-15 7-1300 0 0,0 1 0 0 0,0 0-1 0 0,19-5 1 0 0,2-1 190 0 0,-34 13-813 0 0,-1 0-174 0 0,-1 1-132 0 0,1-1 0 0 0,0 1 0 0 0,-1-1-1 0 0,1 0 1 0 0,-1 1 0 0 0,1 0 0 0 0,-1-1 0 0 0,1 1 0 0 0,-1-1-1 0 0,1 1 1 0 0,-1 0 0 0 0,1-1 0 0 0,-1 1 0 0 0,0 0-1 0 0,1-1 1 0 0,-1 1 0 0 0,0 0 0 0 0,1-1 0 0 0,-1 1 0 0 0,0 0-1 0 0,0 0 1 0 0,0-1 0 0 0,0 1 0 0 0,0 1 0 0 0,0 0 2 0 0,1 4-7 0 0,0-1 0 0 0,-1 1-1 0 0,0-1 1 0 0,0 1 0 0 0,0 0-1 0 0,-1-1 1 0 0,0 1 0 0 0,-2 7-1 0 0,-3 5-269 0 0,-8 20 0 0 0,3-10-499 0 0,-2 7-813 0 0,12-33 1226 0 0,3 0-362 0 0,-2-2 685 0 0,1 1 1 0 0,-1 0-1 0 0,1-1 0 0 0,0 1 0 0 0,-1 0 0 0 0,0 0 0 0 0,1 0 0 0 0,-1-1 0 0 0,1 1 0 0 0,-1 0 0 0 0,0 0 0 0 0,1 1 0 0 0,5 11-231 0 0,-1-9 261 0 0,0 0-1 0 0,0 0 1 0 0,1-1 0 0 0,7 5 0 0 0,-2 0 5 0 0,0 3-3 0 0,-4-10 6 0 0,-4-1 11 0 0,-1 1 5 0 0,0 0-1 0 0,0 0 1 0 0,0 0 0 0 0,0 0 0 0 0,0 1 0 0 0,0-1 0 0 0,2 3 0 0 0,-2-2 24 0 0,0 0 231 0 0,7 22 532 0 0,-8-18-709 0 0,-1 0 0 0 0,0-1-1 0 0,-1 1 1 0 0,1 0 0 0 0,-1 0-1 0 0,0-1 1 0 0,-1 1 0 0 0,1 0-1 0 0,-1-1 1 0 0,0 1 0 0 0,-4 7-1 0 0,-2-3-14 0 0,0-1-1 0 0,-1 1 1 0 0,1-1-1 0 0,-2-1 1 0 0,0 0-1 0 0,-11 8 1 0 0,1-6-73 0 0,19-10-55 0 0,0 1 0 0 0,0-1 1 0 0,-1 0-1 0 0,1 0 0 0 0,0 0 0 0 0,0 0 0 0 0,-1 0 0 0 0,1 0 0 0 0,0 0 1 0 0,0 0-1 0 0,0-1 0 0 0,-1 1 0 0 0,1 0 0 0 0,0-1 0 0 0,0 1 0 0 0,0-1 1 0 0,0 1-1 0 0,-1-1 0 0 0,0 0-56 0 0,2 1 36 0 0,0-1 0 0 0,-1 1 0 0 0,1 0 0 0 0,0 0 0 0 0,-1-1 0 0 0,1 1 0 0 0,0 0 0 0 0,0-1 0 0 0,0 1 0 0 0,-1 0 0 0 0,1-1 0 0 0,0 1 0 0 0,0 0 0 0 0,0-1 0 0 0,0 1 0 0 0,0-1 1 0 0,0 1-1 0 0,-1 0 0 0 0,1-1 0 0 0,0 1 0 0 0,0-1 0 0 0,0 1 0 0 0,0 0 0 0 0,1-1 0 0 0,-1-1-292 0 0,-5-7-1424 0 0,-1-5-68 0 0</inkml:trace>
  <inkml:trace contextRef="#ctx0" brushRef="#br0" timeOffset="1">304 162 14544 0 0,'6'-1'1313'0'0,"0"-1"-1146"0"0,0 0 0 0 0,-1-1 1 0 0,1 0-1 0 0,-1 0 0 0 0,1 0 0 0 0,-1-1 1 0 0,0 1-1 0 0,5-6 0 0 0,-2 3 511 0 0,-1 1-1 0 0,1 1 1 0 0,0-1-1 0 0,1 2 1 0 0,-1-1-1 0 0,1 1 1 0 0,-1 0 0 0 0,1 1-1 0 0,10-2 1 0 0,29-10 933 0 0,-23 7-922 0 0,-22 6-661 0 0,0 1-1 0 0,0-1 0 0 0,-1 1 0 0 0,1-1 0 0 0,0 0 0 0 0,-1 0 0 0 0,1-1 1 0 0,-1 1-1 0 0,1 0 0 0 0,-1-1 0 0 0,1 0 0 0 0,2-2 0 0 0,-5 4 6 0 0,1-1-1 0 0,0 1 1 0 0,-1-1-1 0 0,1 1 1 0 0,0 0-1 0 0,0-1 1 0 0,-1 1-1 0 0,1 0 1 0 0,0-1-1 0 0,0 1 1 0 0,-1 0-1 0 0,1 0 1 0 0,0 0-1 0 0,0 0 0 0 0,0 0 1 0 0,-1 0-1 0 0,1 0 1 0 0,0 0-1 0 0,1 0 1 0 0,5 1-2105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4:43.5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24 109 4608 0 0,'0'0'353'0'0,"-1"3"252"0"0,-12 16 5313 0 0,10-13-1524 0 0,4 2-2100 0 0,-1 5-317 0 0,-2-8-1514 0 0,1-1-83 0 0,0 0-1 0 0,0 1 1 0 0,0-1 0 0 0,1 1 0 0 0,-1-1 0 0 0,1 0-1 0 0,0 1 1 0 0,1 6 0 0 0,1 17 439 0 0,-3-24-745 0 0,1 0 1 0 0,0 0-1 0 0,1 0 1 0 0,-1 0-1 0 0,1 0 1 0 0,0 0-1 0 0,-1 0 1 0 0,4 6-1 0 0,4 9-243 0 0,-7-17 50 0 0,31 4-4757 0 0,-15-8-2639 0 0</inkml:trace>
  <inkml:trace contextRef="#ctx0" brushRef="#br0" timeOffset="1">121 1 3680 0 0,'0'0'167'0'0,"1"2"-7"0"0,3 15 1763 0 0,-3-15-1112 0 0,0 1 1 0 0,0-1 0 0 0,-1 1 0 0 0,1 0-1 0 0,-1-1 1 0 0,1 1 0 0 0,-1-1 0 0 0,0 4-1 0 0,0 1 1782 0 0,0-4-2068 0 0,0-1 1 0 0,1 0-1 0 0,-1 0 1 0 0,1 0-1 0 0,0 0 1 0 0,-1 0-1 0 0,1 0 1 0 0,2 3-1 0 0,-2-4-385 0 0,-1 1 1 0 0,1 0-1 0 0,0-1 0 0 0,0 1 1 0 0,-1 0-1 0 0,1-1 0 0 0,-1 1 0 0 0,1 0 1 0 0,-1 0-1 0 0,0 0 0 0 0,0-1 0 0 0,0 5 1 0 0,-2 4 336 0 0,1-8-379 0 0,0 1-1 0 0,1 0 1 0 0,0-1-1 0 0,-1 1 1 0 0,1-1-1 0 0,0 1 1 0 0,0 0-1 0 0,0-1 1 0 0,0 1-1 0 0,1 0 1 0 0,-1-1-1 0 0,2 5 1 0 0,0-1-60 0 0,0 0 1 0 0,-1 0 0 0 0,0 0-1 0 0,0 0 1 0 0,-1 1-1 0 0,0-1 1 0 0,0 0-1 0 0,0 0 1 0 0,-2 8-1 0 0,2-12-37 0 0,0-1 1 0 0,0 1-1 0 0,0 0 0 0 0,0-1 0 0 0,0 1 0 0 0,0-1 0 0 0,0 1 0 0 0,0 0 1 0 0,1-1-1 0 0,-1 1 0 0 0,1-1 0 0 0,-1 1 0 0 0,1-1 0 0 0,1 3 1 0 0,-1-2-22 0 0,0 0 0 0 0,0 0 1 0 0,-1 0-1 0 0,1 0 1 0 0,0 0-1 0 0,-1 0 0 0 0,1 0 1 0 0,-1 0-1 0 0,0 3 1 0 0,-6 42-3484 0 0,6-30 2168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4:43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0 152 18167 0 0,'0'0'884'0'0,"3"0"-382"0"0,11-1-120 0 0,1 0-1 0 0,-1-1 1 0 0,0-1 0 0 0,0 0 0 0 0,0-1-1 0 0,16-6 1 0 0,82-41 3743 0 0,-41 22-2919 0 0,-61 23-1081 0 0,-7 4-78 0 0,-1 1-1 0 0,1-1 1 0 0,0 1 0 0 0,0-1 0 0 0,0 1 0 0 0,1 0-1 0 0,4-1 1 0 0,3-1 36 0 0,0 0-1 0 0,15-7 1 0 0,11-3-1555 0 0,-36 13 1267 0 0,1 0-1 0 0,-1 0 0 0 0,0 0 1 0 0,0 0-1 0 0,0 0 0 0 0,0 0 1 0 0,0 0-1 0 0,1 0 0 0 0,-1 0 1 0 0,0 1-1 0 0,0-1 0 0 0,0 1 1 0 0,0-1-1 0 0,0 1 0 0 0,2 0 1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4:44.3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90 16152 0 0,'18'-6'1223'0'0,"0"-1"1"0"0,0 0-1 0 0,20-13 1 0 0,11-4 2308 0 0,-27 12-2288 0 0,-20 11-1093 0 0,1-1-1 0 0,0 1 1 0 0,0-1-1 0 0,0 1 1 0 0,-1 0-1 0 0,1 0 1 0 0,0 0-1 0 0,5-1 1 0 0,-6 2 0 0 0,-2-1-98 0 0,1 1 0 0 0,0 0 1 0 0,0 0-1 0 0,-1 0 0 0 0,1 0 1 0 0,0-1-1 0 0,-1 1 1 0 0,1 0-1 0 0,0 0 0 0 0,0 0 1 0 0,-1 1-1 0 0,1-1 0 0 0,0 0 1 0 0,-1 0-1 0 0,1 0 1 0 0,0 0-1 0 0,-1 1 0 0 0,1-1 1 0 0,0 0-1 0 0,0 1 0 0 0,0-1-52 0 0,-1 1 0 0 0,0-1 0 0 0,1 0-1 0 0,-1 1 1 0 0,0-1 0 0 0,0 0-1 0 0,1 0 1 0 0,-1 1 0 0 0,0-1-1 0 0,0 1 1 0 0,0-1 0 0 0,1 0 0 0 0,-1 1-1 0 0,0-1 1 0 0,0 0 0 0 0,0 1-1 0 0,0-1 1 0 0,0 1 0 0 0,0-1-1 0 0,0 1 1 0 0,-6 8-1 0 0,5-8 0 0 0,0-1 0 0 0,1 1 0 0 0,-1 0 0 0 0,0 0 0 0 0,0 0 0 0 0,1 0 0 0 0,-1 0 0 0 0,1 0 0 0 0,-1 0 0 0 0,1 0 0 0 0,-1 0 0 0 0,1 0 0 0 0,0 0 0 0 0,-1 0 0 0 0,1 0 0 0 0,0 2 0 0 0,0 1-28 0 0,0 1 1 0 0,0-1-1 0 0,0 1 0 0 0,-1-1 1 0 0,0 1-1 0 0,0-1 0 0 0,0 1 1 0 0,0-1-1 0 0,-1 0 0 0 0,1 1 1 0 0,-3 3-1 0 0,-1 0-115 0 0,1 0 0 0 0,0 1 0 0 0,1-1 0 0 0,0 1 0 0 0,1 0 0 0 0,-1 0-1 0 0,2 0 1 0 0,-2 13 0 0 0,-4 12-140 0 0,5-28 208 0 0,1 1 0 0 0,0-1 0 0 0,-1 11 1 0 0,2-5-26 0 0,0-9 72 0 0,1 0 0 0 0,-1 0 0 0 0,-1 0 0 0 0,1 0 0 0 0,0-1 0 0 0,-1 1 0 0 0,0 3 0 0 0,-1-1-9 0 0,2-4 26 0 0,-1 0 1 0 0,0 1 0 0 0,1-1-1 0 0,-1 0 1 0 0,1 1 0 0 0,0-1-1 0 0,-1 1 1 0 0,1-1 0 0 0,0 0-1 0 0,0 1 1 0 0,0-1 0 0 0,0 1-1 0 0,0-1 1 0 0,0 1 0 0 0,0-1-1 0 0,0 1 1 0 0,1-1 0 0 0,-1 0-1 0 0,1 1 1 0 0,-1-1 0 0 0,1 1 0 0 0,-1-1-1 0 0,1 0 1 0 0,0 0 0 0 0,1 2-1 0 0,1 0 9 0 0,1-1 3 0 0,8 16 11 0 0,-12-18-10 0 0,0 0 0 0 0,0 0-1 0 0,0 0 1 0 0,0 1 0 0 0,0-1 0 0 0,0 0 0 0 0,0 0 0 0 0,0 0 0 0 0,0 0 0 0 0,1 0-1 0 0,-1 0 1 0 0,0 1 0 0 0,0-1 0 0 0,0 0 0 0 0,0 0 0 0 0,0 0 0 0 0,0 0-1 0 0,1 0 1 0 0,-1 0 0 0 0,0 0 0 0 0,0 0 0 0 0,0 0 0 0 0,0 0 0 0 0,0 0 0 0 0,1 0-1 0 0,-1 0 1 0 0,0 0 0 0 0,0 1 0 0 0,0-1 0 0 0,0 0 0 0 0,0 0 0 0 0,1 0 0 0 0,-1-1-1 0 0,0 1 1 0 0,15 1 122 0 0,-10-1-92 0 0,-1 1-1 0 0,1-1 1 0 0,-1 0 0 0 0,1-1 0 0 0,0 1 0 0 0,-1-1-1 0 0,0 0 1 0 0,1 0 0 0 0,-1 0 0 0 0,1 0 0 0 0,5-4 0 0 0,2-1 33 0 0,25-9 0 0 0,-4 2 5 0 0,153-68-797 0 0,-142 58-568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4:44.7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0 119 15664 0 0,'3'-5'278'0'0,"-1"1"1"0"0,1 0-1 0 0,0 0 1 0 0,0 0 0 0 0,0 0-1 0 0,0 1 1 0 0,1-1 0 0 0,0 1-1 0 0,6-4 1 0 0,11-13 2417 0 0,-18 16-2266 0 0,0 1 1 0 0,1-1-1 0 0,-1 1 0 0 0,1 0 0 0 0,0 0 1 0 0,8-4-1 0 0,-9 6-294 0 0,12-7 1005 0 0,22-6 1 0 0,-32 12-956 0 0,0 1-1 0 0,1 0 1 0 0,-1 0-1 0 0,1 0 1 0 0,-1 1-1 0 0,1 0 1 0 0,-1 0 0 0 0,9 1-1 0 0,-9-1-117 0 0,1 1 1 0 0,-1 1-1 0 0,0-1 0 0 0,0 0 0 0 0,0 1 0 0 0,0 0 0 0 0,0 1 1 0 0,8 4-1 0 0,-11-6-59 0 0,0 1 0 0 0,0 0 0 0 0,0 0 0 0 0,-1 0 0 0 0,1 0 0 0 0,0 0 0 0 0,-1 0 0 0 0,0 0 0 0 0,1 0 0 0 0,-1 1 0 0 0,0-1 1 0 0,0 0-1 0 0,0 1 0 0 0,-1-1 0 0 0,1 1 0 0 0,0 0 0 0 0,-1-1 0 0 0,0 1 0 0 0,1-1 0 0 0,-1 6 0 0 0,-1 3 2 0 0,0 0-1 0 0,0 0 1 0 0,-1 0 0 0 0,0 0-1 0 0,-6 17 1 0 0,-4 16-117 0 0,9-31-14 0 0,-1 1 0 0 0,-10 25 1 0 0,-17 41-793 0 0,17-50 116 0 0,-3 5-179 0 0,-5 4-1918 0 0,16-24 418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4:45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 1 13360 0 0,'0'0'8173'0'0,"-5"0"-6047"0"0,1 2-1920 0 0,1-1 0 0 0,0 0 0 0 0,0 1 0 0 0,0 0 0 0 0,0 0 0 0 0,0 0 0 0 0,0 0 0 0 0,1 0 0 0 0,-1 1 0 0 0,-2 3 0 0 0,-24 30 298 0 0,26-32-431 0 0,-7 11-33 0 0,2 0 0 0 0,0 0-1 0 0,-11 30 1 0 0,8-18-38 0 0,7-14-2 0 0,-1 0 0 0 0,2 0 0 0 0,0 0 0 0 0,1 0 0 0 0,0 1 0 0 0,0-1 0 0 0,2 1 0 0 0,0 0 0 0 0,2 17 0 0 0,3-11 0 0 0,-4-17 0 0 0,1 0 1 0 0,-1 0-1 0 0,1-1 0 0 0,0 1 1 0 0,0 0-1 0 0,0-1 0 0 0,0 1 1 0 0,1-1-1 0 0,-1 1 0 0 0,1-1 1 0 0,-1 0-1 0 0,1 0 0 0 0,0 0 0 0 0,0-1 1 0 0,0 1-1 0 0,0-1 0 0 0,0 0 1 0 0,4 2-1 0 0,0-2-9 0 0,-1 1 0 0 0,1-2 0 0 0,0 1 0 0 0,0-1 0 0 0,-1 0 0 0 0,1 0 0 0 0,12-2 0 0 0,-3-2-37 0 0,-12 1 15 0 0,0-1-12 0 0,43-39-1935 0 0,-27 28-4019 0 0,-4-4-1961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4:45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95 13360 0 0,'0'0'1026'0'0,"3"-1"-490"0"0,15-5 1063 0 0,0-1 0 0 0,0 0 0 0 0,0-1 0 0 0,-1-1 0 0 0,0-1 0 0 0,23-17 0 0 0,-10 8 21 0 0,-28 18-1725 0 0</inkml:trace>
  <inkml:trace contextRef="#ctx0" brushRef="#br0" timeOffset="1">87 209 4608 0 0,'0'0'353'0'0,"12"-1"8680"0"0,4-4-6760 0 0,-1 0-1 0 0,0-1 1 0 0,19-10 0 0 0,11-19-796 0 0,-28 18-3196 0 0,-8 7-141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4:45.9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0 126 2760 0 0,'2'-1'207'0'0,"23"-16"2563"0"0,-13 10 472 0 0,0 1 0 0 0,1 0 0 0 0,24-6-1 0 0,-11 7-1580 0 0,-16 3-560 0 0,0 0 1 0 0,13-4 0 0 0,-15 3-331 0 0,-1 1 0 0 0,1 0 0 0 0,0 1 1 0 0,13-2-1 0 0,-15 14-219 0 0,-5-8-533 0 0,0-1 0 0 0,0 1 1 0 0,0 0-1 0 0,0 0 0 0 0,-1-1 0 0 0,1 1 1 0 0,-1 0-1 0 0,0 0 0 0 0,0 0 1 0 0,0 0-1 0 0,0 0 0 0 0,0 0 0 0 0,-1-1 1 0 0,-1 6-1 0 0,-1 3-17 0 0,-1 0 1 0 0,-8 15-1 0 0,1-3-34 0 0,-17 32-491 0 0,18-38 274 0 0,1 0-1 0 0,-7 21 1 0 0,4-7-42 0 0,7-21 155 0 0,1 1-1 0 0,1 0 1 0 0,-1 0-1 0 0,-1 13 1 0 0,2-4-33 0 0,2-13 92 0 0,0 0 1 0 0,0-1-1 0 0,0 1 0 0 0,1-1 1 0 0,0 1-1 0 0,1 10 1 0 0,-1-12 33 0 0,0-5 31 0 0,0 1 0 0 0,0 0 0 0 0,0-1 0 0 0,0 1 0 0 0,0 0 0 0 0,0-1 1 0 0,0 1-1 0 0,0-1 0 0 0,0 1 0 0 0,1 0 0 0 0,-1-1 0 0 0,0 1 0 0 0,0-1 0 0 0,0 1 0 0 0,1 1 0 0 0,0 0 7 0 0,0 0 0 0 0,0 0 0 0 0,1-1 0 0 0,-1 1 0 0 0,0 0-1 0 0,1 0 1 0 0,-1-1 0 0 0,1 1 0 0 0,0 0 0 0 0,-1-1 0 0 0,1 0 0 0 0,0 1 0 0 0,0-1-1 0 0,0 0 1 0 0,0 0 0 0 0,0 0 0 0 0,0 0 0 0 0,0 0 0 0 0,0-1 0 0 0,1 1-1 0 0,-1-1 1 0 0,0 1 0 0 0,3-1 0 0 0,0 0 12 0 0,0-1 0 0 0,0 0 0 0 0,0 0 0 0 0,0-1 0 0 0,0 0 1 0 0,0 1-1 0 0,7-6 0 0 0,8-1 27 0 0,-9 3-34 0 0,-1-1 0 0 0,-1 1 0 0 0,1-2 0 0 0,-1 1 0 0 0,13-12 0 0 0,6-5 0 0 0,-22 17-44 0 0,1 1 0 0 0,-1-1 0 0 0,0-1 0 0 0,5-7-1 0 0,-4 7-332 0 0,-1-1-1 0 0,12-9 0 0 0,-12 12 192 0 0,0 0-1557 0 0,0-1 0 0 0,0 1 0 0 0,5-7 0 0 0,0-3-5416 0 0</inkml:trace>
  <inkml:trace contextRef="#ctx0" brushRef="#br0" timeOffset="1">521 71 11056 0 0,'0'0'4994'0'0,"3"1"-2882"0"0,3 0-1350 0 0,1 0 0 0 0,-1 0 1 0 0,1-1-1 0 0,-1 0 0 0 0,1 0 0 0 0,-1-1 0 0 0,0 1 1 0 0,10-4-1 0 0,54-17 2088 0 0,-66 19-2740 0 0,25-13 287 0 0,-25 13-357 0 0,0-1 0 0 0,0 1 0 0 0,1-1-1 0 0,-1 1 1 0 0,1 1 0 0 0,8-3 0 0 0,-10 3-62 0 0,0 0 1 0 0,0 0-1 0 0,0 0 1 0 0,-1 0-1 0 0,6-4 1 0 0,0 1-206 0 0,-6 3-135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4:46.4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0 7832 0 0,'1'1'7122'0'0,"-1"1"-6772"0"0,1-1 0 0 0,0 1 0 0 0,-1-1-1 0 0,1 1 1 0 0,-1-1 0 0 0,1 1 0 0 0,-1-1 0 0 0,0 1-1 0 0,0-1 1 0 0,1 4 0 0 0,-1-1 2590 0 0,-1 3-2250 0 0,0-1 1 0 0,0 1-1 0 0,-1 0 1 0 0,-2 7-1 0 0,2-7-406 0 0,0 1 0 0 0,0-1-1 0 0,1 0 1 0 0,-1 11 0 0 0,1 3-102 0 0,0-12-165 0 0,1 0-1 0 0,0-1 1 0 0,1 1-1 0 0,0-1 1 0 0,0 1 0 0 0,3 8-1 0 0,-3-6-74 0 0,-1-9-244 0 0,0-1 210 0 0,0 0-1 0 0,0 0 0 0 0,1 0 1 0 0,-1-1-1 0 0,0 1 1 0 0,1 0-1 0 0,-1 0 1 0 0,1-1-1 0 0,-1 1 0 0 0,1 0 1 0 0,-1 0-1 0 0,1-1 1 0 0,0 2-1 0 0,5 6-3597 0 0</inkml:trace>
  <inkml:trace contextRef="#ctx0" brushRef="#br0" timeOffset="1">183 14 9672 0 0,'0'0'9745'0'0,"0"2"-8184"0"0,5 24 1064 0 0,-3-21-2281 0 0,-1 0 0 0 0,0 0 0 0 0,0 0 0 0 0,1 8 0 0 0,-8 88 1395 0 0,2-73-1660 0 0,2 0 0 0 0,2 0 0 0 0,0 0 0 0 0,6 34 0 0 0,10 50-3209 0 0,-11-88 1474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4:54.9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1 8752 0 0,'-1'1'5970'0'0,"-13"20"-1931"0"0,9-15-3514 0 0,1 0 0 0 0,0 0-1 0 0,0 0 1 0 0,1 0 0 0 0,-5 14 0 0 0,1 12 280 0 0,-4 44 0 0 0,2-9-479 0 0,8-56-150 0 0,0 0 0 0 0,1 0 0 0 0,0-1 0 0 0,3 21 0 0 0,1 19 235 0 0,-3-31-327 0 0,2 0 1 0 0,0 0-1 0 0,2-1 1 0 0,10 32-1 0 0,-7-32-120 0 0,0-1-1 0 0,1 1 0 0 0,1-1 1 0 0,1-1-1 0 0,14 18 0 0 0,-15-21 11 0 0,-1-1-92 0 0,1 0 0 0 0,15 15 1 0 0,-21-24-201 0 0,0 0 0 0 0,0 1 1 0 0,0-1-1 0 0,0 0 0 0 0,1-1 0 0 0,-1 1 1 0 0,1-1-1 0 0,0 0 0 0 0,0 0 0 0 0,7 2 1 0 0,4 1-1277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0:24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17 6912 0 0,'3'-16'13214'0'0,"-7"25"-11501"0"0,-3 1-1337 0 0,2 0 0 0 0,-1 0 0 0 0,1 0 0 0 0,1 1 0 0 0,0 0 0 0 0,-5 20-1 0 0,6-10-198 0 0,0 0 0 0 0,1 40 0 0 0,1-47-105 0 0,2 0 0 0 0,4 27 0 0 0,-4-36-60 0 0,0-1 0 0 0,0 1-1 0 0,1-1 1 0 0,-1 0 0 0 0,1 0-1 0 0,0 0 1 0 0,1 0 0 0 0,-1 0-1 0 0,1-1 1 0 0,-1 1 0 0 0,1-1-1 0 0,0 1 1 0 0,4 3 0 0 0,0-2 14 0 0,-4-2-15 0 0,-1-1 1 0 0,1 1-1 0 0,0-1 1 0 0,0 0-1 0 0,0 0 1 0 0,0 0-1 0 0,0-1 1 0 0,0 1-1 0 0,5 1 1 0 0,-5-2-35 0 0,1 0 0 0 0,-1 0 0 0 0,1 0 1 0 0,-1 0-1 0 0,1 0 0 0 0,0-1 0 0 0,-1 0 0 0 0,1 0 0 0 0,0 0 1 0 0,-1 0-1 0 0,1 0 0 0 0,0-1 0 0 0,-1 1 0 0 0,1-1 1 0 0,0 0-1 0 0,-1 0 0 0 0,1-1 0 0 0,-1 1 0 0 0,0-1 0 0 0,1 0 1 0 0,-1 1-1 0 0,0-1 0 0 0,0-1 0 0 0,3-2 0 0 0,-3 3-47 0 0,8-7-617 0 0,0 0 0 0 0,-1 0 0 0 0,0-1 0 0 0,-1-1 0 0 0,11-14 0 0 0,-11 5-1025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4:55.4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1 278 8752 0 0,'0'0'673'0'0,"0"-2"-437"0"0,6-8 2439 0 0,0 0 1 0 0,0 0-1 0 0,13-14 0 0 0,29-24 1034 0 0,-21 25-2854 0 0,-21 18-717 0 0,0 0 0 0 0,0-1 0 0 0,6-7 0 0 0,-5 4-122 0 0,-5 5-7 0 0,0 1 0 0 0,1 0 0 0 0,0 0 0 0 0,-1 0 0 0 0,6-4 1 0 0,4-3-6 0 0,-1 0 0 0 0,12-14 0 0 0,6-6-20 0 0,-24 26-51 0 0,5-8-1130 0 0</inkml:trace>
  <inkml:trace contextRef="#ctx0" brushRef="#br0" timeOffset="1">138 227 10136 0 0,'0'0'4737'0'0,"0"12"531"0"0,0-1-3667 0 0,0-9-1277 0 0,0 0-1 0 0,0 0 1 0 0,0 0 0 0 0,0 0-1 0 0,0 0 1 0 0,0 0-1 0 0,1 0 1 0 0,0 3 0 0 0,2 0-142 0 0,-1 0 1 0 0,1 0-1 0 0,1-1 1 0 0,5 8-1 0 0,-7-10-307 0 0,0 0 0 0 0,0 0 0 0 0,1 0 0 0 0,-1 0 0 0 0,0-1-1 0 0,4 2 1 0 0,-4-2-383 0 0,8-2-3356 0 0,1-3 2048 0 0,-1 0-8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4:55.8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0 3680 0 0,'0'0'167'0'0,"0"2"-7"0"0,-1 11 47 0 0,1-7 1738 0 0,0 1 1 0 0,0-1-1 0 0,0 1 1 0 0,1-1 0 0 0,0 1-1 0 0,2 6 1 0 0,-1-6-1023 0 0,-1-1 0 0 0,1 1 0 0 0,0 10-1 0 0,2 13 579 0 0,13 62 112 0 0,-15-70-1741 0 0,2 0 0 0 0,0 0 0 0 0,1-1 0 0 0,11 26 0 0 0,-15-45-107 0 0,0 1 0 0 0,-1-1 0 0 0,1 0 0 0 0,0 0-1 0 0,-1 1 1 0 0,1-1 0 0 0,-1 1 0 0 0,1 2 0 0 0,-1 5-1704 0 0</inkml:trace>
  <inkml:trace contextRef="#ctx0" brushRef="#br0" timeOffset="1">0 663 11520 0 0,'0'0'886'0'0,"2"0"-394"0"0,3-1 118 0 0,0 0 1 0 0,0 0-1 0 0,0-1 0 0 0,-1 1 0 0 0,1-1 1 0 0,0 0-1 0 0,-1 0 0 0 0,0-1 0 0 0,1 1 0 0 0,5-6 1 0 0,11-5 1465 0 0,-18 11-1784 0 0,0 0-1 0 0,0-1 1 0 0,0 1-1 0 0,0-1 1 0 0,3-2-1 0 0,11-11 460 0 0,16-7 374 0 0,-23 15-904 0 0,0 0 0 0 0,12-6 0 0 0,-9 7-156 0 0,1-1-1 0 0,17-14 1 0 0,16-5-2176 0 0,-36 20 980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4:56.2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0 11976 0 0,'-1'0'314'0'0,"-1"1"1"0"0,1-1-1 0 0,-1 0 1 0 0,1 1-1 0 0,-1 0 1 0 0,1-1 0 0 0,0 1-1 0 0,-1 0 1 0 0,1-1-1 0 0,0 1 1 0 0,-1 0-1 0 0,1 0 1 0 0,0 0 0 0 0,0 0-1 0 0,0 0 1 0 0,0 1-1 0 0,0-1 1 0 0,0 0-1 0 0,0 0 1 0 0,0 1 0 0 0,0-1-1 0 0,1 0 1 0 0,-1 1-1 0 0,1-1 1 0 0,-1 1-1 0 0,1-1 1 0 0,-1 1 0 0 0,1-1-1 0 0,0 3 1 0 0,-6 16 1524 0 0,5-14-1446 0 0,-1-1 0 0 0,1 1 0 0 0,0-1 0 0 0,-1 8 0 0 0,2-2-232 0 0,1 0 0 0 0,0 0 0 0 0,0 0 0 0 0,1-1 0 0 0,5 17 0 0 0,-6-24-147 0 0,0 1-1 0 0,-1 0 1 0 0,1 0-1 0 0,-1 0 1 0 0,0 5-1 0 0,0-7-13 0 0,0 0 0 0 0,0 0 0 0 0,1 0 0 0 0,-1 0 0 0 0,0 0 0 0 0,1 0-1 0 0,-1 0 1 0 0,1 0 0 0 0,1 4 0 0 0,0-3 0 0 0,1 0 0 0 0,-1 0 0 0 0,1 0 0 0 0,0 0 0 0 0,0 0 0 0 0,0 0 0 0 0,0 0 0 0 0,5 2 0 0 0,-5-3-29 0 0,-1 0 0 0 0,1-1 0 0 0,0 1 0 0 0,0-1 1 0 0,0 0-1 0 0,0 0 0 0 0,0 0 0 0 0,1 0 0 0 0,4 1 0 0 0,4 2-278 0 0,3-9 279 0 0,-5 1 22 0 0,-1 0 0 0 0,0-1 0 0 0,12-9 1 0 0,-18 12-35 0 0,0 0 1 0 0,0-1-1 0 0,-1 1 1 0 0,1-1-1 0 0,-1 0 0 0 0,1 0 1 0 0,-1 0-1 0 0,0 0 1 0 0,0 0-1 0 0,-1 0 1 0 0,1 0-1 0 0,2-6 1 0 0,-1-1-647 0 0,2-10-2156 0 0,-9 2-5084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4:56.6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37 7368 0 0,'0'0'10953'0'0,"0"4"-9921"0"0,4 56 2001 0 0,-1-45-2606 0 0,-2 0 1 0 0,0 0 0 0 0,-1 0-1 0 0,0 0 1 0 0,-4 21-1 0 0,2-22-350 0 0,0 0 0 0 0,0 0 0 0 0,2 0 0 0 0,0 0 0 0 0,0-1 0 0 0,1 1 0 0 0,4 17 0 0 0,-1-6-79 0 0,-3-18-23 0 0,0 0 1 0 0,0-1-1 0 0,1 1 1 0 0,0 0-1 0 0,4 10 1 0 0,-2-9-348 0 0,-2-6-64 0 0,-1 0 0 0 0,1 0 0 0 0,-1 1-1 0 0,0-1 1 0 0,0 0 0 0 0,0 1 0 0 0,0-1 0 0 0,0 4 0 0 0</inkml:trace>
  <inkml:trace contextRef="#ctx0" brushRef="#br0" timeOffset="1">273 0 9672 0 0,'2'2'10105'0'0,"1"2"-9656"0"0,-1 1 1 0 0,1-1 0 0 0,-1 1 0 0 0,1 0-1 0 0,-1 0 1 0 0,-1 0 0 0 0,1 0 0 0 0,-1 0 0 0 0,0 0-1 0 0,0 1 1 0 0,0 6 0 0 0,6 24 222 0 0,-3-19-577 0 0,-1 0 0 0 0,0 1 0 0 0,-2-1 0 0 0,0 1 0 0 0,-2 25 0 0 0,0-9-522 0 0,1-32-616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4:57.0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3 110 9216 0 0,'0'3'3668'0'0,"-1"27"6087"0"0,0-16-8886 0 0,0 1 0 0 0,3 22 0 0 0,0-30-787 0 0,-1 1 1 0 0,1 0 0 0 0,1 0-1 0 0,-1-1 1 0 0,2 0-1 0 0,6 14 1 0 0,0-5-9 0 0,22 25 1 0 0,-29-37-73 0 0,2 0 1 0 0,-1 0 0 0 0,0 0-1 0 0,6 4 1 0 0,-8-7-3 0 0,-1 0 0 0 0,1 0-1 0 0,0 0 1 0 0,-1 0 0 0 0,1-1 0 0 0,0 1 0 0 0,-1 0 0 0 0,1-1-1 0 0,0 1 1 0 0,0-1 0 0 0,0 1 0 0 0,-1-1 0 0 0,1 0 0 0 0,0 0 0 0 0,0 0-1 0 0,2 0 1 0 0,-1-1 6 0 0,0 0 0 0 0,-1 0-1 0 0,1 0 1 0 0,-1 0 0 0 0,1 0 0 0 0,-1-1-1 0 0,0 1 1 0 0,1-1 0 0 0,-1 1-1 0 0,0-1 1 0 0,0 0 0 0 0,0 0 0 0 0,0 0-1 0 0,-1 0 1 0 0,1 0 0 0 0,0 0-1 0 0,-1-1 1 0 0,0 1 0 0 0,1-1 0 0 0,-1 1-1 0 0,0-1 1 0 0,0 1 0 0 0,0-1 0 0 0,-1 0-1 0 0,1 1 1 0 0,-1-1 0 0 0,1 0-1 0 0,-1 1 1 0 0,0-1 0 0 0,0-3 0 0 0,3-18 133 0 0,-2 19-107 0 0,-1 1 0 0 0,1-1 0 0 0,-1 0 0 0 0,0 1 1 0 0,0-7-1 0 0,-5-15 74 0 0,3 16-45 0 0,0 0 1 0 0,0-18-1 0 0,2 16 2 0 0,-1 0 1 0 0,-1 0-1 0 0,0 0 0 0 0,0 1 1 0 0,-1-1-1 0 0,0 1 0 0 0,-1-1 0 0 0,-1 1 1 0 0,0 0-1 0 0,-6-10 0 0 0,9 18-50 0 0,1 1 0 0 0,-1-1-1 0 0,0 1 1 0 0,0 0 0 0 0,0 0 0 0 0,0 0 0 0 0,0 0-1 0 0,0 0 1 0 0,0 1 0 0 0,-5-4 0 0 0,6 5-15 0 0,0-1 0 0 0,0 1 1 0 0,0-1-1 0 0,0 1 0 0 0,0 0 1 0 0,0-1-1 0 0,0 1 0 0 0,0 0 1 0 0,0 0-1 0 0,0 0 1 0 0,0 0-1 0 0,0 0 0 0 0,0 0 1 0 0,0 0-1 0 0,0 0 0 0 0,0 0 1 0 0,0 0-1 0 0,0 1 0 0 0,0-1 1 0 0,0 0-1 0 0,0 1 1 0 0,0-1-1 0 0,0 0 0 0 0,0 1 1 0 0,0 0-1 0 0,0-1 0 0 0,0 1 1 0 0,1-1-1 0 0,-1 1 0 0 0,0 0 1 0 0,-1 1-1 0 0,-3 4-481 0 0,0 1 0 0 0,1-1 0 0 0,0 1 0 0 0,0 0 0 0 0,0 1 0 0 0,1-1 0 0 0,0 1 0 0 0,0-1 0 0 0,1 1 0 0 0,-2 10 0 0 0,3-3-1660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4:57.5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9672 0 0,'0'0'3292'0'0,"3"0"-763"0"0,25-3 2584 0 0,-27 3-4895 0 0,1-1 0 0 0,0 1 1 0 0,0 0-1 0 0,0 1 0 0 0,0-1 0 0 0,-1 0 0 0 0,1 0 1 0 0,0 1-1 0 0,0-1 0 0 0,-1 1 0 0 0,1 0 0 0 0,0 0 0 0 0,2 1 1 0 0,4 1 365 0 0,-3 0-362 0 0,-1-1 1 0 0,1 1 0 0 0,0 0-1 0 0,-1 0 1 0 0,1 0 0 0 0,3 5-1 0 0,8 5 68 0 0,-12-9-225 0 0,0 0 1 0 0,0 0-1 0 0,0 0 1 0 0,0 0-1 0 0,-1 0 1 0 0,0 1-1 0 0,0 0 1 0 0,0 0-1 0 0,0 0 1 0 0,-1 0-1 0 0,0 0 1 0 0,0 0-1 0 0,2 8 1 0 0,0-2 33 0 0,1 0 0 0 0,13 20 0 0 0,-12-23-49 0 0,-1 1 1 0 0,0 0-1 0 0,-1 0 1 0 0,6 18-1 0 0,-3 15-10 0 0,-6-32-42 0 0,1 0 0 0 0,0 1 0 0 0,4 12 0 0 0,12 18 2 0 0,-11-25 0 0 0,10 31 0 0 0,-12-23-4 0 0,4 41 1 0 0,-8-46 11 0 0,1-1-1 0 0,1 0 1 0 0,1 0 0 0 0,9 28 0 0 0,-2-22 59 0 0,-8-17-33 0 0,1 0 1 0 0,-1 1 0 0 0,0 0-1 0 0,-1-1 1 0 0,0 1 0 0 0,0 0-1 0 0,0 10 1 0 0,-4 27 151 0 0,0-32-188 0 0,1 22 1 0 0,3-14-282 0 0,-1-14 80 0 0,0-1 1 0 0,-1 1 0 0 0,0 0-1 0 0,0-1 1 0 0,0 1-1 0 0,-1-1 1 0 0,-2 13-1 0 0,-13 22-990 0 0,2-10-14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4:58.1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6 6448 0 0,'0'0'498'0'0,"-2"0"-327"0"0,-13-3 1118 0 0,13 3-767 0 0,0-1 1 0 0,0 1-1 0 0,0-1 0 0 0,1 1 1 0 0,-1 0-1 0 0,0 0 0 0 0,0 0 1 0 0,0 0-1 0 0,0 0 0 0 0,0 0 1 0 0,-2 1-1 0 0,3-1-130 0 0,0 0-1 0 0,0 1 1 0 0,0-1-1 0 0,0 0 1 0 0,0 0 0 0 0,0 1-1 0 0,0-1 1 0 0,0 0-1 0 0,0 0 1 0 0,0 0-1 0 0,-2-1 1 0 0,2 1-276 0 0,1 0 0 0 0,-1 0 1 0 0,0 0-1 0 0,0 0 0 0 0,0 0 0 0 0,0 0 0 0 0,1 0 1 0 0,-1 0-1 0 0,0 1 0 0 0,0-1 0 0 0,0 0 1 0 0,1 0-1 0 0,-1 1 0 0 0,0-1 0 0 0,0 0 0 0 0,0 2 1 0 0,-3 0 89 0 0,1 0 1 0 0,0 0 0 0 0,0 0 0 0 0,0 1-1 0 0,1-1 1 0 0,-1 1 0 0 0,0 0 0 0 0,1 0-1 0 0,0 0 1 0 0,0 0 0 0 0,0 0-1 0 0,0 1 1 0 0,0-1 0 0 0,1 0 0 0 0,-1 1-1 0 0,1 0 1 0 0,-1 5 0 0 0,-3 10-21 0 0,1 1 1 0 0,-2 27-1 0 0,-1 3 32 0 0,4-32-166 0 0,2 0 0 0 0,0 1-1 0 0,2 25 1 0 0,10 55-372 0 0,-8-75 241 0 0,1-4 71 0 0,0 0 0 0 0,11 31-1 0 0,-12-41 10 0 0,3 7-1 0 0,-5-11 0 0 0,1 1 0 0 0,0-1 0 0 0,1 0 0 0 0,0 0 0 0 0,0 0 0 0 0,7 10 0 0 0,1 0 0 0 0,1 1 0 0 0,-2 1 0 0 0,0-1 0 0 0,9 27 0 0 0,-17-40-62 0 0,1 1 1 0 0,-1-1-1 0 0,1 1 0 0 0,-1-1 0 0 0,1 0 0 0 0,0 0 0 0 0,1 0 1 0 0,-1 0-1 0 0,1-1 0 0 0,-1 1 0 0 0,1-1 0 0 0,6 4 0 0 0,5 2-713 0 0,0-1-1 0 0,19 8 0 0 0,-22-11 186 0 0,9 2-4927 0 0,1-2-1564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4:58.7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95 8752 0 0,'0'0'673'0'0,"1"-2"-437"0"0,24-34 5875 0 0,-16 22-2754 0 0,-8 13-3162 0 0,0-1 0 0 0,0 0 0 0 0,0 1 1 0 0,0 0-1 0 0,0-1 0 0 0,0 1 0 0 0,1 0 1 0 0,-1-1-1 0 0,0 1 0 0 0,1 0 0 0 0,-1 0 1 0 0,1 0-1 0 0,1-1 0 0 0,6-4 518 0 0,-8 5-582 0 0,1 0 0 0 0,-1 0 0 0 0,0 0 0 0 0,1 0 0 0 0,-1 1 0 0 0,1-1 0 0 0,0 0 0 0 0,-1 1 0 0 0,3-2 0 0 0,7-2 325 0 0,-10 3-264 0 0,0 1 0 0 0,0-1 0 0 0,0 1 0 0 0,0-1 1 0 0,0 1-1 0 0,0-1 0 0 0,1 1 0 0 0,-1 0 0 0 0,0 0 0 0 0,0-1 0 0 0,2 1 0 0 0,-2 0-187 0 0,-1 1 0 0 0,1-1 0 0 0,-1 0-1 0 0,1 0 1 0 0,-1 0 0 0 0,1 1 0 0 0,-1-1 0 0 0,1 0 0 0 0,-1 1 0 0 0,1-1 0 0 0,-1 0 0 0 0,0 1 0 0 0,1-1-1 0 0,-1 1 1 0 0,1-1 0 0 0,-1 0 0 0 0,0 1 0 0 0,1-1 0 0 0,-1 1 0 0 0,0-1 0 0 0,0 1 0 0 0,0-1-1 0 0,1 1 1 0 0,-1-1 0 0 0,0 1 0 0 0,0 0 0 0 0,0-1 0 0 0,0 2 0 0 0,2 14-2 0 0,-3 6-93 0 0,-1 0 0 0 0,-1 0 0 0 0,-8 33 0 0 0,7-40-454 0 0,1-1 1 0 0,1 1-1 0 0,1 0 0 0 0,0 26 0 0 0,1-41 519 0 0,1 1-8 0 0,-1 0 1 0 0,0-1-1 0 0,0 1 0 0 0,0-1 0 0 0,1 1 0 0 0,-1-1 0 0 0,0 1 0 0 0,1-1 0 0 0,-1 1 0 0 0,1-1 1 0 0,-1 0-1 0 0,0 1 0 0 0,1-1 0 0 0,-1 1 0 0 0,1-1 0 0 0,-1 0 0 0 0,2 1 0 0 0,0 0-60 0 0,6 10-364 0 0,-7-8 381 0 0,1 0 0 0 0,0-1-1 0 0,0 0 1 0 0,0 1 0 0 0,0-1 0 0 0,0 0 0 0 0,5 4-1 0 0,30 12 13 0 0,-29-13 406 0 0,0 0 0 0 0,1 0 0 0 0,12 4 0 0 0,-21-9-307 0 0,1 1 0 0 0,0-1 0 0 0,-1 1 0 0 0,1 0 0 0 0,-1-1 0 0 0,1 1 0 0 0,-1-1 0 0 0,1 1 0 0 0,-1 0 0 0 0,1 0 0 0 0,-1-1 0 0 0,1 1-1 0 0,-1 0 1 0 0,0 0 0 0 0,1-1 0 0 0,-1 1 0 0 0,0 0 0 0 0,0 0 0 0 0,0 0 0 0 0,0-1 0 0 0,0 1 0 0 0,0 0 0 0 0,0 0 0 0 0,0 0 0 0 0,0 0 0 0 0,0 1 0 0 0,-5 23 477 0 0,4-23-482 0 0,-1 16 185 0 0,2-16-203 0 0,0 0 1 0 0,0 0 0 0 0,-1-1 0 0 0,1 1 0 0 0,0 0-1 0 0,-1 0 1 0 0,1-1 0 0 0,-1 1 0 0 0,1 0 0 0 0,-1 0-1 0 0,0-1 1 0 0,0 1 0 0 0,1-1 0 0 0,-1 1 0 0 0,0-1-1 0 0,-1 1 1 0 0,1-1 0 0 0,0 0 0 0 0,0 1 0 0 0,-1-1-1 0 0,1 0 1 0 0,-3 2 0 0 0,1-2-2 0 0,2-1-10 0 0,0 0 1 0 0,1 1-1 0 0,-1-1 0 0 0,0 0 0 0 0,1 0 1 0 0,-1 1-1 0 0,1-1 0 0 0,-1 1 0 0 0,0-1 1 0 0,1 1-1 0 0,-1-1 0 0 0,1 1 0 0 0,-1-1 1 0 0,1 1-1 0 0,-1-1 0 0 0,1 1 0 0 0,0-1 1 0 0,-1 1-1 0 0,1 0 0 0 0,0-1 0 0 0,-1 1 1 0 0,1 1-1 0 0,-1-1-18 0 0,1-1 1 0 0,-1 1-1 0 0,1-1 0 0 0,-1 1 1 0 0,0-1-1 0 0,1 1 0 0 0,-1-1 0 0 0,0 1 1 0 0,0-1-1 0 0,1 0 0 0 0,-1 1 1 0 0,0-1-1 0 0,0 0 0 0 0,1 0 1 0 0,-1 0-1 0 0,0 0 0 0 0,0 1 1 0 0,0-1-1 0 0,1 0 0 0 0,-1 0 1 0 0,0 0-1 0 0,0 0 0 0 0,0-1 1 0 0,1 1-1 0 0,-1 0 0 0 0,-1-1 1 0 0,-20-7-2010 0 0,13-1-3594 0 0,7-1-1774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4:59.1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0 136 10136 0 0,'0'0'918'0'0,"2"-1"-758"0"0,28-11 170 0 0,-16 4 1897 0 0,-11 6-1375 0 0,1 0 0 0 0,-1 0-1 0 0,1 0 1 0 0,-1-1-1 0 0,0 1 1 0 0,6-6 0 0 0,0-3 554 0 0,2 1 1 0 0,19-16 0 0 0,0 1-243 0 0,-15 12-1022 0 0,-11 5-114 0 0</inkml:trace>
  <inkml:trace contextRef="#ctx0" brushRef="#br0" timeOffset="1">90 113 2760 0 0,'0'1'207'0'0,"0"1"-140"0"0,0-1 0 0 0,0 1 0 0 0,-1 0 0 0 0,1-1 0 0 0,-1 1 0 0 0,1-1 1 0 0,-1 1-1 0 0,0-1 0 0 0,1 1 0 0 0,-3 2 0 0 0,-4 9 3471 0 0,7-12-2704 0 0,0 1 1 0 0,-1-1 0 0 0,1 0-1 0 0,0 1 1 0 0,0-1-1 0 0,0 0 1 0 0,0 1 0 0 0,0-1-1 0 0,0 0 1 0 0,0 1 0 0 0,1 0-1 0 0,2 16 1798 0 0,-1-10-1726 0 0,-1 0 0 0 0,1-1 0 0 0,4 12 0 0 0,11 26 262 0 0,-16-42-1172 0 0,0 0-1 0 0,1 0 1 0 0,0-1 0 0 0,0 1 0 0 0,3 4 0 0 0,-3-5-207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4:59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252 0 7832 0 0,'0'0'602'0'0,"-1"1"-103"0"0,0 2 95 0 0,0 0 0 0 0,1 0 0 0 0,-1 0 0 0 0,0 0 0 0 0,1 0 0 0 0,0 0 0 0 0,0 0 0 0 0,0 0 0 0 0,0 0 0 0 0,0 0 0 0 0,0 0 0 0 0,1 0 0 0 0,1 5 0 0 0,0 15 1279 0 0,-1-17-1243 0 0,-1 1-1 0 0,1-1 1 0 0,4 12 0 0 0,-1 2 116 0 0,13 43 400 0 0,-3-15-1160 0 0,-8-25 20 0 0,-3-14-531 0 0,-1 0 1 0 0,2 14-1 0 0,-4 1-7314 0 0</inkml:trace>
  <inkml:trace contextRef="#ctx0" brushRef="#br0" timeOffset="1">1 724 10592 0 0,'0'0'818'0'0,"2"-1"-532"0"0,8-5 1557 0 0,0-1 1 0 0,13-11 0 0 0,6-4 1598 0 0,-5 3-1316 0 0,-18 14-1630 0 0,0 0 0 0 0,0 1 0 0 0,0 0 0 0 0,1 0 0 0 0,10-5 0 0 0,8-3 278 0 0,-21 9-634 0 0,1 0-1 0 0,1 0 0 0 0,-1 1 0 0 0,0 0 0 0 0,0 0 0 0 0,9-1 0 0 0,47-12-668 0 0,-49 12-1339 0 0,-1-2 505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0:25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77 7832 0 0,'1'0'10003'0'0,"3"0"-9508"0"0,0 0-1 0 0,-1 0 0 0 0,1-1 1 0 0,0 1-1 0 0,0-1 0 0 0,-1 0 0 0 0,1 0 1 0 0,0-1-1 0 0,5-2 0 0 0,-2 0-44 0 0,0-1 0 0 0,-1 0 0 0 0,10-8 0 0 0,-1 1-64 0 0,-13 11-380 0 0,-1 0 1 0 0,1 1-1 0 0,-1-1 0 0 0,1-1 0 0 0,-1 1 0 0 0,0 0 0 0 0,1 0 0 0 0,-1 0 1 0 0,0-1-1 0 0,0 1 0 0 0,0-1 0 0 0,0 1 0 0 0,0-1 0 0 0,1-2 1 0 0,1-2 381 0 0</inkml:trace>
  <inkml:trace contextRef="#ctx0" brushRef="#br0" timeOffset="1">76 209 15808 0 0,'0'0'1431'0'0,"1"0"-1179"0"0,3-1 105 0 0,0 1 0 0 0,-1-1 0 0 0,1 1 0 0 0,0-1 0 0 0,-1-1 0 0 0,1 1 0 0 0,-1 0 0 0 0,0-1 0 0 0,1 1 0 0 0,-1-1 0 0 0,5-4 0 0 0,5-3 1155 0 0,16-17 0 0 0,-8 7-1841 0 0,6-8-3762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4:59.9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 10136 0 0,'0'0'918'0'0,"0"1"-758"0"0,-1 5 1007 0 0,0-1-1 0 0,0 1 1 0 0,0-1-1 0 0,0 1 1 0 0,-1-1-1 0 0,-2 6 1 0 0,-6 20 3026 0 0,9-22-3748 0 0,0 1 0 0 0,0-1 0 0 0,2 15 0 0 0,0 0-33 0 0,-1-20-352 0 0,1 1 1 0 0,-1-1-1 0 0,1 0 0 0 0,0 1 1 0 0,1-1-1 0 0,-1 0 1 0 0,1 0-1 0 0,-1 0 1 0 0,1 0-1 0 0,4 5 1 0 0,-2-2 74 0 0,-3-5-120 0 0,1 1 1 0 0,-1-1-1 0 0,0 0 0 0 0,1 0 1 0 0,0 1-1 0 0,0-1 0 0 0,0 0 1 0 0,0-1-1 0 0,0 1 0 0 0,3 2 1 0 0,1 1 1 0 0,-4-4-9 0 0,0 1 1 0 0,0 0 0 0 0,1-1-1 0 0,-1 0 1 0 0,0 1-1 0 0,0-1 1 0 0,1 0 0 0 0,-1 0-1 0 0,1 0 1 0 0,-1-1-1 0 0,1 1 1 0 0,-1-1 0 0 0,5 1-1 0 0,4 0-8 0 0,9 3 0 0 0,-16-6 0 0 0,0 0 0 0 0,1 0-171 0 0,0 0-1 0 0,-1-1 1 0 0,1 1-1 0 0,0-1 1 0 0,-1 0-1 0 0,1 0 1 0 0,-1 0-1 0 0,0-1 1 0 0,0 1 0 0 0,0-1-1 0 0,0 0 1 0 0,-1 0-1 0 0,0 0 1 0 0,1-1-1 0 0,-2 1 1 0 0,1-1-1 0 0,0 0 1 0 0,-1 0-1 0 0,3-8 1 0 0,0-5-1040 0 0</inkml:trace>
  <inkml:trace contextRef="#ctx0" brushRef="#br0" timeOffset="1">195 14 13904 0 0,'0'0'637'0'0,"1"2"-13"0"0,-1 0-607 0 0,1 1 1 0 0,-1-1-1 0 0,0 0 1 0 0,1 1-1 0 0,-1-1 1 0 0,0 0 0 0 0,0 0-1 0 0,-1 1 1 0 0,1-1-1 0 0,0 0 1 0 0,-1 1-1 0 0,1-1 1 0 0,-3 4-1 0 0,-1 19 1471 0 0,11 59 5401 0 0,-2-36-5355 0 0,-3-25-1273 0 0,2 0 0 0 0,0 0 0 0 0,11 35 0 0 0,-4-41-88 0 0,-10-16-335 0 0,1 0 0 0 0,-1 0 0 0 0,0 1-1 0 0,0-1 1 0 0,0 0 0 0 0,-1 1 0 0 0,1-1 0 0 0,0 1-1 0 0,0 0 1 0 0,0 1 0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5:00.2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19439 0 0,'0'0'1944'0'0,"0"2"-1778"0"0,1 10 59 0 0,0-1 1 0 0,2 15 0 0 0,1 14 1755 0 0,-3-14-1455 0 0,0-11-413 0 0,-1-10-96 0 0,0 0 0 0 0,1-1 0 0 0,0 1 0 0 0,0 0 0 0 0,0 0 0 0 0,0-1 0 0 0,1 1 0 0 0,2 4 0 0 0,-3-6 66 0 0,0-2-162 0 0,-1-1-1 0 0,0 1 1 0 0,0-1 0 0 0,0 1-1 0 0,1-1 1 0 0,-1 1 0 0 0,0-1-1 0 0,1 1 1 0 0,-1-1 0 0 0,0 1-1 0 0,1-1 1 0 0,-1 1 0 0 0,1-1 0 0 0,-1 0-1 0 0,0 1 1 0 0,1-1 0 0 0,-1 0-1 0 0,1 1 1 0 0,-1-1 0 0 0,1 0-1 0 0,0 1 1 0 0,-1-1 0 0 0,1 0-1 0 0,-1 0 1 0 0,1 0 0 0 0,-1 0 0 0 0,1 0-1 0 0,0 0 1 0 0,-1 0 0 0 0,2 0-1 0 0,8 0-2040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5:00.9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54 541 10592 0 0,'0'0'9683'0'0,"-1"3"-8541"0"0,0 2-856 0 0,1 0 1 0 0,-1 1 0 0 0,1-1 0 0 0,0 1-1 0 0,1-1 1 0 0,-1 0 0 0 0,3 9 0 0 0,1 20 801 0 0,-3-29-1015 0 0,0-1-1 0 0,0 0 1 0 0,0 0-1 0 0,1 1 0 0 0,-1-1 1 0 0,1 0-1 0 0,0 0 1 0 0,4 5-1 0 0,-1 1-6 0 0,-4-7-41 0 0,1-1 1 0 0,-1 0-1 0 0,1 0 1 0 0,0 0-1 0 0,0 0 1 0 0,4 4-1 0 0,1 1 183 0 0,9 5-38 0 0,-6-11-170 0 0,-6-2-24 0 0,-2 1 8 0 0,-1 0-1 0 0,1 0 1 0 0,-1 0 0 0 0,1 0 0 0 0,-1-1 0 0 0,1 1 0 0 0,0-1 0 0 0,-1 1 0 0 0,0-1 0 0 0,1 0 0 0 0,-1 1 0 0 0,1-1 0 0 0,-1 0 0 0 0,0 0 0 0 0,0 0 0 0 0,1 0 0 0 0,0-1 0 0 0,0-1 61 0 0,0 1 1 0 0,0-1-1 0 0,-1 1 0 0 0,1-1 0 0 0,-1 1 1 0 0,0-1-1 0 0,1 0 0 0 0,0-5 1 0 0,0 0 61 0 0,-1 0 0 0 0,1 0 1 0 0,-2 0-1 0 0,1 0 0 0 0,-1 0 1 0 0,-1-10-1 0 0,-1 4-29 0 0,2 6-27 0 0,0 0-1 0 0,-1 1 1 0 0,-1-1 0 0 0,1 1-1 0 0,-1 0 1 0 0,-4-12-1 0 0,-4-1 10 0 0,8 15-32 0 0,-1 0 0 0 0,1 0 0 0 0,-1 0-1 0 0,-5-6 1 0 0,7 9-22 0 0,-1 0-1 0 0,0 0 1 0 0,0 1 0 0 0,0-1-1 0 0,-1 0 1 0 0,1 1-1 0 0,0 0 1 0 0,0-1 0 0 0,-1 1-1 0 0,1 0 1 0 0,-1 0 0 0 0,-3 0-1 0 0,5 0-15 0 0,-1 1 1 0 0,1 0-1 0 0,0 1 0 0 0,-1-1 0 0 0,1 0 1 0 0,0 0-1 0 0,-1 0 0 0 0,1 1 0 0 0,0-1 1 0 0,0 1-1 0 0,-1-1 0 0 0,1 1 0 0 0,0-1 1 0 0,0 1-1 0 0,0 0 0 0 0,0 0 0 0 0,0-1 1 0 0,-2 2-1 0 0,-18 19-344 0 0,18-18 307 0 0,-1 3-241 0 0,-1 1 1 0 0,1-1 0 0 0,0 1-1 0 0,0 0 1 0 0,-4 13 0 0 0,-5 7-1296 0 0,4-8-1116 0 0,2 4-5092 0 0</inkml:trace>
  <inkml:trace contextRef="#ctx0" brushRef="#br0" timeOffset="1">166 57 11056 0 0,'5'-14'184'0'0,"-4"11"-82"0"0,0 0 0 0 0,0 0 1 0 0,0 0-1 0 0,0-1 0 0 0,-1 1 0 0 0,1 0 0 0 0,6-13 7584 0 0,-5 15-7383 0 0,0 0 1 0 0,1 1 0 0 0,-1-1 0 0 0,0 0-1 0 0,0 1 1 0 0,1 0 0 0 0,-1-1-1 0 0,1 1 1 0 0,-1 0 0 0 0,0 0 0 0 0,1 0-1 0 0,-1 1 1 0 0,0-1 0 0 0,1 0-1 0 0,-1 1 1 0 0,0-1 0 0 0,0 1 0 0 0,5 2-1 0 0,-2-2-144 0 0,-3 0-80 0 0,1 0 0 0 0,-1-1 1 0 0,1 1-1 0 0,-1 0 1 0 0,1 0-1 0 0,-1 0 1 0 0,1 1-1 0 0,-1-1 0 0 0,0 0 1 0 0,0 1-1 0 0,0 0 1 0 0,0-1-1 0 0,0 1 0 0 0,0 0 1 0 0,0 0-1 0 0,-1 0 1 0 0,3 3-1 0 0,7 12 456 0 0,15 17-1 0 0,-17-22-352 0 0,0 0 0 0 0,-1 0-1 0 0,13 24 1 0 0,4 17 103 0 0,19 48 106 0 0,-29-64-351 0 0,-3 1 0 0 0,-1 0 0 0 0,10 72 0 0 0,-16-51-40 0 0,-3 0 0 0 0,-3 0 0 0 0,-2 0 0 0 0,-15 78 0 0 0,1-42-615 0 0,-30 99-1 0 0,32-146-801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5:01.5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0 7832 0 0,'0'0'602'0'0,"-2"0"-168"0"0,-19 3 8811 0 0,19-3-9042 0 0,1 0 0 0 0,-1 1 0 0 0,0-1 0 0 0,1 1 0 0 0,-1 0 0 0 0,1-1 0 0 0,-1 1 0 0 0,1 0 0 0 0,-1 0 0 0 0,1 0-1 0 0,0 0 1 0 0,-1 0 0 0 0,1 0 0 0 0,0 0 0 0 0,0 1 0 0 0,-1 0 0 0 0,1-1-147 0 0,1 0 0 0 0,-1 0-1 0 0,1 0 1 0 0,0-1 0 0 0,0 1 0 0 0,-1 0-1 0 0,1 0 1 0 0,0 0 0 0 0,0 0-1 0 0,0-1 1 0 0,0 1 0 0 0,0 0-1 0 0,0 0 1 0 0,0 0 0 0 0,1 1 0 0 0,-1 3 99 0 0,-4 24 284 0 0,2-16-307 0 0,1 0 1 0 0,0 0-1 0 0,0 0 1 0 0,2 16-1 0 0,6 35 51 0 0,-4-29-108 0 0,9 45-1 0 0,-10-72-81 0 0,26 132-311 0 0,-22-114 294 0 0,0 0 1 0 0,1-1-1 0 0,2 0 0 0 0,1 0 1 0 0,18 34-1 0 0,0-10 207 0 0,53 69 0 0 0,-71-105-517 0 0,-1-2 0 0 0,2 1 0 0 0,0-1 0 0 0,0-1 0 0 0,1 0 0 0 0,0-1 0 0 0,23 14 0 0 0,-19-18-1426 0 0,-4-4-79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5:02.1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87 5064 0 0,'0'0'15686'0'0,"7"-5"-13567"0"0,11-6-1429 0 0,0 1 1 0 0,0 1 0 0 0,38-12-1 0 0,-52 19-740 0 0,0 1-1 0 0,0-1 1 0 0,-1 0-1 0 0,1 0 1 0 0,5-5-1 0 0,3-1-102 0 0,-4 2-326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5:02.6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1 5528 0 0,'-5'4'106'0'0,"3"-3"175"0"0,0 1 1 0 0,0-1-1 0 0,1 1 1 0 0,-1-1-1 0 0,1 1 1 0 0,0 0-1 0 0,-1 0 1 0 0,1-1 0 0 0,-2 5-1 0 0,2-5 195 0 0,0 0-1 0 0,0 0 1 0 0,0 0 0 0 0,0 0-1 0 0,0-1 1 0 0,0 1 0 0 0,0 0-1 0 0,0-1 1 0 0,0 1-1 0 0,0-1 1 0 0,0 1 0 0 0,0-1-1 0 0,-1 1 1 0 0,-1-1 0 0 0,1 1-91 0 0,1-1 0 0 0,-1 1 0 0 0,1-1 1 0 0,-1 1-1 0 0,1-1 0 0 0,-1 1 0 0 0,1 0 0 0 0,-1 0 1 0 0,1-1-1 0 0,0 1 0 0 0,-1 0 0 0 0,1 1 1 0 0,0-1-1 0 0,-2 2 0 0 0,1 0-249 0 0,0 0 0 0 0,0 0 0 0 0,1 0 1 0 0,-1 0-1 0 0,1 0 0 0 0,0 1 0 0 0,0-1 0 0 0,0 0 0 0 0,0 1 0 0 0,0-1 0 0 0,1 1 0 0 0,0-1 1 0 0,0 1-1 0 0,0-1 0 0 0,0 1 0 0 0,0-1 0 0 0,0 1 0 0 0,1-1 0 0 0,0 1 0 0 0,2 5 1 0 0,-2-7-127 0 0,0 0 1 0 0,0 0-1 0 0,1 0 1 0 0,-1 0 0 0 0,1 0-1 0 0,-1 0 1 0 0,1 0-1 0 0,0 0 1 0 0,0 0 0 0 0,0-1-1 0 0,3 3 1 0 0,9 9 24 0 0,-6-6-26 0 0,1 1 1 0 0,-1-1-1 0 0,15 9 0 0 0,-10-7 5 0 0,17 14-1 0 0,-21-15 11 0 0,-1 0 1 0 0,9 12-1 0 0,-14-18-17 0 0,-1 1 0 0 0,-1 0 0 0 0,1 0 0 0 0,0 0 1 0 0,-1 0-1 0 0,1 0 0 0 0,-1 0 0 0 0,0 0 0 0 0,0 0 0 0 0,0 0 0 0 0,-1 1 0 0 0,2 5 1 0 0,-2 1 55 0 0,0-3-3 0 0,0 0 1 0 0,-1 0-1 0 0,-1 10 1 0 0,2-15-48 0 0,-1 1 0 0 0,0-1 1 0 0,0 1-1 0 0,0-1 1 0 0,0 1-1 0 0,0-1 1 0 0,-1 0-1 0 0,1 0 1 0 0,-1 1-1 0 0,1-1 1 0 0,-1 0-1 0 0,-4 3 1 0 0,3-3 0 0 0,1 1 1 0 0,-1-1 0 0 0,0 0 0 0 0,-1 0 0 0 0,1 0 0 0 0,0 0-1 0 0,-1-1 1 0 0,1 1 0 0 0,0-1 0 0 0,-1 0 0 0 0,0 0 0 0 0,-3 0-1 0 0,5-1-22 0 0,-1 0 0 0 0,1 0 0 0 0,-1 0 0 0 0,1 0 0 0 0,0 0 1 0 0,-1-1-1 0 0,1 1 0 0 0,-1-1 0 0 0,1 0 0 0 0,0 0 0 0 0,0 0 0 0 0,-1 0 0 0 0,1 0 0 0 0,0 0 0 0 0,0-1 0 0 0,0 1 0 0 0,0 0 0 0 0,1-1 0 0 0,-1 0 0 0 0,-2-2 0 0 0,1 1-129 0 0,-1-1 1 0 0,1 0 0 0 0,0 0-1 0 0,1 0 1 0 0,-1 0-1 0 0,1 0 1 0 0,-1-1-1 0 0,1 1 1 0 0,-1-6-1 0 0,2 6-336 0 0,0 0-1 0 0,0 0 0 0 0,1-1 0 0 0,0 1 0 0 0,0 0 0 0 0,0-1 0 0 0,1-4 0 0 0,2-9-4640 0 0,3 0-1302 0 0</inkml:trace>
  <inkml:trace contextRef="#ctx0" brushRef="#br0" timeOffset="1">235 152 7832 0 0,'0'0'602'0'0,"2"1"-395"0"0,5 1 1011 0 0,1 0 0 0 0,-1 0 0 0 0,0-1-1 0 0,1 0 1 0 0,-1 0 0 0 0,15-1 0 0 0,-17 0-836 0 0,-1 0-1 0 0,0-1 1 0 0,0 1 0 0 0,0-1 0 0 0,0 0 0 0 0,0 0-1 0 0,0-1 1 0 0,0 1 0 0 0,0-1 0 0 0,-1 1-1 0 0,1-1 1 0 0,-1-1 0 0 0,1 1 0 0 0,3-3 0 0 0,-6 4-264 0 0,0 0 0 0 0,1 0 0 0 0,-1 0 0 0 0,0 0 0 0 0,1 1 0 0 0,-1-1 0 0 0,1 0 1 0 0,-1 1-1 0 0,1-1 0 0 0,2 0 0 0 0,6-2 47 0 0,12-11 391 0 0,-13 6-536 0 0,-8 7-246 0 0</inkml:trace>
  <inkml:trace contextRef="#ctx0" brushRef="#br0" timeOffset="2">382 142 9672 0 0,'0'0'874'0'0,"-4"12"1808"0"0,-1 29 7253 0 0,4-33-9619 0 0,1-1 0 0 0,-1 1 0 0 0,1-1 0 0 0,1 1 0 0 0,0-1 0 0 0,0 0-1 0 0,0 1 1 0 0,0-1 0 0 0,5 10 0 0 0,1 13-60 0 0,-6-25-265 0 0,1 0 1 0 0,-1 0-1 0 0,1 0 0 0 0,0 0 1 0 0,0 0-1 0 0,0 0 0 0 0,6 7 1 0 0,-7-11-160 0 0,-1-1 66 0 0,1 0 1 0 0,0 1 0 0 0,-1-1 0 0 0,1 1 0 0 0,0-1 0 0 0,-1 0-1 0 0,1 1 1 0 0,0-1 0 0 0,0 0 0 0 0,-1 0 0 0 0,1 0 0 0 0,0 0 0 0 0,0 0-1 0 0,0 0 1 0 0,-1 0 0 0 0,2 0 0 0 0,8 0-4050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5:03.0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250 0 8288 0 0,'0'2'11477'0'0,"1"8"-10615"0"0,1-1 0 0 0,0 0 0 0 0,0 1 0 0 0,7 13 0 0 0,-3-5-556 0 0,10 30 98 0 0,11 35-426 0 0,-12-22-2471 0 0,-14-41-5537 0 0</inkml:trace>
  <inkml:trace contextRef="#ctx0" brushRef="#br0" timeOffset="1">0 567 13760 0 0,'0'0'1246'0'0,"3"-1"-1022"0"0,6-1-159 0 0,-4 1 147 0 0,0 0 0 0 0,0 0-1 0 0,-1 0 1 0 0,1-1-1 0 0,8-4 1 0 0,35-17 4261 0 0,5 0-1264 0 0,-39 15-2120 0 0,25-10-1 0 0,-24 11-538 0 0,-3 3-386 0 0,1 0 0 0 0,21-4 0 0 0,13-5-15 0 0,-40 11-849 0 0,-1 0-1 0 0,1 1 1 0 0,0-1-1 0 0,0 1 1 0 0,7 0 0 0 0,-12 1-834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5:03.3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0 7832 0 0,'-1'2'7249'0'0,"-4"8"-729"0"0,-1 7-3478 0 0,-4 7-1390 0 0,9-20-1533 0 0,0 0 0 0 0,0 0 0 0 0,0 0 0 0 0,0 0 0 0 0,0 0 0 0 0,1 0 0 0 0,0 1-1 0 0,0-1 1 0 0,0 6 0 0 0,1 5-28 0 0,-1-11-99 0 0,1-1-1 0 0,0 1 1 0 0,0-1 0 0 0,0 1-1 0 0,0-1 1 0 0,1 1 0 0 0,-1-1 0 0 0,1 0-1 0 0,0 0 1 0 0,0 1 0 0 0,3 2-1 0 0,1 2-24 0 0,0 0 0 0 0,15 13-1 0 0,-13-13 26 0 0,-7-6 5 0 0,1-1 0 0 0,-1 0-1 0 0,0 0 1 0 0,0 1 0 0 0,0-1 0 0 0,1 0-1 0 0,-1 0 1 0 0,1 0 0 0 0,-1-1 0 0 0,1 1 0 0 0,-1 0-1 0 0,1 0 1 0 0,1 0 0 0 0,6 3-8 0 0,-7-2 11 0 0,1-1 0 0 0,-1 0 0 0 0,1 0 0 0 0,-1 0 0 0 0,1 0 0 0 0,0 0 0 0 0,-1 0 0 0 0,1-1 0 0 0,0 1 0 0 0,3-1 0 0 0,1 3-4 0 0,-6-3-1 0 0,0 1-1 0 0,0-1 1 0 0,1 1 0 0 0,-1-1-1 0 0,0 0 1 0 0,0 0-1 0 0,1 1 1 0 0,-1-1-1 0 0,0 0 1 0 0,1 0 0 0 0,-1 0-1 0 0,0 0 1 0 0,1 0-1 0 0,-1-1 1 0 0,0 1 0 0 0,2-1-1 0 0,19-5-126 0 0,-17 5 4 0 0,1-1 1 0 0,0 1-1 0 0,-1-1 0 0 0,0 0 1 0 0,1-1-1 0 0,-1 1 0 0 0,0-1 1 0 0,5-4-1 0 0,-3 1-216 0 0,14-11-6911 0 0,-11 3-632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5:03.8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 4608 0 0,'0'0'208'0'0,"0"2"-9"0"0,-9 12 2073 0 0,7-11-781 0 0,0 0 1 0 0,1 0-1 0 0,-1 0 1 0 0,0 0-1 0 0,0 4 1 0 0,-3 5 2089 0 0,4-11-3355 0 0,0 1-1 0 0,1 0 1 0 0,-1 0 0 0 0,0-1-1 0 0,1 1 1 0 0,-1 0-1 0 0,1 0 1 0 0,0 0 0 0 0,0 0-1 0 0,0 0 1 0 0,0-1-1 0 0,0 4 1 0 0,3 9 535 0 0,-1-5-266 0 0,-1 0-1 0 0,2 15 0 0 0,-3-11-271 0 0,-1-5-99 0 0,1 1-1 0 0,0-1 0 0 0,1 0 1 0 0,0 1-1 0 0,0-1 0 0 0,4 9 1 0 0,15 62 331 0 0,-16-57-603 0 0,2 0 0 0 0,0-1 0 0 0,11 24-1 0 0,-15-40 113 0 0,1-1 1 0 0,0 0-1 0 0,0 0 0 0 0,6 6 0 0 0,6 9-1270 0 0</inkml:trace>
  <inkml:trace contextRef="#ctx0" brushRef="#br0" timeOffset="1">346 19 3224 0 0,'0'0'143'0'0,"2"1"-3"0"0,10 15 1464 0 0,-7 0 6938 0 0,-3-6-6039 0 0,7 19 3814 0 0,2 17-4966 0 0,-9-40-932 0 0,8 64 232 0 0,-7-58-613 0 0,-1-1 1 0 0,0 1-1 0 0,1 19 0 0 0,-3-28-27 0 0,0 0-1 0 0,1 0 1 0 0,-1-1-1 0 0,1 1 1 0 0,0 0 0 0 0,0 0-1 0 0,1 3 1 0 0,-1-4-607 0 0,0 0 0 0 0,0 1 0 0 0,0-1 0 0 0,-1 1 0 0 0,1-1-1 0 0,-1 1 1 0 0,1 2 0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5:04.5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60 463 18287 0 0,'0'0'1654'0'0,"0"2"-1364"0"0,-6 35 777 0 0,4-15 782 0 0,1-19-1671 0 0,1 0 0 0 0,-1 0-1 0 0,1 0 1 0 0,0 0 0 0 0,0-1-1 0 0,0 1 1 0 0,0 0 0 0 0,0 0-1 0 0,1 0 1 0 0,0 0 0 0 0,1 4-1 0 0,8 33 500 0 0,-8-31-542 0 0,0 0 0 0 0,0-1 0 0 0,0 0 0 0 0,8 16 0 0 0,-7-19-92 0 0,0-1-1 0 0,0 0 0 0 0,1 0 1 0 0,-1 0-1 0 0,1 0 0 0 0,0 0 1 0 0,0-1-1 0 0,0 0 0 0 0,0 0 1 0 0,1 0-1 0 0,6 3 0 0 0,-9-5-32 0 0,0 1 1 0 0,1-1-1 0 0,-1 0 0 0 0,0 0 1 0 0,1 0-1 0 0,-1-1 0 0 0,1 1 1 0 0,0-1-1 0 0,-1 1 0 0 0,1-1 1 0 0,-1 0-1 0 0,1 0 0 0 0,0 0 1 0 0,-1 0-1 0 0,1 0 0 0 0,-1-1 1 0 0,1 1-1 0 0,0-1 0 0 0,-1 0 1 0 0,1 1-1 0 0,-1-1 0 0 0,0-1 0 0 0,1 1 1 0 0,-1 0-1 0 0,0 0 0 0 0,0-1 1 0 0,0 1-1 0 0,1-1 0 0 0,-2 0 1 0 0,1 0-1 0 0,0 1 0 0 0,0-1 1 0 0,0-1-1 0 0,-1 1 0 0 0,1 0 1 0 0,-1 0-1 0 0,0 0 0 0 0,0-1 1 0 0,0 1-1 0 0,0-1 0 0 0,1-3 0 0 0,2-10 28 0 0,-2 0 0 0 0,2-32 0 0 0,-4 42-38 0 0,0 0-1 0 0,0 0 1 0 0,-1 0-1 0 0,0 0 0 0 0,-1 0 1 0 0,1 0-1 0 0,-1 0 1 0 0,0 0-1 0 0,0 1 0 0 0,-1-1 1 0 0,-3-5-1 0 0,-6-11 1 0 0,11 18 20 0 0,-1 0-1 0 0,-1 0 1 0 0,1-1-1 0 0,-1 2 0 0 0,1-1 1 0 0,-5-5-1 0 0,-11-7 192 0 0,-24-17 1 0 0,38 31-322 0 0,0 0 1 0 0,0-1-1 0 0,0 1 0 0 0,0 1 1 0 0,0-1-1 0 0,-1 1 1 0 0,1-1-1 0 0,0 1 0 0 0,-1 1 1 0 0,1-1-1 0 0,-1 1 1 0 0,0-1-1 0 0,1 1 0 0 0,-9 1 1 0 0,-20 7-8776 0 0,18-3 1240 0 0</inkml:trace>
  <inkml:trace contextRef="#ctx0" brushRef="#br0" timeOffset="1">123 14 8752 0 0,'1'-2'3162'0'0,"-1"2"-2626"0"0,1-1-1 0 0,0 0 0 0 0,-1 0 1 0 0,1 1-1 0 0,0-1 0 0 0,0 0 1 0 0,-1 1-1 0 0,1-1 1 0 0,0 0-1 0 0,0 1 0 0 0,0-1 1 0 0,0 1-1 0 0,0 0 0 0 0,1-1 1 0 0,18-1 3075 0 0,-18 2-3460 0 0,1 0 0 0 0,0 1 0 0 0,0-1-1 0 0,-1 1 1 0 0,1 0 0 0 0,0 0 0 0 0,-1-1 0 0 0,1 2-1 0 0,-1-1 1 0 0,1 0 0 0 0,-1 1 0 0 0,3 1 0 0 0,2 3 94 0 0,60 60 1280 0 0,-60-57-1385 0 0,0 0-1 0 0,0 0 0 0 0,-1 1 1 0 0,0 0-1 0 0,-1 0 1 0 0,5 12-1 0 0,20 53 162 0 0,-9-24 60 0 0,-3 0 0 0 0,20 85 0 0 0,-35-123-359 0 0,2 9 30 0 0,-2 1-1 0 0,0 0 1 0 0,-1 0 0 0 0,-2 29-1 0 0,-1 55-18 0 0,2-59-114 0 0,-2-35-157 0 0,0-1-1 0 0,-1 0 1 0 0,-5 19 0 0 0,4-19-553 0 0,0 0 1 0 0,1 1 0 0 0,-1 19 0 0 0,3-8-708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0:25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0 134 21191 0 0,'0'0'480'0'0,"2"-1"67"0"0,0 0-450 0 0,-1 0-1 0 0,1 0 1 0 0,-1 0 0 0 0,1 0-1 0 0,-1 0 1 0 0,0-1 0 0 0,1 1-1 0 0,-1 0 1 0 0,0-1 0 0 0,0 1-1 0 0,0-1 1 0 0,1-1 0 0 0,-1 1-89 0 0,0 0 0 0 0,1 0 1 0 0,-1 0-1 0 0,0 0 0 0 0,1 1 1 0 0,-1-1-1 0 0,1 0 0 0 0,0 1 1 0 0,0-1-1 0 0,-1 1 0 0 0,1 0 1 0 0,0 0-1 0 0,3-2 0 0 0,49-20 1803 0 0,-27 13-1906 0 0,27-14 0 0 0,-43 18-175 0 0,9-7-3139 0 0,-12 7-357 0 0,5-2-3881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5:05.8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98 6448 0 0,'24'-4'297'0'0,"-24"4"-291"0"0,0 0-1 0 0,1 0 1 0 0,-1 0-1 0 0,0 0 1 0 0,1 0-1 0 0,-1 0 1 0 0,0 0-1 0 0,0 0 1 0 0,1 0-1 0 0,-1 0 1 0 0,0 0-1 0 0,0 0 1 0 0,1 0-1 0 0,-1-1 1 0 0,0 1-1 0 0,0 0 1 0 0,1 0-1 0 0,-1 0 1 0 0,0 0-1 0 0,0-1 1 0 0,0 1-1 0 0,1 0 1 0 0,-1 0-1 0 0,0-1 1 0 0,0 1-1 0 0,0 0 1 0 0,0 0-1 0 0,0-1 1 0 0,1 1-1 0 0,-1 0 1 0 0,0 0-1 0 0,0-1 1 0 0,0 1-1 0 0,0 0 1 0 0,0-1-1 0 0,0 1 1 0 0,0 0-1 0 0,0 0 1 0 0,0-1-1 0 0,0 1 1 0 0,0 0-1 0 0,0-1 1 0 0,0 1-1 0 0,0 0 1 0 0,-1 0-1 0 0,1-1 1 0 0,0 1-1 0 0,0 0 1 0 0,0 0-1 0 0,0-1 1 0 0,0 1-1 0 0,-1 0 1 0 0,1 0-1 0 0,0-1 1 0 0,0 1-1 0 0,0 0 1 0 0,-1 0-1 0 0,1 0 1 0 0,0-1-1 0 0,0 1 1 0 0,0 0-1 0 0,-1 0 1 0 0,-2-6 46 0 0,3 4 47 0 0,1 2-25 0 0,-1-1 0 0 0,0 1 0 0 0,1 0 0 0 0,-1-1-1 0 0,0 1 1 0 0,0 0 0 0 0,1-1 0 0 0,-1 1 0 0 0,0-1-1 0 0,0 1 1 0 0,0 0 0 0 0,0-1 0 0 0,0 1-1 0 0,1-1 1 0 0,-1 1 0 0 0,0-1 0 0 0,0 1 0 0 0,0 0-1 0 0,0-1 1 0 0,0 1 0 0 0,0-1 0 0 0,0 1 0 0 0,-1-1-1 0 0,1 1 1 0 0,0 0 0 0 0,0-1 0 0 0,0 1-1 0 0,0-1 1 0 0,0 1 0 0 0,-1 0 0 0 0,1-1 0 0 0,-1 0-1 0 0,0 1 366 0 0,0-1-1 0 0,-1 0 1 0 0,1 0-1 0 0,0 0 1 0 0,0 0-1 0 0,0 0 0 0 0,0 0 1 0 0,-1 0-1 0 0,2 0 1 0 0,-1-1-1 0 0,0 1 1 0 0,0 0-1 0 0,0-1 0 0 0,0 1 1 0 0,1 0-1 0 0,-1-1 1 0 0,1 1-1 0 0,-1-1 1 0 0,1 1-1 0 0,-1-1 0 0 0,1 1 1 0 0,0-1-1 0 0,0-1 1 0 0,0 1-205 0 0,0 1 0 0 0,-1 0 0 0 0,1 0 0 0 0,0 0 0 0 0,0-1 0 0 0,-1 1 0 0 0,1 0 0 0 0,-1 0 0 0 0,1 0 0 0 0,-1 0 0 0 0,0-2 0 0 0,-4-10 3172 0 0,-11 13-2095 0 0,14 2-1031 0 0,-4 6-250 0 0,1 0 1 0 0,0 0 0 0 0,0 0-1 0 0,0 0 1 0 0,1 1 0 0 0,0 0-1 0 0,1 0 1 0 0,0 0 0 0 0,1 0-1 0 0,-3 13 1 0 0,1 7-31 0 0,1 0 0 0 0,2 1 0 0 0,3 47 0 0 0,15 83 0 0 0,-15-151 0 0 0,1 18 0 0 0,14 75 0 0 0,-10-67-3 0 0,2 0 0 0 0,1-1 0 0 0,21 47 0 0 0,80 168-1643 0 0,-111-248 1618 0 0,1 2-176 0 0,0 0 1 0 0,1 0-1 0 0,-1 0 1 0 0,0 0-1 0 0,1 0 1 0 0,0 0-1 0 0,-1-1 0 0 0,1 1 1 0 0,0 0-1 0 0,1-1 1 0 0,-1 0-1 0 0,0 1 1 0 0,6 3-1 0 0,17 5-1468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5:06.2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1 15664 0 0,'-23'8'718'0'0,"19"-6"-19"0"0,2-3-668 0 0,0 1 0 0 0,0 0 0 0 0,1 0-1 0 0,-1-1 1 0 0,0 1 0 0 0,0 0 0 0 0,0 1 0 0 0,-2-1 0 0 0,-6 1 8160 0 0,21 1-8051 0 0,-1-1 0 0 0,1 0 1 0 0,11-1-1 0 0,-12 0 247 0 0,-7 0-238 0 0,0 0 0 0 0,0 0-1 0 0,0 1 1 0 0,0 0 0 0 0,0-1 0 0 0,4 3 0 0 0,7 1-90 0 0,8 0-70 0 0,-18 0-15 0 0,-3-2 8 0 0,0 0 2 0 0,0-1 0 0 0,-1 1 0 0 0,1-1 0 0 0,0 1 0 0 0,-1-1 0 0 0,1 1 0 0 0,-1 0 0 0 0,1-1 0 0 0,-1 1-1 0 0,0 0 1 0 0,0-1 0 0 0,1 1 0 0 0,-1 0 0 0 0,-1-1 0 0 0,1 1 0 0 0,0 2 0 0 0,0 13 138 0 0,1-13-104 0 0,0 0 0 0 0,-1-1 1 0 0,0 1-1 0 0,1-1 1 0 0,-1 1-1 0 0,-1 0 1 0 0,1-1-1 0 0,0 1 1 0 0,-1 0-1 0 0,0-1 1 0 0,-2 6-1 0 0,3-6-17 0 0,-1 2-1 0 0,0 1 0 0 0,0-1 0 0 0,1 1 0 0 0,1 10 0 0 0,-2 12 0 0 0,1-26 0 0 0,-3 21-100 0 0,0 0-1 0 0,2 1 1 0 0,2 36 0 0 0,0-55-36 0 0,-1 0 0 0 0,-1 1 0 0 0,1-1-1 0 0,-1 0 1 0 0,-1 8 0 0 0,1-8-78 0 0,0-1 0 0 0,0 0 1 0 0,1 1-1 0 0,-1-1 0 0 0,1 1 0 0 0,0-1 0 0 0,1 7 0 0 0,0-9 4 0 0,-1-1 0 0 0,0 0 1 0 0,0 1-1 0 0,0-1 0 0 0,0 0 1 0 0,0 1-1 0 0,0-1 0 0 0,0 0 0 0 0,-1 1 1 0 0,1-1-1 0 0,0 0 0 0 0,-1 0 1 0 0,1 1-1 0 0,-1-1 0 0 0,0 0 0 0 0,0 2 1 0 0,-3 6-7560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5:06.7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69 182 15144 0 0,'-4'1'146'0'0,"-1"1"1"0"0,0-1 0 0 0,0 0-1 0 0,0-1 1 0 0,-1 1 0 0 0,1-1-1 0 0,0 0 1 0 0,0 0 0 0 0,0 0-1 0 0,-7-2 1 0 0,6 0-121 0 0,6 1-4 0 0,7 0 106 0 0,-7 1-48 0 0,2 0 1108 0 0,1 0 401 0 0,11-2-190 0 0,1 0-1 0 0,-1-1 1 0 0,24-9 0 0 0,-20 7-809 0 0,32-18 878 0 0,-31 17-1984 0 0,-2 0 990 0 0,26-11 0 0 0,-25 7-3043 0 0,-3-3-3319 0 0</inkml:trace>
  <inkml:trace contextRef="#ctx0" brushRef="#br0" timeOffset="1">325 30 12440 0 0,'22'4'1125'0'0,"-19"-8"-1007"0"0,0-3 283 0 0,2 5 3782 0 0,26-4 1812 0 0,-15 5-4599 0 0,29-6 0 0 0,-42 7-875 0 0,-1-1-412 0 0,4-3-73 0 0,-4 3-136 0 0,0 1-74 0 0,3 0 140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5:07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47 10592 0 0,'0'0'818'0'0,"-1"2"-532"0"0,-8 16 11695 0 0,11-6-9342 0 0,-2-10-2703 0 0,1-1-1 0 0,-1 1 1 0 0,1 0 0 0 0,-1-1-1 0 0,0 1 1 0 0,0 0-1 0 0,0-1 1 0 0,0 1 0 0 0,0 0-1 0 0,-1-1 1 0 0,1 3-1 0 0,-4 9 65 0 0,3-11 0 0 0,0 1 0 0 0,0 0 0 0 0,1-1 0 0 0,-1 1 0 0 0,1 0 0 0 0,-1 0 0 0 0,1 0 0 0 0,0-1 0 0 0,0 1 0 0 0,0 0 0 0 0,1 0 0 0 0,-1 0 0 0 0,0-1 0 0 0,1 1 0 0 0,1 3 0 0 0,-2-5 5 0 0,1-1-1 0 0,-1 1 1 0 0,1 0-1 0 0,-1 0 0 0 0,0 0 1 0 0,0 0-1 0 0,1 0 1 0 0,-1 0-1 0 0,0 0 1 0 0,0 0-1 0 0,0 1 1 0 0,0-1-1 0 0,0 0 0 0 0,0 0 1 0 0,0 0-1 0 0,0 0 1 0 0,-1 0-1 0 0,1 0 1 0 0,0 0-1 0 0,-1 1 1 0 0,1-1 1 0 0,0-1 0 0 0,0 1 0 0 0,0-1 0 0 0,0 1 0 0 0,0-1 0 0 0,0 1 0 0 0,0-1 1 0 0,0 1-1 0 0,0-1 0 0 0,0 1 0 0 0,1-1 0 0 0,-1 1 0 0 0,0-1 0 0 0,0 1 0 0 0,1-1 1 0 0,-1 1-1 0 0,0-1 0 0 0,1 1 0 0 0,-1-1 0 0 0,0 0 0 0 0,1 1 0 0 0,0 0 14 0 0,3 4-445 0 0,5 6 892 0 0</inkml:trace>
  <inkml:trace contextRef="#ctx0" brushRef="#br0" timeOffset="1">47 0 10592 0 0,'0'0'8234'0'0,"1"3"-6933"0"0,0 2-747 0 0,1 1 0 0 0,-2-1 0 0 0,1 1 0 0 0,0 0-1 0 0,-2 10 1 0 0,3 18 947 0 0,-1-16-1053 0 0,0-9-565 0 0,0 0 0 0 0,5 17-1 0 0,-4-19-279 0 0,-1 0 0 0 0,0 1 1 0 0,1 11-1 0 0,2 16-1945 0 0,2-12 1007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5:07.4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77 20383 0 0,'0'0'996'0'0,"3"0"-432"0"0,8 1-148 0 0,-8-1-397 0 0,1 0 0 0 0,-1 0 0 0 0,0 0-1 0 0,1 0 1 0 0,-1 0 0 0 0,0-1 0 0 0,1 0 0 0 0,-1 1 0 0 0,0-1 0 0 0,0 0 0 0 0,0-1 0 0 0,0 1-1 0 0,4-3 1 0 0,-3 3 180 0 0,0-1-1 0 0,0 0 0 0 0,0 1 0 0 0,0 0 1 0 0,1 0-1 0 0,-1 0 0 0 0,0 0 1 0 0,1 1-1 0 0,-1 0 0 0 0,0 0 0 0 0,1 0 1 0 0,5 1-1 0 0,-6-1 17 0 0,0 1 0 0 0,0-1 0 0 0,1 0 1 0 0,-1 0-1 0 0,0 0 0 0 0,0-1 0 0 0,0 0 0 0 0,0 1 0 0 0,0-1 0 0 0,0-1 1 0 0,0 1-1 0 0,6-3 0 0 0,-8 3-168 0 0,0 0 1 0 0,0 0-1 0 0,1 0 0 0 0,-1 0 1 0 0,0 1-1 0 0,1-1 1 0 0,-1 1-1 0 0,1 0 0 0 0,-1 0 1 0 0,1 0-1 0 0,2 0 1 0 0,-1 0-20 0 0,-1 0 1 0 0,1 0 0 0 0,-1 0-1 0 0,1 0 1 0 0,-1-1-1 0 0,7-1 1 0 0,11-3 15 0 0,-19 5-77 0 0,1 0 0 0 0,0-1 0 0 0,-1 1 0 0 0,1-1 0 0 0,-1 0 0 0 0,1 1-1 0 0,-1-1 1 0 0,1-1 0 0 0,-1 1 0 0 0,4-3 0 0 0,21-18-3152 0 0,-16 21 1506 0 0</inkml:trace>
  <inkml:trace contextRef="#ctx0" brushRef="#br0" timeOffset="1">154 199 17215 0 0,'0'0'1566'0'0,"-1"2"-1290"0"0,-1 1-139 0 0,0 1 0 0 0,1 0 0 0 0,0-1 0 0 0,0 1 0 0 0,0 0-1 0 0,0 0 1 0 0,1 4 0 0 0,-6 19 1768 0 0,5-22-1726 0 0,0-1 1 0 0,0 0-1 0 0,0 1 1 0 0,1-1-1 0 0,0 1 1 0 0,0-1-1 0 0,0 1 1 0 0,2 7-1 0 0,0 16 324 0 0,-2-22-420 0 0,0 1-1 0 0,1-1 1 0 0,0 0-1 0 0,1 1 0 0 0,-1-1 1 0 0,1 0-1 0 0,0 0 1 0 0,0 0-1 0 0,1 0 1 0 0,0-1-1 0 0,0 1 0 0 0,8 10 1 0 0,-9-13-66 0 0,1 1 1 0 0,0-1-1 0 0,1 0 1 0 0,-1 0-1 0 0,0 0 1 0 0,1 0-1 0 0,0-1 1 0 0,0 1-1 0 0,-1-1 1 0 0,2 0-1 0 0,-1 0 1 0 0,0 0-1 0 0,0-1 1 0 0,0 1-1 0 0,1-1 1 0 0,-1 0-1 0 0,1-1 1 0 0,-1 1-1 0 0,6 0 1 0 0,-6-1-75 0 0,-1 0 0 0 0,1-1 0 0 0,0 1 0 0 0,0-1 1 0 0,0 1-1 0 0,0-1 0 0 0,0 0 0 0 0,-1-1 1 0 0,7-2-1 0 0,-7 3-370 0 0,-1-1 0 0 0,1 0 0 0 0,-1 0 1 0 0,0 0-1 0 0,0 0 0 0 0,1 0 0 0 0,-2 0 0 0 0,1 0 0 0 0,2-3 1 0 0,2-5-7231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5:07.9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0 5984 0 0,'-6'2'121'0'0,"4"-2"-102"0"0,0 0-1 0 0,1 1 1 0 0,-1-1 0 0 0,1 1 0 0 0,-1-1 0 0 0,0 1 0 0 0,1 0-1 0 0,-1-1 1 0 0,1 1 0 0 0,0 0 0 0 0,-1 0 0 0 0,1 0-1 0 0,-1 0 1 0 0,1 0 0 0 0,0 0 0 0 0,0 1 0 0 0,0-1 0 0 0,0 0-1 0 0,0 1 1 0 0,0-1 0 0 0,0 0 0 0 0,0 1 0 0 0,0-1 0 0 0,1 1-1 0 0,-1-1 1 0 0,1 1 0 0 0,-1 2 0 0 0,-5 31 6425 0 0,-1 7 2182 0 0,6-37-8354 0 0,1-1 0 0 0,-1 1 0 0 0,1-1 0 0 0,0 1 0 0 0,0-1 0 0 0,0 1 0 0 0,1-1 0 0 0,2 9 0 0 0,1 21 647 0 0,-4-20-819 0 0,1-1 1 0 0,1 0-1 0 0,0 1 1 0 0,1-1-1 0 0,4 16 1 0 0,3-4 115 0 0,18 38-1 0 0,-27-60-239 0 0,0-1 0 0 0,0 0 0 0 0,0 1 0 0 0,-1-1 0 0 0,1 1 0 0 0,-1-1 0 0 0,1 1 0 0 0,-1-1 0 0 0,0 5 0 0 0,3-2-1837 0 0</inkml:trace>
  <inkml:trace contextRef="#ctx0" brushRef="#br0" timeOffset="1">328 4 10592 0 0,'-36'13'818'0'0,"26"-4"6173"0"0,15-5-5682 0 0,-4-3-1150 0 0,1 0 1 0 0,-1 0-1 0 0,0 1 0 0 0,0-1 1 0 0,0 0-1 0 0,0 0 0 0 0,0 1 1 0 0,0-1-1 0 0,0 0 0 0 0,-1 1 1 0 0,1-1-1 0 0,0 1 0 0 0,-1-1 1 0 0,1 1-1 0 0,-1-1 0 0 0,0 1 1 0 0,1-1-1 0 0,-1 1 0 0 0,0-1 1 0 0,0 1-1 0 0,0 2 0 0 0,0 17 423 0 0,1 0 0 0 0,1-1 0 0 0,5 25 0 0 0,-6-35-637 0 0,1-1 0 0 0,-2 0 0 0 0,1 1-1 0 0,-1-1 1 0 0,-1 1 0 0 0,-1 9 0 0 0,3 13-580 0 0,-1-28 323 0 0,1-1 0 0 0,-1 1 0 0 0,0 0 0 0 0,0 0 0 0 0,0-1 0 0 0,0 1 0 0 0,-2 7 0 0 0,2-11 183 0 0,0 0-1 0 0,1 0 1 0 0,-1 1-1 0 0,0-1 1 0 0,0 0-1 0 0,1 0 1 0 0,-1 0-1 0 0,0 1 1 0 0,1-1-1 0 0,-1 0 1 0 0,0 0-1 0 0,1 0 1 0 0,-1 0-1 0 0,0 0 1 0 0,1 0-1 0 0,-1 0 1 0 0,0 0-1 0 0,1 0 1 0 0,-1 0-1 0 0,1 0 1 0 0,-1 0-1 0 0,0 0 1 0 0,1 0-1 0 0,-1 0 1 0 0,1 0-1 0 0,-1 0-179 0 0,12 0-1578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5:08.3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17 143 10136 0 0,'0'0'777'0'0,"-1"0"-505"0"0,-3-3 96 0 0,4 3-127 0 0,-1 1 0 0 0,1-1 0 0 0,0 0 0 0 0,-1 1 0 0 0,1-1 0 0 0,-1 1 0 0 0,1-1 0 0 0,-1 1 0 0 0,1-1 0 0 0,0 0 0 0 0,-1 1 0 0 0,1-1 0 0 0,0 1 0 0 0,0 0 0 0 0,-1-1 0 0 0,1 2 0 0 0,-1-1 14 0 0,0 0-1 0 0,1 1 0 0 0,-1-1 1 0 0,0 1-1 0 0,1-1 1 0 0,-1 1-1 0 0,1-1 1 0 0,0 1-1 0 0,-1 0 0 0 0,1-1 1 0 0,0 1-1 0 0,0-1 1 0 0,0 1-1 0 0,0-1 1 0 0,0 1-1 0 0,1 0 0 0 0,-1-1 1 0 0,0 1-1 0 0,1-1 1 0 0,-1 1-1 0 0,1-1 1 0 0,1 3-1 0 0,-1-2-142 0 0,-1 0 1 0 0,1 0-1 0 0,-1 0 0 0 0,1 0 0 0 0,-1 0 1 0 0,0 0-1 0 0,0 0 0 0 0,0 0 0 0 0,0 0 1 0 0,0 0-1 0 0,0 0 0 0 0,0 1 1 0 0,-1 1-1 0 0,0-1 9 0 0,1 0 1 0 0,-1 0-1 0 0,1 0 1 0 0,0 0 0 0 0,0 1-1 0 0,1 4 1 0 0,3 25 692 0 0,-3-25-695 0 0,0 0-1 0 0,0 0 0 0 0,0-1 0 0 0,1 1 1 0 0,0 0-1 0 0,5 10 0 0 0,-2-9-118 0 0,0 0 0 0 0,1-1 0 0 0,0 0 0 0 0,8 8 0 0 0,-11-12 0 0 0,0-1 0 0 0,1 0 0 0 0,-1-1 0 0 0,1 1 0 0 0,-1 0 0 0 0,1-1 0 0 0,0 0 0 0 0,0 0 0 0 0,0 0 0 0 0,0-1 0 0 0,0 1 0 0 0,4 0 0 0 0,-6-1 0 0 0,0-1 0 0 0,0 0 0 0 0,0 1 0 0 0,-1-1 0 0 0,1 0 0 0 0,0 0 0 0 0,0 0 0 0 0,0 0 0 0 0,0-1 0 0 0,-1 1 0 0 0,1 0 0 0 0,0-1 0 0 0,0 1 0 0 0,-1-1 0 0 0,1 0 0 0 0,0 0 0 0 0,-1 1 0 0 0,1-1 0 0 0,0 0 0 0 0,-1 0 0 0 0,0-1 0 0 0,3-1 0 0 0,1-1 0 0 0,0-1 0 0 0,-1 0 0 0 0,0 0 0 0 0,1-1 0 0 0,-2 1 0 0 0,1-1 0 0 0,-1 0 0 0 0,5-12 0 0 0,-2-3 0 0 0,5-30 0 0 0,-10 38 128 0 0,0 0 0 0 0,-1 0 0 0 0,0 0 0 0 0,-1-1 0 0 0,0 1 0 0 0,-2 0 0 0 0,-5-21 0 0 0,2 16 77 0 0,0 0 0 0 0,-2 0 0 0 0,0 1-1 0 0,-17-26 1 0 0,24 41-204 0 0,-1-1-1 0 0,-1 1 1 0 0,1-1 0 0 0,0 1-1 0 0,-1 0 1 0 0,1 0 0 0 0,-1 0-1 0 0,0 0 1 0 0,1 0 0 0 0,-1 1-1 0 0,-3-2 1 0 0,-7-4-142 0 0,11 6-18 0 0,1 0 0 0 0,-1 0-1 0 0,0 1 1 0 0,1-1 0 0 0,-1 0 0 0 0,0 1 0 0 0,0 0 0 0 0,1-1 0 0 0,-1 1-1 0 0,0 0 1 0 0,0 0 0 0 0,1 0 0 0 0,-1 0 0 0 0,0 0 0 0 0,0 0 0 0 0,1 0-1 0 0,-1 1 1 0 0,-2 0 0 0 0,-5 6-6420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5:08.9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17359 0 0,'0'0'795'0'0,"2"-1"-16"0"0,2 1-715 0 0,-1-1 1 0 0,1 1-1 0 0,0 0 1 0 0,0 0-1 0 0,0 0 1 0 0,0 0 0 0 0,-1 1-1 0 0,1-1 1 0 0,0 1-1 0 0,0 0 1 0 0,-1 0-1 0 0,1 0 1 0 0,0 1-1 0 0,3 2 1 0 0,12 2 1455 0 0,-13-3-1168 0 0,0 1 0 0 0,-1-1 1 0 0,1 1-1 0 0,-1 0 0 0 0,0 0 0 0 0,0 1 1 0 0,0-1-1 0 0,-1 1 0 0 0,0 0 1 0 0,5 7-1 0 0,0-2-50 0 0,1 5 25 0 0,-1 0-1 0 0,-1 1 1 0 0,0 0 0 0 0,8 25-1 0 0,-7-13-75 0 0,-2 0 0 0 0,-1 1 0 0 0,-1 0 0 0 0,1 42 0 0 0,-5-54-189 0 0,0 6 5 0 0,-1 0-1 0 0,-4 29 1 0 0,0-2-40 0 0,1-27-22 0 0,-9 40 0 0 0,6-35-84 0 0,-12 43-1425 0 0,4-40 581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5:43.2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1 131 3680 0 0,'0'0'6178'0'0,"2"0"-4219"0"0,21 0 4309 0 0,-21 0-4848 0 0,5 0 1633 0 0,6 0-1204 0 0,-13 6-1737 0 0,0 1-690 0 0,-5-11 460 0 0,4 2 169 0 0,0 0 0 0 0,-1 0 0 0 0,1 1 0 0 0,0-2-1 0 0,0 1 1 0 0,0 0 0 0 0,0 0 0 0 0,0 0 0 0 0,1 0-1 0 0,-1-1 1 0 0,1 1 0 0 0,-1 0 0 0 0,1 0 0 0 0,0-1 0 0 0,0 1-1 0 0,0-5 1 0 0,1-17-51 0 0,-1 22 0 0 0,0 0 0 0 0,-1-1 0 0 0,1 1 0 0 0,0 0 0 0 0,1-1 0 0 0,-1 1 0 0 0,0 0 0 0 0,1-1 0 0 0,-1 1 0 0 0,1 0 0 0 0,0 0 0 0 0,0-1 0 0 0,1-1 0 0 0,8-14 0 0 0,-3 8 11 0 0,1 2 21 0 0,-2 5-77 0 0,-5 4 46 0 0,0-1-1 0 0,-1 0 1 0 0,1 0 0 0 0,0 0-1 0 0,0 0 1 0 0,-1 0 0 0 0,1 0 0 0 0,0 0-1 0 0,-1 0 1 0 0,1 0 0 0 0,0 0-1 0 0,0-1 1 0 0,-1 1 0 0 0,1 0-1 0 0,0 0 1 0 0,-1-1 0 0 0,1 1-1 0 0,0-1 1 0 0,-1 1 0 0 0,0 0-1 0 0,0 0 1 0 0,0 0-1 0 0,0 0 1 0 0,0 0 0 0 0,0 0-1 0 0,0 0 1 0 0,0 1 0 0 0,0-1-1 0 0,0 0 1 0 0,0 0 0 0 0,0 0-1 0 0,0 0 1 0 0,0 0 0 0 0,0 0-1 0 0,0 0 1 0 0,0 0 0 0 0,0 0-1 0 0,0 0 1 0 0,0 0-1 0 0,0 0 1 0 0,0 0 0 0 0,0 0-1 0 0,0 0 1 0 0,0 0 0 0 0,0 0-1 0 0,0 0 1 0 0,0 1 0 0 0,0-1-1 0 0,0 0 1 0 0,0 0 0 0 0,1 0-1 0 0,-1 0 1 0 0,0 0 0 0 0,0 0-1 0 0,0 0 1 0 0,0 0-1 0 0,0 0 1 0 0,0 0 0 0 0,0 0-1 0 0,0 0 1 0 0,0 0 0 0 0,0 0-1 0 0,0 0 1 0 0,0 0 0 0 0,0 0-1 0 0,0 0 1 0 0,0 0 0 0 0,0 0-1 0 0,0 0 1 0 0,0 0 0 0 0,0 0-1 0 0,0 0 1 0 0,1 0-1 0 0,-1 0 1 0 0,0 0 0 0 0,0 0-1 0 0,0 0 1 0 0,0 0 0 0 0,0 0-1 0 0,0 0 1 0 0,0 0 0 0 0,0 0-1 0 0,0 0 1 0 0,0 0 0 0 0,0 3 75 0 0,1 0-1 0 0,-1 1 1 0 0,0-1 0 0 0,-1 0 0 0 0,1 1 0 0 0,-1-1 0 0 0,0 3 0 0 0,0-2-81 0 0,0-2 156 0 0,-1 0-421 0 0,2-1 255 0 0,-1 0 0 0 0,1-1 0 0 0,0 1 0 0 0,0 0 0 0 0,-1-1 0 0 0,1 1 1 0 0,0-1-1 0 0,-1 1 0 0 0,1 0 0 0 0,-1-1 0 0 0,1 1 0 0 0,-1-1 0 0 0,1 1 0 0 0,-1-1 0 0 0,1 1 0 0 0,-1-1 0 0 0,-1 1 0 0 0,1 0-43 0 0,4-1 49 0 0,-1 0 1 0 0,1 0 0 0 0,-1 0 0 0 0,0 0 0 0 0,1 0 0 0 0,-1 0-1 0 0,3-1 1 0 0,33-13 19 0 0,-26 10 77 0 0,-10 2-61 0 0,0 0 6 0 0,-1 2-15 0 0,-1-1 1 0 0,1 1-1 0 0,0-1 1 0 0,-1 1-1 0 0,1 0 0 0 0,0 0 1 0 0,-1-1-1 0 0,1 1 1 0 0,0 0-1 0 0,0 0 1 0 0,-1 0-1 0 0,1 0 0 0 0,0 0 1 0 0,0 0-1 0 0,-1 0 1 0 0,1 0-1 0 0,0 0 0 0 0,0 0 1 0 0,-1 0-1 0 0,1 1 1 0 0,0-1-1 0 0,-1 0 1 0 0,1 0-1 0 0,0 1 0 0 0,-1-1 1 0 0,1 1-1 0 0,0-1 1 0 0,-1 0-1 0 0,1 1 1 0 0,-1-1-1 0 0,1 1 0 0 0,0-1 1 0 0,-1 1-1 0 0,1 0 1 0 0,0 2 41 0 0,0 0 1 0 0,-1 0 0 0 0,1-1 0 0 0,-1 1 0 0 0,0 0-1 0 0,0 0 1 0 0,0 5 0 0 0,0 2-159 0 0,0-7 99 0 0,0-3 1 0 0,0 1-1 0 0,0 0 1 0 0,0-1-1 0 0,0 1 1 0 0,0 0-1 0 0,0-1 0 0 0,0 1 1 0 0,0 0-1 0 0,-1-1 1 0 0,1 1-1 0 0,0 0 1 0 0,0-1-1 0 0,-1 1 1 0 0,1-1-1 0 0,-1 2 1 0 0,-11 26 56 0 0,10-27-54 0 0,1 0 1 0 0,-1 0-1 0 0,1 0 1 0 0,-1 0-1 0 0,1-1 0 0 0,-1 1 1 0 0,1 0-1 0 0,-1-1 1 0 0,0 1-1 0 0,1-1 1 0 0,-5 1-1 0 0,6-1-4 0 0,-3 0-40 0 0,0 0-1 0 0,-1 0 0 0 0,1 0 1 0 0,0 0-1 0 0,0-1 1 0 0,0 1-1 0 0,0-1 0 0 0,0 0 1 0 0,0 0-1 0 0,0 0 1 0 0,0 0-1 0 0,0-1 0 0 0,0 1 1 0 0,0-1-1 0 0,1 0 1 0 0,-1 1-1 0 0,0-1 0 0 0,1 0 1 0 0,-4-5-1 0 0,-3-2-356 0 0,0-2 0 0 0,0 1 0 0 0,-7-14 0 0 0,14 21 11 0 0,0 1-1 0 0,0-1 0 0 0,1 0 1 0 0,-1 0-1 0 0,1 0 0 0 0,0 0 1 0 0,-1-4-1 0 0,0 0-981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5:43.7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66 109 6448 0 0,'-3'-3'207'0'0,"0"-1"0"0"0,1 1 0 0 0,0-1 0 0 0,-1 1 0 0 0,1-1 1 0 0,1 0-1 0 0,-1 0 0 0 0,-1-6 0 0 0,-5-18 6707 0 0,6 15-3654 0 0,2 10-2750 0 0,-1 0 1 0 0,1 0 0 0 0,-1 0 0 0 0,0 0-1 0 0,0 1 1 0 0,-1-4 0 0 0,0 1 2851 0 0,2 5-3352 0 0,-1 0 0 0 0,1 0 0 0 0,0 0 1 0 0,-1 0-1 0 0,1 0 0 0 0,-1 0 0 0 0,1 0 0 0 0,0 0 0 0 0,-1 1 0 0 0,1-1 0 0 0,0 0 0 0 0,-1 0 0 0 0,1 1 0 0 0,0-1 0 0 0,-1 0 0 0 0,1 0 1 0 0,0 1-1 0 0,0-1 0 0 0,-1 0 0 0 0,1 1 0 0 0,0-1 0 0 0,0 0 0 0 0,-1 1 0 0 0,1-1 0 0 0,0 0 0 0 0,0 1 0 0 0,0-1 0 0 0,0 1 0 0 0,0-1 1 0 0,0 0-1 0 0,-1 1 0 0 0,1-1 0 0 0,0 1 0 0 0,0 1 47 0 0,-5 14 33 0 0,1 0 1 0 0,1 0-1 0 0,1 1 0 0 0,0 0 0 0 0,1-1 0 0 0,0 1 1 0 0,1 0-1 0 0,2-1 0 0 0,3 25 0 0 0,4 0-138 0 0,1 0 0 0 0,25 64 0 0 0,-25-83-123 0 0,1 0 1 0 0,1 0-1 0 0,0-1 1 0 0,28 33 0 0 0,-34-46-107 0 0,1-1 0 0 0,0 0 1 0 0,0-1-1 0 0,1 1 0 0 0,0-1 1 0 0,0-1-1 0 0,9 6 0 0 0,-15-10-141 0 0,1 0-1 0 0,-1 0 1 0 0,1-1-1 0 0,-1 1 1 0 0,1-1 0 0 0,-1 1-1 0 0,1-1 1 0 0,0 0-1 0 0,-1 0 1 0 0,1 0-1 0 0,-1 0 1 0 0,5-1-1 0 0,4-2-6352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0:26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1 201 17159 0 0,'0'-2'85'0'0,"0"1"0"0"0,0-1 0 0 0,0 0-1 0 0,1 1 1 0 0,-1-1 0 0 0,1 1 0 0 0,-1-1-1 0 0,1 1 1 0 0,0-1 0 0 0,0 1-1 0 0,0-1 1 0 0,0 1 0 0 0,0-1 0 0 0,0 1-1 0 0,0 0 1 0 0,0 0 0 0 0,0-1 0 0 0,0 1-1 0 0,1 0 1 0 0,-1 0 0 0 0,3-1-1 0 0,44-34 3255 0 0,-34 24-1943 0 0,32-19 0 0 0,-37 26-1230 0 0,0 0 0 0 0,0-1 1 0 0,0 0-1 0 0,-1 0 0 0 0,11-12 0 0 0,-14 14-141 0 0,-1 1-1 0 0,0-1 1 0 0,1 1-1 0 0,0 0 1 0 0,6-2-1 0 0,12-9-1120 0 0,-11 7-318 0 0</inkml:trace>
  <inkml:trace contextRef="#ctx0" brushRef="#br0" timeOffset="1">173 209 7832 0 0,'-4'6'840'0'0,"0"-1"0"0"0,0 1 1 0 0,0 0-1 0 0,1 0 0 0 0,0 0 1 0 0,0 0-1 0 0,-3 12 0 0 0,-1 1 1988 0 0,3-8-1893 0 0,0 0 0 0 0,1 0 0 0 0,0 0 0 0 0,1 1-1 0 0,-2 15 1 0 0,1 12 252 0 0,2-32-1096 0 0,0 0 1 0 0,0 0-1 0 0,1 1 1 0 0,0-1-1 0 0,0 0 1 0 0,0 0-1 0 0,1 0 0 0 0,0 1 1 0 0,1-1-1 0 0,0 0 1 0 0,3 8-1 0 0,2-10-259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5:44.3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95 10592 0 0,'0'0'7565'0'0,"2"-1"-6191"0"0,33-8 4046 0 0,10-9-3884 0 0,-27 7-504 0 0,-6 3-953 0 0,47-21-62 0 0,-23 12-362 0 0,-35 16-38 0 0</inkml:trace>
  <inkml:trace contextRef="#ctx0" brushRef="#br0" timeOffset="1">97 95 17503 0 0,'-6'6'1181'0'0,"5"-5"-752"0"0,1-1-1 0 0,-1 1 1 0 0,1 0-1 0 0,-1-1 1 0 0,1 1-1 0 0,-1 0 1 0 0,1 0-1 0 0,0-1 1 0 0,-1 1-1 0 0,1 0 1 0 0,0 0-1 0 0,0 0 1 0 0,-1 0-1 0 0,1-1 1 0 0,0 1 0 0 0,0 0-1 0 0,0 0 1 0 0,0 0-1 0 0,1 1 1 0 0,4 9-754 0 0,-4-10 355 0 0,0 1 0 0 0,0-1-1 0 0,0 0 1 0 0,-1 1 0 0 0,1-1 0 0 0,-1 0 0 0 0,1 1 0 0 0,-1-1 0 0 0,0 1-1 0 0,1-1 1 0 0,-1 1 0 0 0,0-1 0 0 0,0 2 0 0 0,0-1-3 0 0,0 0 0 0 0,1 0 0 0 0,-1 0 0 0 0,0 0 0 0 0,1-1 0 0 0,-1 1 0 0 0,1 0 0 0 0,1 3 0 0 0,39 50-1387 0 0,-32-45-1253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5:44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177 1 13824 0 0,'0'14'629'0'0,"0"-11"-12"0"0,0-1-393 0 0,0 2 192 0 0,0 0 0 0 0,0-1 1 0 0,0 1-1 0 0,1 0 0 0 0,0 0 0 0 0,-1 0 0 0 0,1-1 0 0 0,0 1 0 0 0,1 0 0 0 0,1 4 0 0 0,3 4 737 0 0,-1 0-1 0 0,4 15 1 0 0,3 8 72 0 0,0-4-595 0 0,-8-18-421 0 0,1 0 0 0 0,9 15 0 0 0,-9-18-286 0 0,1-1 0 0 0,0 1 0 0 0,16 16 0 0 0,-21-24-148 0 0</inkml:trace>
  <inkml:trace contextRef="#ctx0" brushRef="#br0" timeOffset="1">0 516 12896 0 0,'18'0'594'0'0,"-14"0"-16"0"0,2-4 1579 0 0,0 0-763 0 0,0 2 0 0 0,0-1-1 0 0,11-3 1 0 0,12-4 1027 0 0,-20 5-2124 0 0,16-6 1239 0 0,36-24 1 0 0,-56 32-1487 0 0,-1 1-1 0 0,1 0 1 0 0,0 0-1 0 0,0 0 1 0 0,1 0-1 0 0,-1 1 1 0 0,11-2-1 0 0,-10 2-29 0 0,0-1-1 0 0,1 1 1 0 0,-1-1-1 0 0,8-4 0 0 0,-11 5-317 0 0,-2 0 182 0 0,-1 1 0 0 0,1-1 0 0 0,0 1 0 0 0,0-1 0 0 0,0 1 0 0 0,-1 0 0 0 0,1-1 0 0 0,0 1 0 0 0,0 0 0 0 0,0 0 0 0 0,0 0 0 0 0,0-1 0 0 0,0 1 0 0 0,0 0 0 0 0,-1 0 0 0 0,1 0 0 0 0,0 0 0 0 0,0 0 0 0 0,0 1 0 0 0,0-1 0 0 0,0 0 0 0 0,1 1 0 0 0,6 4-2291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5:45.5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187 85 5984 0 0,'0'0'464'0'0,"-2"0"-306"0"0,-6 0 338 0 0,8 0-88 0 0,-1 0 0 0 0,1 0-1 0 0,-1 0 1 0 0,1-1-1 0 0,-6-3 4484 0 0,5 3-4483 0 0,-2-2 1604 0 0,-2 0-275 0 0,0 1-1 0 0,-1 0 0 0 0,1 0 0 0 0,0 0 0 0 0,-8 0 0 0 0,9 1-1420 0 0,-1 0 0 0 0,1 1 0 0 0,-1 0-1 0 0,1 0 1 0 0,-1 0 0 0 0,-8 2 0 0 0,11-2-274 0 0,-1 1-1 0 0,1 0 1 0 0,0 0-1 0 0,0 0 1 0 0,0 1-1 0 0,0-1 1 0 0,0 0-1 0 0,0 1 1 0 0,1-1 0 0 0,-1 1-1 0 0,0 0 1 0 0,-2 3-1 0 0,-7 6 98 0 0,7-7-137 0 0,0 0-1 0 0,1-1 1 0 0,-1 1 0 0 0,1 1 0 0 0,0-1 0 0 0,0 0-1 0 0,0 1 1 0 0,1-1 0 0 0,0 1 0 0 0,0 0 0 0 0,0 0-1 0 0,0 0 1 0 0,-1 9 0 0 0,1 4-36 0 0,-3 30-251 0 0,6-44 188 0 0,0-2 82 0 0,0 0-1 0 0,0 1 1 0 0,-1-1-1 0 0,2 0 1 0 0,-1 0-1 0 0,0 0 1 0 0,0 0-1 0 0,0-1 1 0 0,1 1-1 0 0,-1 0 1 0 0,3 2 0 0 0,2 1-8 0 0,-3-2 7 0 0,1 1 0 0 0,0-1 0 0 0,0 0-1 0 0,0 0 1 0 0,1 0 0 0 0,-1-1 0 0 0,1 0-1 0 0,-1 0 1 0 0,1 0 0 0 0,8 2 0 0 0,27 12-38 0 0,-24-10 49 0 0,-14-6 2 0 0,0 1-1 0 0,1 0 1 0 0,-1 0-1 0 0,0 0 1 0 0,0 0 0 0 0,0 0-1 0 0,0 0 1 0 0,3 3-1 0 0,-2-1-2 0 0,-1-1 0 0 0,0 1 0 0 0,0 0 0 0 0,0 0 0 0 0,0 0 0 0 0,-1 1 0 0 0,1-1 0 0 0,-1 0 0 0 0,2 4 0 0 0,-1 2-80 0 0,-1-1-1 0 0,0 0 1 0 0,0 0 0 0 0,-1 10-1 0 0,-1-14 7 0 0,-3 1 3 0 0,3-4 10 0 0,-1 0 14 0 0,1 0 52 0 0,-1 0 0 0 0,1-1 0 0 0,0 0 0 0 0,-1 1 0 0 0,1-1 0 0 0,0 0 1 0 0,-1 1-1 0 0,1-1 0 0 0,-1 0 0 0 0,1 0 0 0 0,-2 0 0 0 0,-1-5 9 0 0,3 4-4 0 0,-1-2 13 0 0,0-1-1 0 0,0 1 1 0 0,1-1 0 0 0,-1 0-1 0 0,1 0 1 0 0,-1 1 0 0 0,1-1-1 0 0,-1-6 1 0 0,-5-15 101 0 0,6 20-101 0 0,-1 0 1 0 0,1 1-1 0 0,0-1 0 0 0,1 0 0 0 0,-1-1 0 0 0,1 1 1 0 0,0 0-1 0 0,0 0 0 0 0,1 0 0 0 0,1-9 1 0 0,3-6 15 0 0,9-27 1 0 0,-4 16-47 0 0,9-16-160 0 0,-2 5-202 0 0,-11 28-591 0 0,-1 0 0 0 0,9-12-1 0 0,5-8-5919 0 0,-18 33 6274 0 0,14-18-7030 0 0</inkml:trace>
  <inkml:trace contextRef="#ctx0" brushRef="#br0" timeOffset="1">522 62 6912 0 0,'0'0'528'0'0,"1"1"-342"0"0,4 9 268 0 0,-2-7 558 0 0,0 1 0 0 0,-1 0 0 0 0,0 1 0 0 0,0-1-1 0 0,0 0 1 0 0,0 1 0 0 0,0-1 0 0 0,-1 1 0 0 0,0-1-1 0 0,0 1 1 0 0,0 8 0 0 0,8 34 3808 0 0,-8-40-4541 0 0,0 1 0 0 0,0-1 0 0 0,0 1 0 0 0,1-1 0 0 0,1 0 1 0 0,-1 0-1 0 0,7 12 0 0 0,4 12 469 0 0,-5-12-314 0 0,-6-15-340 0 0,1 0 0 0 0,-2 1 0 0 0,1-1 0 0 0,0 1 0 0 0,-1-1 0 0 0,0 1 0 0 0,0-1 0 0 0,0 1 0 0 0,0 0 0 0 0,-1 5 0 0 0,-4 9 33 0 0,3-16-122 0 0,0 0-1 0 0,1 0 1 0 0,-1 1-1 0 0,1-1 1 0 0,-1 0-1 0 0,1 1 1 0 0,0-1-1 0 0,0 1 1 0 0,1 3-1 0 0,5 11-4 0 0,-4-15 0 0 0,-1 0 0 0 0,0 1 0 0 0,0-1 0 0 0,0 0 0 0 0,0 1 0 0 0,-1-1 0 0 0,1 5 0 0 0,-6 21-24 0 0,4-25 6 0 0,0 0-1 0 0,0 1 1 0 0,1-1-1 0 0,-1 0 1 0 0,1 1-1 0 0,0-1 0 0 0,0 1 1 0 0,1 7-1 0 0,1-8-89 0 0,-1 1 0 0 0,1-1 0 0 0,0 1 0 0 0,4 5 0 0 0,4 8-1074 0 0,-7 0-657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5:46.7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17503 0 0,'0'0'3756'0'0,"0"2"-2742"0"0,6 25 639 0 0,-5-22-1448 0 0,1-1 0 0 0,-1 1 0 0 0,0 0 0 0 0,0 7 0 0 0,-1-2-66 0 0,0 0 1 0 0,0-1-1 0 0,1 1 0 0 0,1-1 0 0 0,0 1 1 0 0,4 13-1 0 0,-2-11-138 0 0,-1 1-1 0 0,-1-1 1 0 0,2 16 0 0 0,4 20-187 0 0,19 61 66 0 0,-27-107 108 0 0,8 21 51 0 0,-5-18-118 0 0,1 0 1 0 0,0 0-1 0 0,8 7 0 0 0,-11-12-225 0 0,1 2 81 0 0,1-6-2756 0 0,6-17 867 0 0,-2-7-22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5:47.2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15664 0 0,'6'-1'217'0'0,"0"0"0"0"0,0 0 0 0 0,0 1 0 0 0,0 0 1 0 0,0 0-1 0 0,0 1 0 0 0,0-1 0 0 0,0 1 0 0 0,0 1 1 0 0,-1-1-1 0 0,1 1 0 0 0,0 0 0 0 0,0 1 0 0 0,-1-1 1 0 0,0 1-1 0 0,1 0 0 0 0,-1 0 0 0 0,0 1 0 0 0,0-1 1 0 0,6 7-1 0 0,-6-5 149 0 0,1-1 0 0 0,0 1 0 0 0,10 4 0 0 0,-10-6-125 0 0,1 1 0 0 0,-1 0 0 0 0,0 0 0 0 0,7 7 0 0 0,32 44 1284 0 0,-33-42-1301 0 0,8 6 15 0 0,-2 2 0 0 0,0 0 0 0 0,15 25 0 0 0,-16-19 238 0 0,-1 1-1 0 0,-1 0 1 0 0,-2 1-1 0 0,-1 0 0 0 0,14 51 1 0 0,-10-13-275 0 0,-3 1-1 0 0,6 104 1 0 0,-18-136-158 0 0,-1 146-28 0 0,-2-150-74 0 0,-7 79-1319 0 0,4-64-32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5:48.1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19 11664 0 0,'0'0'1053'0'0,"2"0"-709"0"0,33 0 5926 0 0,-28 9-5250 0 0,-3-3-634 0 0,-3-5-291 0 0,0 0 0 0 0,0 0 1 0 0,0 0-1 0 0,0 0 0 0 0,0 0 0 0 0,-1 0 0 0 0,1 0 0 0 0,0 0 0 0 0,-1 1 1 0 0,1-1-1 0 0,-1 0 0 0 0,1 0 0 0 0,-1 1 0 0 0,0-1 0 0 0,1 0 0 0 0,-1 1 0 0 0,0-1 1 0 0,0 3-1 0 0,0-1-7 0 0,0 0 1 0 0,0 0 0 0 0,-1 0 0 0 0,1 0 0 0 0,-1 0 0 0 0,1 0-1 0 0,-3 5 1 0 0,0 3 87 0 0,3-11-185 0 0,0 1 1 0 0,0 0-1 0 0,0-1 0 0 0,0 1 1 0 0,0 0-1 0 0,0-1 0 0 0,-1 1 1 0 0,1-1-1 0 0,0 1 0 0 0,0 0 1 0 0,0-1-1 0 0,-1 1 1 0 0,1-1-1 0 0,0 1 0 0 0,-1 0 1 0 0,-3 2-45 0 0,1 0 1 0 0,-1 0 0 0 0,1 0-1 0 0,-1-1 1 0 0,0 0 0 0 0,0 1-1 0 0,-7 1 1 0 0,2 1 22 0 0,9-5 30 0 0,0 0-1 0 0,-1 0 1 0 0,1 1-1 0 0,0-1 0 0 0,0 0 1 0 0,0 0-1 0 0,0 0 1 0 0,0 0-1 0 0,-1 0 0 0 0,1 0 1 0 0,0 0-1 0 0,0 0 1 0 0,0 0-1 0 0,-1 0 0 0 0,1 1 1 0 0,0-1-1 0 0,0 0 1 0 0,0 0-1 0 0,0 0 0 0 0,-1 0 1 0 0,1 0-1 0 0,0 0 1 0 0,0 0-1 0 0,0 0 0 0 0,-1-1 1 0 0,1 1-1 0 0,0 0 1 0 0,0 0-1 0 0,0 0 0 0 0,0 0 1 0 0,-1 0-1 0 0,1 0 1 0 0,0 0-1 0 0,-10-5-34 0 0,10 5 32 0 0,-1 0 1 0 0,1 0 0 0 0,-1-1 0 0 0,1 1-1 0 0,0 0 1 0 0,-1 0 0 0 0,1-1-1 0 0,0 1 1 0 0,-1 0 0 0 0,1-1 0 0 0,0 1-1 0 0,0-1 1 0 0,-1 1 0 0 0,1 0 0 0 0,0-1-1 0 0,0 1 1 0 0,0-1 0 0 0,-1 1 0 0 0,1-1-1 0 0,-1-2-5 0 0,-8-8 8 0 0,7-1 0 0 0,2 9 21 0 0,1 0 0 0 0,-1 0 0 0 0,1 0-1 0 0,-1 0 1 0 0,1 0 0 0 0,0 1 0 0 0,0-1 0 0 0,0 0-1 0 0,0 0 1 0 0,1 1 0 0 0,-1-1 0 0 0,1 1 0 0 0,-1-1-1 0 0,4-2 1 0 0,1-2 148 0 0,2 0 0 0 0,14-12 1 0 0,-5 6-46 0 0,-16 12-85 0 0,0 0-1 0 0,1 0 1 0 0,-1 0-1 0 0,1 0 1 0 0,0 0-1 0 0,-1 0 1 0 0,1 1-1 0 0,0-1 1 0 0,-1 1-1 0 0,1-1 1 0 0,0 1-1 0 0,0 0 1 0 0,-1 0-1 0 0,1 0 1 0 0,0 0-1 0 0,0 0 1 0 0,0 0-1 0 0,-1 0 1 0 0,1 0-1 0 0,0 1 1 0 0,0-1-1 0 0,-1 1 1 0 0,1-1-1 0 0,0 1 1 0 0,-1 0-1 0 0,1-1 1 0 0,-1 1-1 0 0,1 0 1 0 0,-1 0-1 0 0,1 0 1 0 0,-1 0-1 0 0,1 1 1 0 0,-1-1-1 0 0,0 0 1 0 0,0 1-1 0 0,0-1 1 0 0,0 0-1 0 0,0 1 1 0 0,0 0-1 0 0,0-1 1 0 0,0 1-1 0 0,0-1 1 0 0,-1 1-1 0 0,1 0 1 0 0,-1-1-1 0 0,1 1 1 0 0,-1 3-1 0 0,3 11-33 0 0,-2-13-25 0 0,0 0 0 0 0,0 1 0 0 0,-1-1 0 0 0,1 1 0 0 0,-1-1 0 0 0,0 1-1 0 0,0-1 1 0 0,-1 5 0 0 0,-4 1-53 0 0,0-5 58 0 0,3-4 19 0 0,1 0 0 0 0,0-1 0 0 0,0 1 0 0 0,-1 0 0 0 0,1 0 0 0 0,0-1 0 0 0,-1 1 0 0 0,1-1-1 0 0,0 1 1 0 0,0-1 0 0 0,0 0 0 0 0,0 0 0 0 0,-1 1 0 0 0,1-1 0 0 0,0 0 0 0 0,0 0 0 0 0,1 0 0 0 0,-1 0 0 0 0,0 0 0 0 0,0 0-1 0 0,0 0 1 0 0,1 0 0 0 0,-1 0 0 0 0,0-1 0 0 0,1 1 0 0 0,-1-2 0 0 0,0 1-4 0 0,0 0-1 0 0,0 1 1 0 0,0-1 0 0 0,0 0-1 0 0,0 1 1 0 0,0-1 0 0 0,0 1 0 0 0,-1 0-1 0 0,-1-2 1 0 0,2 2 73 0 0,3 3 34 0 0,0-1-163 0 0,2 3-303 0 0,0-1 0 0 0,0 0 0 0 0,-1 1 1 0 0,1-1-1 0 0,-1 1 0 0 0,0 0 0 0 0,0 0 0 0 0,3 6 1 0 0,3 9-7727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5:48.7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267 34 17503 0 0,'0'0'399'0'0,"-2"-1"60"0"0,-15-8 397 0 0,13 7-830 0 0,1 0 0 0 0,0 0 0 0 0,-1 0-1 0 0,0 1 1 0 0,1-1 0 0 0,-1 1 0 0 0,-6-1-1 0 0,-8-2 174 0 0,15 3 83 0 0,-1 0 0 0 0,0 0 0 0 0,1 0 0 0 0,-1 0 0 0 0,0 1 1 0 0,0 0-1 0 0,0 0 0 0 0,-4 1 0 0 0,-1 0-30 0 0,-1 1-1 0 0,1 0 1 0 0,0 1 0 0 0,0 0 0 0 0,1 1 0 0 0,-1-1 0 0 0,1 2 0 0 0,0-1 0 0 0,0 1 0 0 0,0 1-1 0 0,0-1 1 0 0,-7 8 0 0 0,12-8-256 0 0,-1 0-1 0 0,1 0 1 0 0,0 1-1 0 0,0-1 1 0 0,1 1-1 0 0,-1-1 1 0 0,-1 7-1 0 0,1 1 60 0 0,0-1 0 0 0,-3 18-1 0 0,5-4-81 0 0,0 1 0 0 0,2-1-1 0 0,0 1 1 0 0,10 46 0 0 0,37 102 45 0 0,-35-138-479 0 0,2-1 1 0 0,31 57-1 0 0,-17-55-564 0 0,-10-12-194 0 0,-5-11-450 0 0,4-5-3485 0 0,3 0-1314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5:49.2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80 9672 0 0,'1'-2'4561'0'0,"0"-1"-3869"0"0,1 1 1 0 0,0-1 0 0 0,0 1-1 0 0,1-1 1 0 0,-1 1-1 0 0,0 0 1 0 0,4-3 0 0 0,9-9 1283 0 0,-14 13-1852 0 0,0 0 0 0 0,0 0 0 0 0,0 0 1 0 0,0 0-1 0 0,0 0 0 0 0,0 1 0 0 0,0-1 0 0 0,1 0 0 0 0,-1 1 0 0 0,3-2 1 0 0,-3 2-61 0 0,-1-1 1 0 0,1 1-1 0 0,0 0 1 0 0,0-1 0 0 0,0 1-1 0 0,0-1 1 0 0,0 0 0 0 0,-1 1-1 0 0,1-1 1 0 0,0 1 0 0 0,-1-1-1 0 0,1 0 1 0 0,0 0 0 0 0,7-4 753 0 0,-4 4-670 0 0,1-4 75 0 0,5-3 101 0 0,-8 8 225 0 0,-2-1-532 0 0,0 1 0 0 0,1 0 0 0 0,-1-1 0 0 0,1 1 0 0 0,-1 0 0 0 0,1-1 0 0 0,-1 1 0 0 0,0 0 0 0 0,1 0 1 0 0,0-1-1 0 0,-1 1 0 0 0,1 0 0 0 0,-1 0 0 0 0,1 0 0 0 0,-1 0 0 0 0,1-1 0 0 0,-1 1 0 0 0,1 0 0 0 0,-1 0 0 0 0,1 0 0 0 0,0 1 0 0 0,7 7-4 0 0,-7-5-15 0 0,0 0 0 0 0,0-1-1 0 0,-1 1 1 0 0,0 0 0 0 0,1 0 0 0 0,-1-1-1 0 0,0 1 1 0 0,0 0 0 0 0,0 0 0 0 0,-1 2-1 0 0,0 10-120 0 0,1-13 92 0 0,0 1 0 0 0,-1-1-1 0 0,1 1 1 0 0,-1-1 0 0 0,0 1 0 0 0,0-1-1 0 0,1 0 1 0 0,-1 0 0 0 0,-2 3 0 0 0,1-2-39 0 0,1-1 0 0 0,0 1 1 0 0,0-1-1 0 0,0 1 0 0 0,0 0 1 0 0,0-1-1 0 0,1 1 0 0 0,-1 0 1 0 0,0 4-1 0 0,1-3-107 0 0,-1 0 1 0 0,0-1-1 0 0,0 1 1 0 0,0 0-1 0 0,-1 0 1 0 0,1 0-1 0 0,-1-1 1 0 0,-4 7 0 0 0,-3 8-941 0 0,8-16 823 0 0,3 8-462 0 0,7 3 756 0 0,-5-9 5 0 0,0-1-15 0 0,25 14 66 0 0,-10-8 616 0 0,-17-8 332 0 0,-2-1-1002 0 0,0 0 1 0 0,0 1-1 0 0,0-1 0 0 0,0 0 1 0 0,0 0-1 0 0,0 0 0 0 0,0 1 1 0 0,0-1-1 0 0,0 0 0 0 0,1 0 1 0 0,-1 0-1 0 0,0 1 0 0 0,0-1 1 0 0,0 0-1 0 0,0 0 0 0 0,0 0 1 0 0,1 0-1 0 0,-1 0 0 0 0,0 1 1 0 0,0-1-1 0 0,0 0 0 0 0,1 0 1 0 0,-1 0-1 0 0,0 0 0 0 0,0 0 1 0 0,0 0-1 0 0,1 0 0 0 0,-1 0 1 0 0,0 0-1 0 0,0 0 0 0 0,1 0 1 0 0,-1 0 29 0 0,0 0 0 0 0,1 1 0 0 0,-1-1 0 0 0,0 0 0 0 0,1 0 0 0 0,-1 0 0 0 0,0 0 0 0 0,0 0 0 0 0,1 0 0 0 0,-1 0 0 0 0,0 1 0 0 0,1-1 0 0 0,-1 0 0 0 0,0 0 0 0 0,0 0 0 0 0,1 1 0 0 0,-1-1 0 0 0,0 0 0 0 0,0 0 0 0 0,0 1 0 0 0,1-1 0 0 0,-1 0 0 0 0,0 1 0 0 0,0-1 0 0 0,0 0 0 0 0,0 0 0 0 0,0 1 0 0 0,0-1 0 0 0,0 0 0 0 0,0 1 0 0 0,1-1 0 0 0,-1 0 0 0 0,0 1 0 0 0,0 11 240 0 0,0-8-238 0 0,1 0 0 0 0,-1 0 1 0 0,0 1-1 0 0,-1-1 0 0 0,1 0 0 0 0,-1 0 0 0 0,0 0 1 0 0,0 0-1 0 0,0 0 0 0 0,0 0 0 0 0,0 0 1 0 0,-1 0-1 0 0,0-1 0 0 0,0 1 0 0 0,-5 6 1 0 0,3-5-121 0 0,-1-1 1 0 0,0 0 0 0 0,0 0 0 0 0,-1 0-1 0 0,1-1 1 0 0,-1 1 0 0 0,1-1 0 0 0,-1-1 0 0 0,0 1-1 0 0,0-1 1 0 0,-13 3 0 0 0,15-5-285 0 0,1 1 0 0 0,-1-1 0 0 0,1 0 0 0 0,-1 0 0 0 0,1 0 0 0 0,-1 0 0 0 0,1 0 0 0 0,-1-1 0 0 0,1 0 0 0 0,-1 1 0 0 0,-4-3 0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5:49.6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0 138 11976 0 0,'5'0'99'0'0,"0"0"1"0"0,-1-1 0 0 0,1 0-1 0 0,0 0 1 0 0,-1 0 0 0 0,1-1-1 0 0,-1 1 1 0 0,1-1 0 0 0,-1 0 0 0 0,0 0-1 0 0,0-1 1 0 0,8-5 0 0 0,-2 3 586 0 0,0-1 0 0 0,0 1 0 0 0,11-3 0 0 0,-15 5-19 0 0,-1 0 0 0 0,1 0-1 0 0,-1 0 1 0 0,7-6 0 0 0,-3 2-160 0 0,-7 5-388 0 0,0 1 0 0 0,-1-1 1 0 0,1 0-1 0 0,0 1 0 0 0,-1-1 0 0 0,0 0 1 0 0,3-3-1 0 0,-3 3-15 0 0,0 1 0 0 0,0-1 0 0 0,0 0 0 0 0,0 1 0 0 0,0-1 0 0 0,1 1 0 0 0,-1 0 0 0 0,4-3 0 0 0,4-1 91 0 0,-7 4-183 0 0,-1 1 1 0 0,0-1-1 0 0,1 1 0 0 0,-1-1 0 0 0,0 0 1 0 0,0 0-1 0 0,0 0 0 0 0,1 0 1 0 0,-1 0-1 0 0,0 0 0 0 0,0 0 1 0 0,0 0-1 0 0,0 0 0 0 0,-1 0 1 0 0,1-1-1 0 0,1-1 0 0 0,-2 3-21 0 0,0 0 0 0 0,0-1 0 0 0,0 1 0 0 0,0 0-1 0 0,1 0 1 0 0,-1-1 0 0 0,0 1 0 0 0,0 0 0 0 0,0 0 0 0 0,0 0-1 0 0,1-1 1 0 0,-1 1 0 0 0,0 0 0 0 0,0 0 0 0 0,1 0 0 0 0,-1 0-1 0 0,0 0 1 0 0,0-1 0 0 0,0 1 0 0 0,1 0 0 0 0,-1 0 0 0 0,0 0-1 0 0,1 0 1 0 0,-1 0 0 0 0,0 0 0 0 0,0 0 0 0 0,1 0 0 0 0,-1 0-1 0 0,0 0 1 0 0,0 0 0 0 0,1 0 0 0 0,4-1-2939 0 0</inkml:trace>
  <inkml:trace contextRef="#ctx0" brushRef="#br0" timeOffset="1">187 95 5064 0 0,'-1'2'8580'0'0,"0"1"-7981"0"0,1 1 1 0 0,-1-1 0 0 0,1 0-1 0 0,0 0 1 0 0,0 1 0 0 0,0-1 0 0 0,0 0-1 0 0,1 5 1 0 0,1 13 1548 0 0,7 16 770 0 0,-10-31-2731 0 0,1 1-1 0 0,1-1 0 0 0,-1 0 0 0 0,1 0 1 0 0,0 0-1 0 0,4 10 0 0 0,-4-13-224 0 0,0 0 0 0 0,0 1 0 0 0,0-1-1 0 0,0 0 1 0 0,0 7 0 0 0,-1-9-18 0 0,0 0 0 0 0,0 1 0 0 0,1-1 0 0 0,-1 0 0 0 0,1 1 0 0 0,-1-1 0 0 0,1 0 0 0 0,0 0 0 0 0,-1 0 0 0 0,1 1 0 0 0,0-1 0 0 0,0 0 0 0 0,-1 0 0 0 0,1 0 0 0 0,0 0 0 0 0,0 0 0 0 0,0 0 0 0 0,1-1 0 0 0,-1 1 0 0 0,0 0 0 0 0,0-1 0 0 0,2 2 0 0 0,-1-1-1279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5:50.0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231 1 11976 0 0,'0'0'546'0'0,"0"1"-10"0"0,13 25-44 0 0,-6-10 531 0 0,-5-8-143 0 0,1 0 0 0 0,0 0 0 0 0,0 0 1 0 0,1 0-1 0 0,8 13 0 0 0,20 49 1089 0 0,-30-67-2036 0 0,0 0 0 0 0,0 1 0 0 0,0 0-1 0 0,0-1 1 0 0,-1 1 0 0 0,1 0 0 0 0,-1 0 0 0 0,0 0-1 0 0,0 0 1 0 0,0 0 0 0 0,-1 0 0 0 0,1 0 0 0 0,-1 0-1 0 0,0 0 1 0 0,0 0 0 0 0,-2 8 0 0 0,1 10-1367 0 0</inkml:trace>
  <inkml:trace contextRef="#ctx0" brushRef="#br0" timeOffset="1">0 663 17503 0 0,'0'0'1338'0'0,"2"0"-917"0"0,3 1-138 0 0,-1-1 1 0 0,1-1-1 0 0,-1 1 0 0 0,1-1 0 0 0,8-2 1 0 0,-3 1 673 0 0,-8 2-806 0 0,-1-1-1 0 0,0 1 0 0 0,0 0 1 0 0,0-1-1 0 0,0 1 1 0 0,0-1-1 0 0,0 1 0 0 0,0-1 1 0 0,0 1-1 0 0,0-1 0 0 0,1-1 1 0 0,7-3 728 0 0,15-4 137 0 0,-20 8-879 0 0,1 0-1 0 0,-1-1 0 0 0,0 1 1 0 0,1-1-1 0 0,-1 0 1 0 0,0 0-1 0 0,0-1 0 0 0,0 1 1 0 0,0-1-1 0 0,0 0 1 0 0,-1 0-1 0 0,7-7 1 0 0,-8 6-127 0 0,1 0 0 0 0,-1 1 0 0 0,1-1 0 0 0,0 1 0 0 0,0-1 0 0 0,0 1 0 0 0,0 0 0 0 0,1 0 0 0 0,-1 1 0 0 0,1-1 0 0 0,0 1 0 0 0,-1 0 0 0 0,1 0 0 0 0,7-3 0 0 0,36-14-1322 0 0,-43 18 1073 0 0,-1 0 0 0 0,0 0 0 0 0,0 0 0 0 0,0 1 0 0 0,0-1 0 0 0,1 1 0 0 0,-1 0 0 0 0,5 0 0 0 0,-6 0 85 0 0,15 0-1805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0:26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3224 0 0,'0'0'16714'0'0,"0"2"-14557"0"0,4 26 220 0 0,0 11-491 0 0,-3-22-1416 0 0,1 1 1 0 0,4 18-1 0 0,-2-14-276 0 0,1 22-1 0 0,-4-19-561 0 0,1 1-1 0 0,2-1 1 0 0,0 0-1 0 0,12 38 1 0 0,-6-38-9051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5:50.4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141 57 17503 0 0,'-6'0'1588'0'0,"-1"1"-1288"0"0,0 0 0 0 0,1 0 0 0 0,-1 0 0 0 0,1 1 0 0 0,0-1 0 0 0,-1 2 0 0 0,1-1 0 0 0,0 1 0 0 0,0 0 0 0 0,0 0 0 0 0,1 0 0 0 0,-1 1 0 0 0,1 0 0 0 0,0 0 0 0 0,-8 8 0 0 0,-16 14 1204 0 0,29-26-1495 0 0,0 1 0 0 0,-1 0 0 0 0,1-1 0 0 0,0 1 0 0 0,0 0 0 0 0,0 0 0 0 0,-1-1 0 0 0,1 1 0 0 0,0 0 0 0 0,0 0 0 0 0,0-1 0 0 0,0 1 0 0 0,0 0 0 0 0,0 0 0 0 0,0-1 0 0 0,1 1 0 0 0,-1 1 0 0 0,0 0 1 0 0,0 13-10 0 0,1 2 0 0 0,2-13 0 0 0,-1-1 0 0 0,3 14 0 0 0,-5-15 0 0 0,1 0 0 0 0,-1 0 0 0 0,1 1 0 0 0,-1-1 0 0 0,1 0 0 0 0,0 0 0 0 0,0 0 0 0 0,0 0 0 0 0,0 1 0 0 0,0-1 0 0 0,0-1 0 0 0,0 1 0 0 0,1 0 0 0 0,-1 0 0 0 0,1 0 0 0 0,-1-1 0 0 0,1 1 0 0 0,0-1 0 0 0,0 1 0 0 0,3 1 0 0 0,-3-2 0 0 0,26 17 0 0 0,32 26 0 0 0,-33-7-218 0 0,-26-36 204 0 0,0 0 0 0 0,0 0 0 0 0,0 0 1 0 0,0 0-1 0 0,0 0 0 0 0,-1 0 0 0 0,1 0 1 0 0,-1 0-1 0 0,1 0 0 0 0,0 0 0 0 0,-1 0 1 0 0,0 1-1 0 0,1-1 0 0 0,-1 0 0 0 0,0 0 1 0 0,0 0-1 0 0,1 1 0 0 0,-1 0 0 0 0,0 1-130 0 0,-2 5-328 0 0,2-7 456 0 0,-1 0-1 0 0,1 0 0 0 0,-1 0 1 0 0,1-1-1 0 0,-1 1 0 0 0,0 0 0 0 0,1 0 1 0 0,-1-1-1 0 0,0 1 0 0 0,1 0 1 0 0,-1-1-1 0 0,0 1 0 0 0,0-1 1 0 0,1 1-1 0 0,-1-1 0 0 0,0 1 1 0 0,0-1-1 0 0,0 0 0 0 0,0 1 1 0 0,0-1-1 0 0,0 0 0 0 0,0 0 1 0 0,0 1-1 0 0,0-1 0 0 0,0 0 0 0 0,1 0 1 0 0,-1 0-1 0 0,0 0 0 0 0,0-1 1 0 0,0 1-1 0 0,0 0 0 0 0,0 0 1 0 0,0 0-1 0 0,-1-1 0 0 0,0 0 46 0 0,0 0 0 0 0,1 0-1 0 0,-1 0 1 0 0,1 0-1 0 0,-1 0 1 0 0,1 0-1 0 0,-1 0 1 0 0,1-1 0 0 0,0 1-1 0 0,0 0 1 0 0,0-1-1 0 0,0 1 1 0 0,0-1 0 0 0,0 0-1 0 0,0 1 1 0 0,0-1-1 0 0,0-2 1 0 0,-9-14 323 0 0,9 17-330 0 0,0 0-1 0 0,1-1 0 0 0,-1 1 1 0 0,0 0-1 0 0,1 0 1 0 0,-1 0-1 0 0,0-1 1 0 0,1 1-1 0 0,0 0 0 0 0,-1-1 1 0 0,1 1-1 0 0,0 0 1 0 0,-1-1-1 0 0,1 1 1 0 0,0-1-1 0 0,0 1 1 0 0,0 0-1 0 0,0-1 0 0 0,1 1 1 0 0,-1-1-1 0 0,0 1 1 0 0,0 0-1 0 0,2-3 1 0 0,-2 1 7 0 0,1 1 0 0 0,0-1 1 0 0,-1 0-1 0 0,0 1 0 0 0,0-1 0 0 0,0 0 1 0 0,0 1-1 0 0,-1-6 0 0 0,1 5 10 0 0,-1-1-1 0 0,1 1 1 0 0,0-1-1 0 0,0 1 1 0 0,1-8-1 0 0,13-35 157 0 0,-12 30-179 0 0,2 1-1 0 0,0-1 1 0 0,1 1 0 0 0,1 0 0 0 0,11-21 0 0 0,20-45-3098 0 0,-31 66-5225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5:50.8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21 341 17791 0 0,'0'0'1618'0'0,"0"2"-1133"0"0,0 7 1666 0 0,-1 1-1 0 0,-3 13 1 0 0,1-10-1736 0 0,2 1 0 0 0,-2 24 0 0 0,3-15-211 0 0,1-4-328 0 0,-2-1-1 0 0,-2 21 1 0 0,2-25-361 0 0,1-13 284 0 0,0 1-1 0 0,-1 0 0 0 0,1-1 0 0 0,0 1 0 0 0,0-1 0 0 0,-1 1 0 0 0,1 0 0 0 0,-1-1 0 0 0,-1 3 0 0 0</inkml:trace>
  <inkml:trace contextRef="#ctx0" brushRef="#br0" timeOffset="1">90 115 11056 0 0,'1'0'9659'0'0,"1"0"-9192"0"0,0 0-174 0 0,0 0-1 0 0,0 0 1 0 0,-1 0-1 0 0,1 0 0 0 0,0 0 1 0 0,0 0-1 0 0,0-1 1 0 0,0 1-1 0 0,0 0 1 0 0,-1-1-1 0 0,1 0 0 0 0,0 1 1 0 0,0-1-1 0 0,-1 0 1 0 0,1 0-1 0 0,-1 0 0 0 0,1 0 1 0 0,-1 0-1 0 0,1-1 1 0 0,1-1-1 0 0,0 1-185 0 0,-1 0 1 0 0,1 0-1 0 0,0 1 0 0 0,-1-1 0 0 0,1 1 0 0 0,0 0 0 0 0,0 0 1 0 0,0 0-1 0 0,4-1 0 0 0,-4 1-80 0 0,0 1 1 0 0,0-1-1 0 0,0 0 0 0 0,0-1 1 0 0,0 1-1 0 0,0-1 0 0 0,0 1 1 0 0,-1-1-1 0 0,5-3 0 0 0,-1-2 7 0 0,-5 5-38 0 0,1 1 0 0 0,-1 0-1 0 0,0-1 1 0 0,0 1-1 0 0,1-1 1 0 0,-1 1 0 0 0,1 0-1 0 0,-1 0 1 0 0,1 0-1 0 0,-1 0 1 0 0,1 0 0 0 0,0 0-1 0 0,0 0 1 0 0,3 0-1 0 0,-2 0-192 0 0,-1 0-1 0 0,1 0 0 0 0,0 0 1 0 0,0 0-1 0 0,-1-1 0 0 0,1 1 1 0 0,-1-1-1 0 0,0 0 0 0 0,1 1 0 0 0,-1-1 1 0 0,0 0-1 0 0,0 0 0 0 0,0-1 1 0 0,0 1-1 0 0,0 0 0 0 0,-1-1 1 0 0,3-2-1 0 0,2-5-1513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5:51.2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6 21167 0 0,'0'0'480'0'0,"-3"-1"67"0"0,-10-4 4995 0 0,14 19-5064 0 0,56 214-220 0 0,-41-143-1732 0 0,-11-53-1005 0 0,0-18 759 0 0,1-3-8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5:51.6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6448 0 0,'0'0'585'0'0,"3"2"-485"0"0,59 42 14656 0 0,-31-16-10624 0 0,-27-24-4020 0 0,0 1-1 0 0,0 0 1 0 0,-1 0 0 0 0,4 7-1 0 0,51 110 2117 0 0,-47-97-1923 0 0,-1 1 0 0 0,12 47 0 0 0,4 58-377 0 0,-22-106 146 0 0,20 146 5 0 0,-14-88-110 0 0,-8-55-643 0 0,-1-1 0 0 0,-2 0-1 0 0,0 1 1 0 0,-11 52 0 0 0,8-47-744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6:22.5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2304 0 0,'0'0'224'0'0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6:22.5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29 10392 0 0,'-2'-8'271'0'0,"2"6"-186"0"0,-1 1 0 0 0,1-1 0 0 0,0 1 0 0 0,-1 0 1 0 0,1-1-1 0 0,-1 1 0 0 0,1-1 0 0 0,-1 1 0 0 0,-3-6 5739 0 0,4 10-5460 0 0,4 97 3306 0 0,-4-95-3615 0 0,0 0 0 0 0,0-1 0 0 0,0 1 0 0 0,-1 0-1 0 0,1-1 1 0 0,-3 7 0 0 0,-2 21 281 0 0,-3 63 490 0 0,0-1-272 0 0,7-34-457 0 0,0-13 43 0 0,2 0 0 0 0,13 92-1 0 0,-5-59-1243 0 0,-4-50-1158 0 0,-1-13 212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6:22.5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10080 0 0,'-1'1'6133'0'0,"-1"2"-5879"0"0,1 0 1 0 0,0 1 0 0 0,0-1-1 0 0,0 0 1 0 0,1 1-1 0 0,-1-1 1 0 0,1 6 0 0 0,-1 31 755 0 0,1-26-872 0 0,0-3-27 0 0,-4 137 458 0 0,4-134-529 0 0,2 26 1 0 0,0-1 18 0 0,-1-8-332 0 0,0 1-1 0 0,10 52 1 0 0,-6-46-5432 0 0,-1-21-188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6:22.5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0 5528 0 0,'-1'1'2497'0'0,"-16"6"3996"0"0,17-3-6002 0 0,0-1 0 0 0,-1 0-1 0 0,1 0 1 0 0,-1 0-1 0 0,0 0 1 0 0,-2 5 0 0 0,2-5-366 0 0,-1 0 0 0 0,1 1 1 0 0,0-1-1 0 0,1 0 0 0 0,-1 1 1 0 0,0 4-1 0 0,3 53 1285 0 0,-3 53-195 0 0,-1-83-1212 0 0,1 1 0 0 0,2 0-1 0 0,5 37 1 0 0,2-10 91 0 0,2 17-327 0 0,-7-54-99 0 0,-2-15 102 0 0,0 0 0 0 0,0 0 0 0 0,2 8 0 0 0,5 2-1042 0 0,-7-2-316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6:22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2760 0 0,'-12'13'125'0'0,"6"-11"2539"0"0,6 13 6102 0 0,-1 0-5775 0 0,1-11-2900 0 0,0-1 0 0 0,1 0 1 0 0,-1 0-1 0 0,0 0 0 0 0,1 1 0 0 0,0-1 1 0 0,0 0-1 0 0,1 4 0 0 0,-1-4 8 0 0,0 0-1 0 0,0 1 1 0 0,0-1-1 0 0,0 0 1 0 0,-1 1-1 0 0,1-1 1 0 0,-1 1-1 0 0,0-1 1 0 0,-1 5-1 0 0,2 9 5 0 0,2 136 266 0 0,-4-101-302 0 0,0-14-53 0 0,0-19-40 0 0,3 28 0 0 0,2 11-1394 0 0,-3-46 101 0 0,-1 0-339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6:22.5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7832 0 0,'0'0'1013'0'0,"-4"7"1478"0"0,3-3-2154 0 0,1-1 0 0 0,0 0 0 0 0,0 0 0 0 0,0 1 0 0 0,0-1 0 0 0,1 0 0 0 0,-1 1 0 0 0,1-1 0 0 0,0 0 0 0 0,0 0 0 0 0,0 0 0 0 0,0 0 0 0 0,1 0 0 0 0,-1 0 0 0 0,3 3 0 0 0,5 15 329 0 0,0 31-159 0 0,-6-42-525 0 0,-1 0 1 0 0,-1 0 0 0 0,1 0 0 0 0,-2 0-1 0 0,1 1 1 0 0,-2 12 0 0 0,0-7-149 0 0,3 23-1 0 0,2-11 553 0 0,-1 0-1 0 0,-2 0 0 0 0,-4 54 1 0 0,-2-8-2293 0 0,4-38 25 0 0,1-20-3630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0:28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 9216 0 0,'0'0'706'0'0,"2"0"-463"0"0,2-1 124 0 0,0 0 0 0 0,0 0 0 0 0,1 0 0 0 0,-1 0 0 0 0,0-1 0 0 0,0 1 0 0 0,-1-1 1 0 0,1 0-1 0 0,0 0 0 0 0,6-5 0 0 0,-4 3 820 0 0,1 0 1 0 0,-1 0-1 0 0,9-3 1 0 0,-12 6-1125 0 0,-2 1 73 0 0,0-1 1 0 0,0 1 0 0 0,1-1-1 0 0,-1 1 1 0 0,0-1-1 0 0,0 1 1 0 0,0 0 0 0 0,0-1-1 0 0,1 1 1 0 0,-1 0 0 0 0,0 0-1 0 0,0 0 1 0 0,1 0-1 0 0,-1 0 1 0 0,0 0 0 0 0,0 0-1 0 0,1 0 1 0 0,-1 1 0 0 0,0-1-1 0 0,0 1 1 0 0,0-1-1 0 0,2 1 1 0 0,0 2-33 0 0,0 1-1 0 0,-1-1 1 0 0,1 0 0 0 0,-1 1-1 0 0,0-1 1 0 0,0 1-1 0 0,0 0 1 0 0,-1 0 0 0 0,1-1-1 0 0,-1 1 1 0 0,0 0 0 0 0,0 0-1 0 0,-1 1 1 0 0,1-1 0 0 0,-1 0-1 0 0,0 7 1 0 0,-1 6 24 0 0,-1-1 0 0 0,0 0 1 0 0,-6 17-1 0 0,-2 22 156 0 0,6-32-257 0 0,-1 0 1 0 0,-14 42-1 0 0,-7 22-1451 0 0,18-76-1008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6:22.5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11088 0 0,'0'0'1001'0'0,"0"3"-822"0"0,1 3 302 0 0,0 0 1 0 0,0 0-1 0 0,0 0 1 0 0,1 1-1 0 0,0-1 1 0 0,3 6 0 0 0,-3-6-238 0 0,1 1 1 0 0,-1-1-1 0 0,0 1 1 0 0,-1 0-1 0 0,1-1 1 0 0,-1 10-1 0 0,0-1 76 0 0,1-1-1 0 0,3 16 1 0 0,-3-15 21 0 0,1 0 0 0 0,-1 17 1 0 0,-2-29-311 0 0,0 51 248 0 0,-9 76 0 0 0,8-113-442 0 0,0 1-1 0 0,1 0 1 0 0,3 18 0 0 0,0 21-1067 0 0,-2-28 671 0 0,0-14 247 0 0,-2 28-1 0 0,-4 39-1104 0 0,3-61 317 0 0,3 33 1 0 0,-1-22-268 0 0,0-17 519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6:22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10136 0 0,'-1'2'230'0'0,"-5"17"183"0"0,-4 23 0 0 0,10-38-306 0 0,-1 0 1 0 0,1 0 0 0 0,0-1-1 0 0,0 1 1 0 0,1 0 0 0 0,0 5-1 0 0,0-5 87 0 0,0 0 0 0 0,-1 0 0 0 0,1-1-1 0 0,-1 1 1 0 0,-1 6 0 0 0,0 5 640 0 0,1-1 1 0 0,1 1 0 0 0,3 21-1 0 0,-3-22-618 0 0,3 66 1081 0 0,-3-50-963 0 0,-1-16-200 0 0,1 0 0 0 0,2 14 0 0 0,2 2 106 0 0,-2 0-1 0 0,-1 42 0 0 0,1 6-237 0 0,-1 108-503 0 0,-4-97-1175 0 0,2-72 1406 0 0,0 12-1426 0 0,4 36 0 0 0,-3-45-3296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6:22.5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 11600 0 0,'-1'2'264'0'0,"0"0"-197"0"0,-1 4 66 0 0,0-1 0 0 0,0 1 0 0 0,0 0-1 0 0,1 0 1 0 0,0 0 0 0 0,0 7 0 0 0,1-11-133 0 0,0 1 1 0 0,-1-1-1 0 0,1 0 1 0 0,-1 0-1 0 0,1 0 0 0 0,-1 0 1 0 0,-1 4-1 0 0,1-4 14 0 0,0 1 0 0 0,0-1 0 0 0,1 0 0 0 0,-1 0 0 0 0,1 1 0 0 0,-1-1 0 0 0,1 5 0 0 0,1 18 978 0 0,1 0 0 0 0,1 0 0 0 0,9 33-1 0 0,-11-53-905 0 0,-1 0 0 0 0,1-1-1 0 0,-1 1 1 0 0,0 0-1 0 0,-1 7 1 0 0,1 14 120 0 0,12 153 834 0 0,-11-168-936 0 0,3 23 0 0 0,1 8-25 0 0,-2 160 138 0 0,4-123-567 0 0,-1-21-564 0 0,-5-34 520 0 0,9 94-1326 0 0,-9-111 1279 0 0,-1 0 0 0 0,0-1 0 0 0,0 1 0 0 0,-1 7 0 0 0,0 9-4559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6:22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 3680 0 0,'0'15'214'0'0,"1"-5"579"0"0,-1 0 0 0 0,-1 0 0 0 0,0-1 1 0 0,-3 16-1 0 0,-5 21 3606 0 0,5 26-1924 0 0,9 7-1081 0 0,2 14-206 0 0,0-33-433 0 0,-4-27-387 0 0,1 10 80 0 0,-3-21-110 0 0,5 27-1 0 0,0 2 4 0 0,0 0-165 0 0,-3-30-200 0 0,2 30 0 0 0,-4-30-158 0 0,4 27 0 0 0,0-14-1377 0 0,-3 0-3683 0 0,-2-17-304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6:34.7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2304 0 0,'0'0'224'0'0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6:34.7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29 10392 0 0,'-2'-8'271'0'0,"2"6"-186"0"0,-1 1 0 0 0,1-1 0 0 0,0 1 0 0 0,-1 0 1 0 0,1-1-1 0 0,-1 1 0 0 0,1-1 0 0 0,-1 1 0 0 0,-3-6 5739 0 0,4 10-5460 0 0,4 97 3306 0 0,-4-95-3615 0 0,0 0 0 0 0,0-1 0 0 0,0 1 0 0 0,-1 0-1 0 0,1-1 1 0 0,-3 7 0 0 0,-2 21 281 0 0,-3 63 490 0 0,0-1-272 0 0,7-34-457 0 0,0-13 43 0 0,2 0 0 0 0,13 92-1 0 0,-5-59-1243 0 0,-4-50-1158 0 0,-1-13 212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6:34.6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10080 0 0,'-1'1'6133'0'0,"-1"2"-5879"0"0,1 0 1 0 0,0 1 0 0 0,0-1-1 0 0,0 0 1 0 0,1 1-1 0 0,-1-1 1 0 0,1 6 0 0 0,-1 31 755 0 0,1-26-872 0 0,0-3-27 0 0,-4 137 458 0 0,4-134-529 0 0,2 26 1 0 0,0-1 18 0 0,-1-8-332 0 0,0 1-1 0 0,10 52 1 0 0,-6-46-5432 0 0,-1-21-188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6:34.6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0 5528 0 0,'-1'1'2497'0'0,"-16"6"3996"0"0,17-3-6002 0 0,0-1 0 0 0,-1 0-1 0 0,1 0 1 0 0,-1 0-1 0 0,0 0 1 0 0,-2 5 0 0 0,2-5-366 0 0,-1 0 0 0 0,1 1 1 0 0,0-1-1 0 0,1 0 0 0 0,-1 1 1 0 0,0 4-1 0 0,3 53 1285 0 0,-3 53-195 0 0,-1-83-1212 0 0,1 1 0 0 0,2 0-1 0 0,5 37 1 0 0,2-10 91 0 0,2 17-327 0 0,-7-54-99 0 0,-2-15 102 0 0,0 0 0 0 0,0 0 0 0 0,2 8 0 0 0,5 2-1042 0 0,-7-2-316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6:34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2760 0 0,'-12'13'125'0'0,"6"-11"2539"0"0,6 13 6102 0 0,-1 0-5775 0 0,1-11-2900 0 0,0-1 0 0 0,1 0 1 0 0,-1 0-1 0 0,0 0 0 0 0,1 1 0 0 0,0-1 1 0 0,0 0-1 0 0,1 4 0 0 0,-1-4 8 0 0,0 0-1 0 0,0 1 1 0 0,0-1-1 0 0,0 0 1 0 0,-1 1-1 0 0,1-1 1 0 0,-1 1-1 0 0,0-1 1 0 0,-1 5-1 0 0,2 9 5 0 0,2 136 266 0 0,-4-101-302 0 0,0-14-53 0 0,0-19-40 0 0,3 28 0 0 0,2 11-1394 0 0,-3-46 101 0 0,-1 0-339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6:34.6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7832 0 0,'0'0'1013'0'0,"-4"7"1478"0"0,3-3-2154 0 0,1-1 0 0 0,0 0 0 0 0,0 0 0 0 0,0 1 0 0 0,0-1 0 0 0,1 0 0 0 0,-1 1 0 0 0,1-1 0 0 0,0 0 0 0 0,0 0 0 0 0,0 0 0 0 0,0 0 0 0 0,1 0 0 0 0,-1 0 0 0 0,3 3 0 0 0,5 15 329 0 0,0 31-159 0 0,-6-42-525 0 0,-1 0 1 0 0,-1 0 0 0 0,1 0 0 0 0,-2 0-1 0 0,1 1 1 0 0,-2 12 0 0 0,0-7-149 0 0,3 23-1 0 0,2-11 553 0 0,-1 0-1 0 0,-2 0 0 0 0,-4 54 1 0 0,-2-8-2293 0 0,4-38 25 0 0,1-20-3630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33:38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 2760 0 0,'0'0'5'0'0,"-1"0"1"0"0,0 0 0 0 0,1 0-1 0 0,-1 1 1 0 0,1-1-1 0 0,-1 0 1 0 0,1 0-1 0 0,-1 1 1 0 0,1-1-1 0 0,-1 0 1 0 0,1 1-1 0 0,-1-1 1 0 0,1 1-1 0 0,0-1 1 0 0,-1 0-1 0 0,1 1 1 0 0,0-1 0 0 0,-1 1-1 0 0,1-1 1 0 0,0 1-1 0 0,-1-1 1 0 0,1 1-1 0 0,0-1 1 0 0,0 1-1 0 0,0 0 1 0 0,-1-1-1 0 0,1 1 1 0 0,0-1-1 0 0,0 1 1 0 0,0-1 0 0 0,0 1-1 0 0,0 0 1 0 0,0-1-1 0 0,0 2 1 0 0,-2 14 2471 0 0,-8 27 7546 0 0,10-41-9758 0 0,0 0 1 0 0,-1-1-1 0 0,1 1 0 0 0,0 0 0 0 0,0 0 0 0 0,0 0 0 0 0,0 0 0 0 0,0-1 1 0 0,0 1-1 0 0,1 3 0 0 0,0-3-94 0 0,-1 0 0 0 0,1 0 1 0 0,-1-1-1 0 0,0 1 0 0 0,0 0 0 0 0,0 0 0 0 0,0 0 0 0 0,0 0 1 0 0,0 0-1 0 0,-2 2 0 0 0,2-1-24 0 0,-1 0 1 0 0,1-1-1 0 0,0 1 0 0 0,0-1 0 0 0,0 1 0 0 0,0 0 1 0 0,0-1-1 0 0,0 1 0 0 0,1-1 0 0 0,1 6 1 0 0,1 15 537 0 0,-2-10-381 0 0,0 1 0 0 0,5 18 0 0 0,-2-5-240 0 0,-2-11-64 0 0,-1-11 17 0 0,-1 0 1 0 0,1-1 0 0 0,0 1 0 0 0,0-1 0 0 0,3 8 0 0 0,-3-7 11 0 0,1-1 1 0 0,-1 1-1 0 0,0 0 1 0 0,-1 0-1 0 0,1-1 0 0 0,-1 1 1 0 0,-1 9-1 0 0,1-8-143 0 0,0-1 0 0 0,0 0 0 0 0,0 0 0 0 0,1 1 0 0 0,-1-1 0 0 0,3 8 0 0 0,-2-12-19 0 0,-1 1 1 0 0,1-1-1 0 0,-1 0 0 0 0,0 1 0 0 0,1-1 0 0 0,-1 0 0 0 0,0 1 0 0 0,0-1 0 0 0,0 1 0 0 0,0-1 1 0 0,0 0-1 0 0,0 1 0 0 0,0-1 0 0 0,-1 0 0 0 0,1 1 0 0 0,0-1 0 0 0,-2 2 0 0 0,-3 10-2139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0:28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17 13416 0 0,'5'-17'7938'0'0,"-6"19"-7750"0"0,0-1 1 0 0,1 1-1 0 0,-1-1 0 0 0,0 1 0 0 0,0-1 1 0 0,0 1-1 0 0,0-1 0 0 0,0 0 1 0 0,0 0-1 0 0,-2 2 0 0 0,-7 9 130 0 0,-26 77 330 0 0,29-71-568 0 0,1 0 0 0 0,0 0 0 0 0,1 1 0 0 0,1-1 0 0 0,1 1 0 0 0,1 0 0 0 0,-1 34 0 0 0,3-51-73 0 0,0 0-1 0 0,0 0 0 0 0,0 0 1 0 0,0 0-1 0 0,0 0 1 0 0,1 0-1 0 0,-1 0 0 0 0,1 0 1 0 0,-1 0-1 0 0,1 0 0 0 0,0-1 1 0 0,0 1-1 0 0,0 0 1 0 0,0 0-1 0 0,0 0 0 0 0,0-1 1 0 0,0 1-1 0 0,0-1 1 0 0,1 1-1 0 0,-1-1 0 0 0,1 1 1 0 0,-1-1-1 0 0,1 0 0 0 0,-1 0 1 0 0,1 1-1 0 0,0-1 1 0 0,0 0-1 0 0,-1-1 0 0 0,1 1 1 0 0,0 0-1 0 0,0-1 1 0 0,0 1-1 0 0,0-1 0 0 0,0 1 1 0 0,0-1-1 0 0,0 0 0 0 0,2 0 1 0 0,2 0-41 0 0,0 0 1 0 0,0 0-1 0 0,0-1 1 0 0,-1 0-1 0 0,1-1 1 0 0,-1 1-1 0 0,1-1 1 0 0,-1 0-1 0 0,1 0 1 0 0,-1-1-1 0 0,0 1 0 0 0,7-5 1 0 0,-3 0-163 0 0,6-4-391 0 0,22-19 1 0 0,-19 11-708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6:34.6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11088 0 0,'0'0'1001'0'0,"0"3"-822"0"0,1 3 302 0 0,0 0 1 0 0,0 0-1 0 0,0 0 1 0 0,1 1-1 0 0,0-1 1 0 0,3 6 0 0 0,-3-6-238 0 0,1 1 1 0 0,-1-1-1 0 0,0 1 1 0 0,-1 0-1 0 0,1-1 1 0 0,-1 10-1 0 0,0-1 76 0 0,1-1-1 0 0,3 16 1 0 0,-3-15 21 0 0,1 0 0 0 0,-1 17 1 0 0,-2-29-311 0 0,0 51 248 0 0,-9 76 0 0 0,8-113-442 0 0,0 1-1 0 0,1 0 1 0 0,3 18 0 0 0,0 21-1067 0 0,-2-28 671 0 0,0-14 247 0 0,-2 28-1 0 0,-4 39-1104 0 0,3-61 317 0 0,3 33 1 0 0,-1-22-268 0 0,0-17 519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6:34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10136 0 0,'-1'2'230'0'0,"-5"17"183"0"0,-4 23 0 0 0,10-38-306 0 0,-1 0 1 0 0,1 0 0 0 0,0-1-1 0 0,0 1 1 0 0,1 0 0 0 0,0 5-1 0 0,0-5 87 0 0,0 0 0 0 0,-1 0 0 0 0,1-1-1 0 0,-1 1 1 0 0,-1 6 0 0 0,0 5 640 0 0,1-1 1 0 0,1 1 0 0 0,3 21-1 0 0,-3-22-618 0 0,3 66 1081 0 0,-3-50-963 0 0,-1-16-200 0 0,1 0 0 0 0,2 14 0 0 0,2 2 106 0 0,-2 0-1 0 0,-1 42 0 0 0,1 6-237 0 0,-1 108-503 0 0,-4-97-1175 0 0,2-72 1406 0 0,0 12-1426 0 0,4 36 0 0 0,-3-45-3296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6:34.6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 11600 0 0,'-1'2'264'0'0,"0"0"-197"0"0,-1 4 66 0 0,0-1 0 0 0,0 1 0 0 0,0 0-1 0 0,1 0 1 0 0,0 0 0 0 0,0 7 0 0 0,1-11-133 0 0,0 1 1 0 0,-1-1-1 0 0,1 0 1 0 0,-1 0-1 0 0,1 0 0 0 0,-1 0 1 0 0,-1 4-1 0 0,1-4 14 0 0,0 1 0 0 0,0-1 0 0 0,1 0 0 0 0,-1 0 0 0 0,1 1 0 0 0,-1-1 0 0 0,1 5 0 0 0,1 18 978 0 0,1 0 0 0 0,1 0 0 0 0,9 33-1 0 0,-11-53-905 0 0,-1 0 0 0 0,1-1-1 0 0,-1 1 1 0 0,0 0-1 0 0,-1 7 1 0 0,1 14 120 0 0,12 153 834 0 0,-11-168-936 0 0,3 23 0 0 0,1 8-25 0 0,-2 160 138 0 0,4-123-567 0 0,-1-21-564 0 0,-5-34 520 0 0,9 94-1326 0 0,-9-111 1279 0 0,-1 0 0 0 0,0-1 0 0 0,0 1 0 0 0,-1 7 0 0 0,0 9-4559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6:34.7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 3680 0 0,'0'15'214'0'0,"1"-5"579"0"0,-1 0 0 0 0,-1 0 0 0 0,0-1 1 0 0,-3 16-1 0 0,-5 21 3606 0 0,5 26-1924 0 0,9 7-1081 0 0,2 14-206 0 0,0-33-433 0 0,-4-27-387 0 0,1 10 80 0 0,-3-21-110 0 0,5 27-1 0 0,0 2 4 0 0,0 0-165 0 0,-3-30-200 0 0,2 30 0 0 0,-4-30-158 0 0,4 27 0 0 0,0-14-1377 0 0,-3 0-3683 0 0,-2-17-304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6:47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58 110 9672 0 0,'0'0'4201'0'0,"8"3"-2640"0"0,-4-1 1667 0 0,2 1-2194 0 0,-12-3 749 0 0,4 0-1703 0 0,-9-5 16 0 0,6 3-85 0 0,1 0-20 0 0,1 0 0 0 0,-1 0 0 0 0,0 0 0 0 0,1-1 0 0 0,0 1-1 0 0,-1-1 1 0 0,1 0 0 0 0,0 1 0 0 0,-4-7 0 0 0,-1-2 9 0 0,2-1 0 0 0,6 1 0 0 0,5-2 0 0 0,-4 10 2 0 0,1 0-1 0 0,0 0 1 0 0,0-1-1 0 0,0 1 0 0 0,0 0 1 0 0,0 1-1 0 0,0-1 0 0 0,1 0 1 0 0,2-2-1 0 0,-4 5 8 0 0,1-2 119 0 0,0 2 85 0 0,4 1-28 0 0,-1 0 0 0 0,1 0 0 0 0,0 0 0 0 0,10 4-1 0 0,-14-4-60 0 0,-1 1-46 0 0,2 0-80 0 0,3 9 74 0 0,-4-6-53 0 0,0-1-1 0 0,0 1 1 0 0,-1 0-1 0 0,1 0 0 0 0,-1 0 1 0 0,0 0-1 0 0,0 11 1 0 0,-1-13-12 0 0,-1 0 0 0 0,1 1 1 0 0,-1-1-1 0 0,0 0 0 0 0,0 1 0 0 0,0-1 1 0 0,-1 0-1 0 0,1 0 0 0 0,-1 0 1 0 0,0 0-1 0 0,0 0 0 0 0,0-1 0 0 0,0 1 1 0 0,0 0-1 0 0,-5 3 0 0 0,6-5-31 0 0,0 0 0 0 0,0 0 0 0 0,0 0 0 0 0,-1 0 0 0 0,1 0 0 0 0,0-1 0 0 0,-1 1 0 0 0,1 0 0 0 0,0-1-1 0 0,-1 1 1 0 0,1-1 0 0 0,-1 0 0 0 0,1 1 0 0 0,-1-1 0 0 0,1 0 0 0 0,-1 0 0 0 0,1 0 0 0 0,-1 0 0 0 0,1 0 0 0 0,-1 0 0 0 0,-2-1-1 0 0,-16-8-6205 0 0,9 0-921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6:58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5242 9992 0 0,'0'0'3993'0'0,"3"1"-2993"0"0,45 7 4234 0 0,-46-7-5072 0 0,1 0-1 0 0,0-1 1 0 0,-1 0-1 0 0,1 1 1 0 0,0-1-1 0 0,0 0 1 0 0,0 0-1 0 0,3-1 1 0 0,10 1 323 0 0,0 1-24 0 0,1 0 0 0 0,18-3 0 0 0,2 1 20 0 0,43-5 192 0 0,-65 6-520 0 0,26-6 0 0 0,-6 2-27 0 0,-15 1-16 0 0,-1 0-1 0 0,30-10 0 0 0,-2 1 125 0 0,5-5-125 0 0,-4 1-45 0 0,36-9 76 0 0,-17 6-47 0 0,26-4 134 0 0,-79 20-117 0 0,25-9-1 0 0,-23 7-49 0 0,18-8 104 0 0,-24 9-93 0 0,1 0 0 0 0,11-2 0 0 0,99-22 270 0 0,-5-3-229 0 0,-29 4-48 0 0,-66 21-80 0 0,54-20-181 0 0,-36 14 341 0 0,45-22 1 0 0,-15 5-12 0 0,-17 9-67 0 0,-26 8-8 0 0,29-19 1 0 0,-49 28-57 0 0,17-9 47 0 0,11-1-36 0 0,74-40 112 0 0,-5 11-47 0 0,-32 13 14 0 0,-40 19-23 0 0,-5-3 4 0 0,66-35 18 0 0,-66 35-91 0 0,83-54 53 0 0,-92 57-26 0 0,31-14 0 0 0,-29 16 25 0 0,34-22 1 0 0,-47 26-42 0 0,10-6 32 0 0,-1-1-1 0 0,-1 0 0 0 0,0-1 0 0 0,23-25 1 0 0,-24 24 3 0 0,0-1 1 0 0,2 2-1 0 0,24-18 1 0 0,-30 24-20 0 0,-7 3-16 0 0,1 1 0 0 0,0-1 0 0 0,-1 0-1 0 0,1 0 1 0 0,-1 0 0 0 0,0 0 0 0 0,0-1 0 0 0,3-5-1 0 0,10-16 64 0 0,-1 11-62 0 0,0 0-1 0 0,2 1 1 0 0,-1 1 0 0 0,2 0 0 0 0,19-10-1 0 0,-4 2-4 0 0,-26 15-7 0 0,0 0 0 0 0,10-11 0 0 0,-10 11 0 0 0,-1 0 0 0 0,1-1 0 0 0,7-4 0 0 0,13-3 0 0 0,-20 11 0 0 0,0-1 0 0 0,-1 0 0 0 0,1 0 0 0 0,8-7 0 0 0,-8-2 0 0 0,-4 6 0 0 0,0 3 5 0 0,1-1-1 0 0,-1 1 1 0 0,1 0-1 0 0,0 0 1 0 0,0 0-1 0 0,0 0 1 0 0,0 0-1 0 0,1 0 1 0 0,-1 1-1 0 0,8-4 1 0 0,9-8 9 0 0,-9 4-5 0 0,0-1 0 0 0,0 0 0 0 0,10-16 0 0 0,-10 13 5 0 0,24-24 0 0 0,-10 14 9 0 0,11-8 18 0 0,-29 25-30 0 0,0 1-1 0 0,0-1 1 0 0,7-9-1 0 0,-7 7 16 0 0,1 0 1 0 0,0 1-1 0 0,9-8 0 0 0,46-40 28 0 0,0 0-31 0 0,-58 51-23 0 0,0 0 0 0 0,-1 0-1 0 0,1 0 1 0 0,-1-1 0 0 0,7-10-1 0 0,-6 7 20 0 0,1 1-1 0 0,8-10 0 0 0,-1 6-6 0 0,-9 8-10 0 0,0 0 1 0 0,0 0-1 0 0,0 0 1 0 0,0-1 0 0 0,-1 1-1 0 0,0-1 1 0 0,5-9-1 0 0,-5 7 41 0 0,0 1 0 0 0,0-1-1 0 0,1 0 1 0 0,0 1 0 0 0,0 0-1 0 0,7-7 1 0 0,-9 11-37 0 0,0 0 1 0 0,-1 0-1 0 0,1 0 1 0 0,-1 0-1 0 0,1 0 0 0 0,-1 0 1 0 0,0 0-1 0 0,0-1 1 0 0,0 1-1 0 0,0 0 0 0 0,0-1 1 0 0,0 1-1 0 0,-1-1 1 0 0,1-3-1 0 0,0 3-6 0 0,-1 1 0 0 0,1-1 0 0 0,0 1 0 0 0,0-1 0 0 0,0 1 0 0 0,0-1 0 0 0,1 1 0 0 0,-1 0 0 0 0,0-1 0 0 0,4-2 0 0 0,21-21 0 0 0,-12 12 0 0 0,2-8-3 0 0,-13 18 5 0 0,-1 0 1 0 0,1 1-1 0 0,0-1 0 0 0,0 1 1 0 0,0 0-1 0 0,6-5 0 0 0,0 1 19 0 0,-4 4-13 0 0,-1 0-1 0 0,0 0 1 0 0,0 0-1 0 0,0-1 0 0 0,0 0 1 0 0,0 0-1 0 0,4-7 0 0 0,-2-4 32 0 0,-5 12-37 0 0,0 1 1 0 0,-1 0 0 0 0,1 0-1 0 0,0 0 1 0 0,0 0-1 0 0,1 0 1 0 0,-1 0-1 0 0,0 0 1 0 0,1 0 0 0 0,2-3-1 0 0,5-4-2 0 0,-5 6 0 0 0,0-1 0 0 0,0 0 0 0 0,0-1 0 0 0,-1 1 0 0 0,1-1 0 0 0,-1 1 0 0 0,5-10 0 0 0,-4 3 0 0 0,1 1 0 0 0,0 0 0 0 0,1 1 0 0 0,0-1 0 0 0,14-15 0 0 0,-18 23 1 0 0,-1-1-1 0 0,1 0 1 0 0,0 1-1 0 0,-1-1 1 0 0,1 0-1 0 0,-1 0 1 0 0,0 0 0 0 0,1-4-1 0 0,-1 4 7 0 0,0 0 0 0 0,0 0 0 0 0,0 1 0 0 0,0-1 0 0 0,1 0 0 0 0,2-4-1 0 0,1 1-2 0 0,0 1-1 0 0,1-1 0 0 0,7-5 1 0 0,14-14-7 0 0,-10 7-21 0 0,-1-1 0 0 0,24-37 0 0 0,-28 31 24 0 0,-9 19 0 0 0,-1 0 0 0 0,1 1 0 0 0,0-1 0 0 0,6-7 0 0 0,-1 3 0 0 0,-1 0 0 0 0,0-1 0 0 0,8-19 0 0 0,3-5 0 0 0,-14 27 0 0 0,-1 0 0 0 0,6-15 0 0 0,-6 14 0 0 0,0 0 0 0 0,8-13 0 0 0,-3 8 0 0 0,-1 0 0 0 0,8-21 0 0 0,23-57 0 0 0,-11 32 0 0 0,20-35-3 0 0,-29 61 11 0 0,17-44 0 0 0,-18 38 63 0 0,-11 26-73 0 0,9-27 0 0 0,11-40 2 0 0,-6 30 0 0 0,-13 33 0 0 0,9-30 0 0 0,-4 20 0 0 0,-2 4 0 0 0,2-15 0 0 0,24-54 0 0 0,-30 79 0 0 0,9-16 0 0 0,-11 24 0 0 0,-1 0 0 0 0,0 1 0 0 0,0-1 0 0 0,-1 0 0 0 0,0-1 0 0 0,0 1 0 0 0,1-9 0 0 0,-2 11 0 0 0,0 0 0 0 0,0 0 0 0 0,1 1 0 0 0,-1-1 0 0 0,4-6 0 0 0,4-11 0 0 0,-4 7 0 0 0,0-1 0 0 0,9-14 0 0 0,5-9 0 0 0,-9 6 0 0 0,-7 23 0 0 0,-1 1 0 0 0,2-1 0 0 0,-1 0 0 0 0,6-8 0 0 0,-5 9 0 0 0,0 0 0 0 0,-1 1 0 0 0,0-1 0 0 0,0-1 0 0 0,-1 1 0 0 0,0 0 0 0 0,0-11 0 0 0,7-20 0 0 0,8-27 0 0 0,16-58 64 0 0,-32 118-64 0 0,0-2 0 0 0,1 1 0 0 0,0-1 0 0 0,0 1 0 0 0,1 0 0 0 0,5-11 0 0 0,29-59 0 0 0,-16 25 0 0 0,-16 38 0 0 0,8-26 0 0 0,-3 6 0 0 0,-8 27 0 0 0,0 0 0 0 0,-1 0 0 0 0,1-9 0 0 0,-1 10 0 0 0,-1 0 0 0 0,1 1 0 0 0,1-1 0 0 0,3-10 0 0 0,-4 10 5 0 0,1 1 1 0 0,-1-1-1 0 0,1 1 0 0 0,-2-1 1 0 0,1-11-1 0 0,0 11 0 0 0,-1 0 1 0 0,1 0-1 0 0,-1 1 0 0 0,2-1 1 0 0,2-11-1 0 0,24-58-5 0 0,-18 28 0 0 0,11-30 0 0 0,-14 44 0 0 0,-6 25 0 0 0,0 1 0 0 0,1-1 0 0 0,3-10 0 0 0,-2 10 0 0 0,-1 0 0 0 0,3-17 0 0 0,-4 19 0 0 0,0-1 0 0 0,0 0 0 0 0,1 1 0 0 0,5-12 0 0 0,-6 15 0 0 0,0 1 0 0 0,0-1 0 0 0,0 1 0 0 0,0-1 0 0 0,0 0 0 0 0,0 0 0 0 0,0-3 0 0 0,5-28 0 0 0,-2 20 0 0 0,-1-1 0 0 0,1-24 0 0 0,-3 32 0 0 0,-1 1 0 0 0,1 0 0 0 0,0-1 0 0 0,0 1 0 0 0,1 0 0 0 0,2-7 0 0 0,7-27 0 0 0,-5 20 0 0 0,-4 11 0 0 0,1 0 0 0 0,-6 4-12 0 0,0 4-36 0 0,2 1 48 0 0,-1-1-1 0 0,0 0 1 0 0,0 1-1 0 0,1 0 1 0 0,-1-1 0 0 0,0 1-1 0 0,0 0 1 0 0,0 0-1 0 0,1 0 1 0 0,-1 0 0 0 0,0 0-1 0 0,0 0 1 0 0,0 1-1 0 0,1-1 1 0 0,-1 0 0 0 0,0 1-1 0 0,1 0 1 0 0,-1-1-1 0 0,0 1 1 0 0,1 0 0 0 0,-1 0-1 0 0,1 0 1 0 0,-1 0-1 0 0,1 0 1 0 0,-1 0 0 0 0,-1 2-1 0 0,-2 1 0 0 0,-52 45 1 0 0,25-20 0 0 0,0 4-28 0 0,25-24 16 0 0,0-2 0 0 0,-16 14 0 0 0,16-14 12 0 0,-1-1 1 0 0,1 2-1 0 0,0-1 0 0 0,-6 10 1 0 0,-4 3-16 0 0,11-12-55 0 0,6-6-56 0 0,12-6-2985 0 0,39-21-679 0 0,-34 16 902 0 0,-1-4-4769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6:58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5064 0 0,'0'2'9330'0'0,"0"16"-5673"0"0,0 27 966 0 0,1-34-4142 0 0,-1 1 0 0 0,2-1-1 0 0,0 0 1 0 0,3 11 0 0 0,4 12 221 0 0,-6-21-513 0 0,1 0 1 0 0,0-1-1 0 0,9 20 1 0 0,7 10-9 0 0,10 18-38 0 0,-26-54-165 0 0,0 0 1 0 0,0 0-1 0 0,1 0 0 0 0,0 0 0 0 0,0-1 1 0 0,12 9-1 0 0,0 1-737 0 0,-2 0-273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7:02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87 8896 0 0,'0'0'13730'0'0,"-1"9"-13069"0"0,-3 0-464 0 0,-3 3-186 0 0,5-10 18 0 0,-1 1 274 0 0,0-8-214 0 0,2 5-122 0 0,0-2 71 0 0,1-1-177 0 0,0-4 154 0 0,1 1 1 0 0,-1 0 0 0 0,1 0-1 0 0,0 0 1 0 0,0 0-1 0 0,1 0 1 0 0,0 0-1 0 0,0 0 1 0 0,0 1-1 0 0,1-1 1 0 0,0 1-1 0 0,0-1 1 0 0,5-5-1 0 0,-1 3-27 0 0,-5 7-54 0 0,9-8-1853 0 0,-1 4-5947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7:06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65 17103 0 0,'0'0'1712'0'0,"-1"0"-1568"0"0,-4-4 3742 0 0,5 6-3844 0 0,1-1-1 0 0,-1 0 1 0 0,1 0 0 0 0,-1 0 0 0 0,1 0 0 0 0,0 0 0 0 0,-1-1 0 0 0,1 1-1 0 0,0 0 1 0 0,-1 0 0 0 0,1 0 0 0 0,0 0 0 0 0,0-1 0 0 0,1 2 0 0 0,3 2 83 0 0,32 38 260 0 0,-17-15-198 0 0,-7-9-54 0 0,0 2-1 0 0,-11-16-95 0 0,-1-1-1 0 0,1 0 0 0 0,0 1 1 0 0,1-1-1 0 0,-1 0 0 0 0,0 0 1 0 0,1 0-1 0 0,0-1 0 0 0,0 1 1 0 0,0-1-1 0 0,4 4 0 0 0,2 1 274 0 0,-8-6-282 0 0,-1-1-1 0 0,0 1 1 0 0,1-1-1 0 0,-1 1 0 0 0,1-1 1 0 0,-1 1-1 0 0,1-1 1 0 0,-1 1-1 0 0,1-1 1 0 0,0 0-1 0 0,-1 1 1 0 0,1-1-1 0 0,-1 0 1 0 0,1 0-1 0 0,1 1 1 0 0,-1-1-13 0 0,0 0 1 0 0,0 0 0 0 0,1 0 0 0 0,-1 0-1 0 0,0 0 1 0 0,0 0 0 0 0,1 0 0 0 0,-1 0 0 0 0,0 0-1 0 0,1-1 1 0 0,-1 1 0 0 0,0 0 0 0 0,0-1-1 0 0,0 1 1 0 0,0-1 0 0 0,1 0 0 0 0,-1 1-1 0 0,0-1 1 0 0,0 0 0 0 0,0 1 0 0 0,0-1 0 0 0,0 0-1 0 0,0 0 1 0 0,-1 0 0 0 0,1 0 0 0 0,0 0-1 0 0,0 0 1 0 0,-1 0 0 0 0,2-3 0 0 0,1-3-107 0 0,0 0 1 0 0,0 0 0 0 0,3-16 0 0 0,0 4 192 0 0,23-66 710 0 0,-22 66-645 0 0,-4 10-1027 0 0,0 0 0 0 0,3-14 0 0 0,-3 9-7854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8:43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5441 5528 0 0,'0'0'6873'0'0,"-1"-8"-5032"0"0,-4-6-741 0 0,4 11-900 0 0,-1 0 0 0 0,1 0-1 0 0,0 0 1 0 0,1 0 0 0 0,-1 0 0 0 0,0-7 0 0 0,0 5 94 0 0,1 1 1 0 0,-1-1 0 0 0,0 1-1 0 0,0 0 1 0 0,0-1 0 0 0,-1 1-1 0 0,0 0 1 0 0,1 0 0 0 0,-1 0-1 0 0,-3-5 1 0 0,4 8-208 0 0,1 0-1 0 0,-1 0 1 0 0,1 0 0 0 0,0 0 0 0 0,0 0-1 0 0,-1 0 1 0 0,1 0 0 0 0,0 0-1 0 0,0 0 1 0 0,0 0 0 0 0,0 0-1 0 0,0 0 1 0 0,1-2 0 0 0,-1-9 316 0 0,-3 2-203 0 0,0-1 0 0 0,1 0 0 0 0,0 0 0 0 0,1 0 0 0 0,0-13 0 0 0,-4-32 158 0 0,5 49-327 0 0,1 1 0 0 0,0 0 1 0 0,0 0-1 0 0,1 0 1 0 0,2-5-1 0 0,-2 5 37 0 0,0 0 1 0 0,-1 0-1 0 0,0 0 1 0 0,2-11-1 0 0,2-56 534 0 0,-6 42-308 0 0,0 19-199 0 0,1 0-1 0 0,0 0 1 0 0,0 0-1 0 0,2 1 0 0 0,2-16 1 0 0,9-32 290 0 0,6-16 39 0 0,-3-7-72 0 0,2-14 100 0 0,-5 31-87 0 0,1-3-27 0 0,17-43 347 0 0,-5 32-138 0 0,6-15-193 0 0,9-25-90 0 0,-34 102-211 0 0,1 2-1 0 0,12-19 0 0 0,9-18 98 0 0,-4 7-9 0 0,-16 29-70 0 0,12-26 0 0 0,-13 25-32 0 0,1 1 0 0 0,0 1 0 0 0,12-17 0 0 0,16-27 50 0 0,-21 33-53 0 0,-11 18-19 0 0,0 1 0 0 0,-1-1-1 0 0,0 0 1 0 0,0 0-1 0 0,2-9 1 0 0,-2 6 26 0 0,-1 1 0 0 0,7-11 0 0 0,4-16 220 0 0,-11 30-129 0 0,0 0 1 0 0,0 0-1 0 0,1 0 1 0 0,0 1-1 0 0,7-10 0 0 0,-7 10-249 0 0,0-1 0 0 0,0 1 0 0 0,0-1 0 0 0,0 0 0 0 0,2-9 0 0 0,-2 5 89 0 0,1-9 20 0 0,2 1 0 0 0,9-21 0 0 0,-9 24 28 0 0,7-22-1 0 0,-11 26-4 0 0,2-1 0 0 0,0 1 0 0 0,0 0 0 0 0,7-11 0 0 0,17-29 107 0 0,-21 40-112 0 0,-1-1-1 0 0,0 0 1 0 0,9-24-1 0 0,6-14 19 0 0,19-42 34 0 0,0 0 0 0 0,-35 81-64 0 0,42-71 0 0 0,-23 38 0 0 0,-19 33 0 0 0,0 0 0 0 0,1 1 0 0 0,1 0 0 0 0,9-13 0 0 0,-1 5 0 0 0,8-9 0 0 0,21-14 0 0 0,13-19 0 0 0,-45 47 0 0 0,27-26 248 0 0,-34 34-191 0 0,-5 5-44 0 0,0-1 1 0 0,0 1-1 0 0,0 0 0 0 0,0-1 1 0 0,0 1-1 0 0,0-1 0 0 0,0 1 0 0 0,0-1 1 0 0,0 0-1 0 0,-1 1 0 0 0,1-1 0 0 0,-1 0 1 0 0,1 1-1 0 0,0-4 0 0 0,-1 1-13 0 0,1 1 0 0 0,0-1 0 0 0,1 0 0 0 0,-1 1 0 0 0,1-1 0 0 0,-1 1 0 0 0,1-1 0 0 0,0 1 0 0 0,1 0 0 0 0,-1 0 0 0 0,5-6 0 0 0,-4 6 0 0 0,-1 1 0 0 0,0-1 0 0 0,-1 0 0 0 0,1 0 0 0 0,2-5 0 0 0,6-9 0 0 0,92-118 0 0 0,-86 117-220 0 0,34-31 0 0 0,-41 40 204 0 0,5-1 16 0 0,-12 9 0 0 0,1-1 0 0 0,-1 0 0 0 0,0 1 0 0 0,1-1 0 0 0,-1 0 0 0 0,0-1 0 0 0,2-2 0 0 0,1-2 0 0 0,1 1 0 0 0,11-11 0 0 0,-11 11 0 0 0,0 0 0 0 0,10-13 0 0 0,41-57 0 0 0,-54 72 0 0 0,0 0 0 0 0,1 0 0 0 0,-1 0 0 0 0,1 1 0 0 0,0-1 0 0 0,1 1 0 0 0,4-3 0 0 0,23-25 0 0 0,-6 0 0 0 0,-14 20 0 0 0,0-1 0 0 0,18-23 0 0 0,1-2 0 0 0,30-34 0 0 0,6-12 20 0 0,-52 63 191 0 0,-13 16-176 0 0,1 1-1 0 0,-1-1 0 0 0,0 1 1 0 0,1 0-1 0 0,4-4 0 0 0,0 0-81 0 0,0 1-1 0 0,-1-1 0 0 0,10-15 1 0 0,8-10 16 0 0,-19 27 65 0 0,1 0 1 0 0,-1 0-1 0 0,13-7 0 0 0,-12 8-50 0 0,-1 1-1 0 0,1-1 1 0 0,-1-1 0 0 0,0 1-1 0 0,4-6 1 0 0,-6 7-20 0 0,0 1 1 0 0,0-1-1 0 0,0 1 1 0 0,7-5 0 0 0,8-6-43 0 0,18-15 78 0 0,-12 8 0 0 0,-18 16 0 0 0,0-1 0 0 0,11-10 0 0 0,-3 1 0 0 0,1 0 0 0 0,23-17 0 0 0,-20 14 0 0 0,-16 14 0 0 0,1 0 0 0 0,0 0 0 0 0,0 1 0 0 0,0-1 0 0 0,1 1 0 0 0,4-4 0 0 0,1 1 0 0 0,0-1 0 0 0,0 0 0 0 0,13-12 0 0 0,13-10 0 0 0,6-1 0 0 0,-23 19 0 0 0,-6 4 0 0 0,0-1 0 0 0,0 0 0 0 0,14-13 0 0 0,13-8 0 0 0,-14 10 0 0 0,-22 16 0 0 0,1 0 0 0 0,-1 0 0 0 0,0 0 0 0 0,1-1 0 0 0,-1 1 0 0 0,0-1 0 0 0,-1 0 0 0 0,1 1 0 0 0,0-1 0 0 0,-1-1 0 0 0,0 1 0 0 0,1 0 0 0 0,-1-1 0 0 0,0 1 0 0 0,1-6 0 0 0,-2 7 0 0 0,0 0 0 0 0,-1-1 0 0 0,1 1 0 0 0,0 0 0 0 0,0 0 0 0 0,0 0 0 0 0,1-1 0 0 0,-1 1 0 0 0,0 1 0 0 0,1-1 0 0 0,-1 0 0 0 0,1 0 0 0 0,0 0 0 0 0,0 1 0 0 0,3-3 0 0 0,35-33 0 0 0,-27 28 0 0 0,-1 1 0 0 0,0-1 0 0 0,13-11 0 0 0,-12 8 0 0 0,1 1 0 0 0,21-13 0 0 0,49-29 0 0 0,-75 47 39 0 0,-4 3-9 0 0,0-1 0 0 0,0 1 1 0 0,12-4-1 0 0,1-1-59 0 0,-14 7 24 0 0,1-1-1 0 0,-1 0 0 0 0,0 0 1 0 0,0 0-1 0 0,0 0 0 0 0,0-1 0 0 0,0 0 1 0 0,5-4-1 0 0,-2 1 6 0 0,9-3 0 0 0,20-15 0 0 0,-27 20 0 0 0,-2-1 0 0 0,-1 0 0 0 0,1 1 0 0 0,12-6 0 0 0,4-1 0 0 0,-9 2 25 0 0,3-2 78 0 0,-8 8-1 0 0,21-11-360 0 0,-26 11 235 0 0,12-5 26 0 0,-7 4-5 0 0,-6 3 4 0 0,0-1 1 0 0,0 1-1 0 0,-1 0 1 0 0,1 0 0 0 0,0 1-1 0 0,4-2 1 0 0,-5 2 293 0 0,11-7-184 0 0,-2 2-121 0 0,9-3-222 0 0,7 1 98 0 0,-4-1 114 0 0,25-12 19 0 0,-42 16 0 0 0,-4 3 0 0 0,0-1 0 0 0,0 1 0 0 0,0 0 0 0 0,0-1 0 0 0,0 1 0 0 0,1 0 0 0 0,-1 1 0 0 0,5-2 0 0 0,47-22 0 0 0,-45 20 0 0 0,3-2 0 0 0,21-12 0 0 0,2 2 0 0 0,-28 13 0 0 0,31-18 0 0 0,-31 19 0 0 0,-6 2 0 0 0,1 0 0 0 0,-1 0 0 0 0,1 0 0 0 0,-1 0 0 0 0,0-1 0 0 0,1 1 0 0 0,-1 0 0 0 0,1-1 0 0 0,-1 1 0 0 0,0-1 0 0 0,3-1 0 0 0,14-3 0 0 0,-18 5 0 0 0,1 0 0 0 0,-1 0 0 0 0,1 0 0 0 0,-1 0 0 0 0,0 0 0 0 0,1 0 0 0 0,-1 0 0 0 0,1 0 0 0 0,-1 0 0 0 0,1 0 0 0 0,-1 0 0 0 0,1 0 0 0 0,-1 0 0 0 0,0-1 0 0 0,1 1 0 0 0,-1 0 0 0 0,1 0 0 0 0,-1-1 0 0 0,0 1 0 0 0,1 0 0 0 0,-1 0 0 0 0,0-1 0 0 0,1 1 0 0 0,0-1 0 0 0,-1 1 0 0 0,0-1 0 0 0,1 1 0 0 0,-1-1 0 0 0,0 1 0 0 0,1-1 0 0 0,-1 1 0 0 0,0-1 0 0 0,1 1 0 0 0,-1 0 0 0 0,1-1 0 0 0,-1 1 0 0 0,1 0 0 0 0,-1-1 0 0 0,1 1 0 0 0,-1 0 0 0 0,1 0 0 0 0,-1 0 0 0 0,1-1 0 0 0,0 1 0 0 0,-1 0 0 0 0,1 0 0 0 0,0 0 0 0 0,17-5 0 0 0,-1-2 0 0 0,1-1 0 0 0,22-11 0 0 0,-22 11 0 0 0,-7 1 0 0 0,15-6 0 0 0,0 0 0 0 0,-1-1 0 0 0,-20 11 0 0 0,-3 1 0 0 0,1 1 0 0 0,0 0 0 0 0,-1-1 0 0 0,1 1 0 0 0,0 1 0 0 0,0-1 0 0 0,4-1 0 0 0,3-2 0 0 0,12-12 15 0 0,-21 15-9 0 0,51-25 365 0 0,-42 21-371 0 0,-8 4 0 0 0,-1 0 0 0 0,1 0 0 0 0,-1 0 0 0 0,1 0 0 0 0,-1 1 0 0 0,1-1 0 0 0,-1 1 0 0 0,1-1 0 0 0,2 1 0 0 0,11-3 0 0 0,-12 1 0 0 0,0-1 0 0 0,46-16-24 0 0,-44 19-32 0 0,-4 1 40 0 0,0-1-1 0 0,1 0 1 0 0,-1 0-1 0 0,0 0 1 0 0,0 0-1 0 0,1 0 1 0 0,-1-1-1 0 0,0 1 1 0 0,0 0-1 0 0,0 0 1 0 0,0-1-1 0 0,1 1 1 0 0,-1-1-1 0 0,0 1 1 0 0,0-1 0 0 0,1 0-1 0 0,1-1 17 0 0,12-1 0 0 0,-9 2 0 0 0,14-2 0 0 0,6-6 0 0 0,-24 8 0 0 0,1-1 0 0 0,0 1 0 0 0,0 1 0 0 0,0-1 0 0 0,0 0 0 0 0,4 0 0 0 0,-6 1 0 0 0,1 0 0 0 0,-1 0 0 0 0,1-1 0 0 0,-1 1 0 0 0,0 0 0 0 0,1-1 0 0 0,-1 1 0 0 0,1-1 0 0 0,-1 0 0 0 0,0 1 0 0 0,1-1 0 0 0,-1 0 0 0 0,1-1 0 0 0,4-1 0 0 0,30-13 0 0 0,-27 13 0 0 0,32-6 0 0 0,-30 6 0 0 0,28-13 336 0 0,-38 15-451 0 0,1 1-1 0 0,10-6 5 0 0,6 1 117 0 0,-12 5-6 0 0,24-7 0 0 0,-20 4 0 0 0,-8 4 0 0 0,1 0 0 0 0,18-5 0 0 0,9-3 0 0 0,19-1 0 0 0,-41 7 20 0 0,-7 1 75 0 0,30-3-78 0 0,-21 3-29 0 0,1-1 12 0 0,20-6 16 0 0,-30 7 61 0 0,1 0 5 0 0,9-1-21 0 0,5-2-56 0 0,-15 1 10 0 0,2 0-26 0 0,23 1-77 0 0,5 1 19 0 0,-20 0 69 0 0,6-1 0 0 0,8-5 0 0 0,-11 4 83 0 0,3 0-22 0 0,9 2-141 0 0,-23 2 81 0 0,16-1 94 0 0,-1-1-95 0 0,-9 0 0 0 0,0-3 0 0 0,35-3-80 0 0,-8 1 93 0 0,-22 0 54 0 0,-6 4-67 0 0,1 1 0 0 0,2 0 0 0 0,-9-1 0 0 0,0-2 0 0 0,19-1 0 0 0,-16 3 0 0 0,42-4 0 0 0,-33 1 0 0 0,4 3 0 0 0,-12 0 0 0 0,-3 1 0 0 0,-1 0 0 0 0,1 0 0 0 0,-1 1 0 0 0,0-1 0 0 0,1 1 0 0 0,-1-1 0 0 0,1 1 0 0 0,2 1 0 0 0,-2-1 0 0 0,-2-1 0 0 0,16-4 0 0 0,11 0 0 0 0,-11-1 0 0 0,-14 4 0 0 0,25 2 0 0 0,-4-1 53 0 0,5 0-42 0 0,-19 0-11 0 0,2 0 0 0 0,-2 0 0 0 0,0 0 0 0 0,52 0 0 0 0,-47 1 0 0 0,-6 1 0 0 0,-1-1 0 0 0,0-1 0 0 0,14 0 0 0 0,-15 2 0 0 0,16 0 0 0 0,-14-3 7 0 0,-7 1-3 0 0,0-1-1 0 0,-1 1 1 0 0,1 0-1 0 0,0 0 1 0 0,0 0 0 0 0,-1 0-1 0 0,1 0 1 0 0,0 0-1 0 0,-1 1 1 0 0,1-1-1 0 0,0 0 1 0 0,1 2-1 0 0,7 3 5 0 0,-4-2-3 0 0,17-1-22 0 0,-4 2-45 0 0,-9-3 102 0 0,-6-1-36 0 0,-1 0 0 0 0,1 1 0 0 0,0-1 0 0 0,-1 1 0 0 0,7 1 0 0 0,10 3-24 0 0,-15-5 3 0 0,-3 0 17 0 0,1 0 1 0 0,-1 1-1 0 0,0-1 0 0 0,0 0 0 0 0,1 1 0 0 0,-1 0 1 0 0,0-1-1 0 0,0 1 0 0 0,3 1 0 0 0,30 11 0 0 0,-22-10 0 0 0,-1 0 0 0 0,24 3 0 0 0,5 1 0 0 0,11-4 0 0 0,-10 2 0 0 0,1 0 0 0 0,3 3 13 0 0,-24-5 4 0 0,74 5 33 0 0,-87-8-50 0 0,0 1 0 0 0,16 4 0 0 0,-16-3 0 0 0,0-1 0 0 0,15 1 0 0 0,-16-1 0 0 0,1 0 0 0 0,16 4 0 0 0,-5-1 0 0 0,33 6 0 0 0,-13-2 0 0 0,-21-3 0 0 0,-15-4 0 0 0,1 1 0 0 0,-1-1 0 0 0,1-1 0 0 0,7 2 0 0 0,37 6 0 0 0,-37-7 0 0 0,0 0 0 0 0,-1 1 0 0 0,15 4 0 0 0,-15-4 0 0 0,18 5 9 0 0,2 1 19 0 0,41 4-1 0 0,-46-10-27 0 0,-10 0 0 0 0,0 0 0 0 0,19 5 0 0 0,-23-4 0 0 0,-10-2 0 0 0,0 0 0 0 0,1-1 0 0 0,-1 1 0 0 0,0-1 0 0 0,1 1 0 0 0,3-1 0 0 0,5 1 0 0 0,-1 0 0 0 0,0 1 0 0 0,17 4 0 0 0,-17-3 0 0 0,0-1 0 0 0,0 0 0 0 0,16 1 0 0 0,-13-2 0 0 0,0 1 0 0 0,0 0 0 0 0,16 5 0 0 0,24 9 0 0 0,-13-4 0 0 0,-35-11 0 0 0,-1 0 0 0 0,1 1 0 0 0,-1 0 0 0 0,1 0 0 0 0,4 3 0 0 0,7 2 0 0 0,25 9 0 0 0,-32-12 0 0 0,0 0 0 0 0,-1 0 0 0 0,19 4 0 0 0,-17-6 0 0 0,0 1 0 0 0,15 7 0 0 0,-7-3 0 0 0,26 9 0 0 0,-39-14 0 0 0,1-1 0 0 0,-1 1 0 0 0,0 0 0 0 0,6 4 0 0 0,1 0 0 0 0,10 2 2 0 0,-14-5-42 0 0,1 0 0 0 0,-1 0-1 0 0,12 1 1 0 0,-14-3 49 0 0,-1 1 0 0 0,0-1-1 0 0,9 5 1 0 0,-9-4 0 0 0,0 0 0 0 0,0 0-1 0 0,0-1 1 0 0,7 2 0 0 0,1 1-25 0 0,37 17-67 0 0,-16-8 86 0 0,17 5 55 0 0,-17-7-20 0 0,69 25-134 0 0,-88-32 96 0 0,-12-3 0 0 0,1 0 0 0 0,-1 0 0 0 0,1 0 0 0 0,-1 1 0 0 0,1-1 0 0 0,3 3 0 0 0,-2-1 0 0 0,-1-1 0 0 0,0 0 0 0 0,0-1 0 0 0,1 1 0 0 0,-1-1 0 0 0,8 2 0 0 0,13 4 0 0 0,-17-5 0 0 0,20 10 0 0 0,-22-10 0 0 0,-1 0 0 0 0,0-1 0 0 0,0 1 0 0 0,11 1 0 0 0,4 1 0 0 0,10 6 0 0 0,-4-6 0 0 0,-8 1 0 0 0,11 10 0 0 0,18 5 128 0 0,30 8-201 0 0,-59-27 55 0 0,-16-1 22 0 0,0 0 1 0 0,0 0 0 0 0,0 1 0 0 0,1-1-1 0 0,-1 0 1 0 0,0 0 0 0 0,0 1-1 0 0,0 0 1 0 0,0-1 0 0 0,0 1 0 0 0,3 2-1 0 0,42 15 7 0 0,-7-1 53 0 0,30 23-64 0 0,-65-37 0 0 0,14 8 0 0 0,-11-7 0 0 0,-5-4 0 0 0,-1 1 0 0 0,0 0 0 0 0,0 0 0 0 0,0 0 0 0 0,0 0 0 0 0,0 1 0 0 0,0-1 0 0 0,0 1 0 0 0,0-1 0 0 0,-1 1 0 0 0,3 2 0 0 0,0-1-11 0 0,1 0 1 0 0,-1 0-1 0 0,1 0 1 0 0,9 3-1 0 0,-3 0-17 0 0,-1 1-31 0 0,-8-5 72 0 0,0 0-1 0 0,0 0 1 0 0,0 0 0 0 0,1 0-1 0 0,-1 0 1 0 0,5 2-1 0 0,-6-4-11 0 0,14 10 10 0 0,-12-5-15 0 0,-1-1-5 0 0,4 1-17 0 0,0 0 1 0 0,13 7 0 0 0,-12-8 52 0 0,0 0-1 0 0,10 9 1 0 0,3-1 18 0 0,-18-11-44 0 0,0-1 1 0 0,0 1 0 0 0,0 1 0 0 0,1-1 0 0 0,-1 0 0 0 0,0 1 0 0 0,-1-1-1 0 0,1 1 1 0 0,0-1 0 0 0,3 4 0 0 0,9 10 7 0 0,-12-14-6 0 0,-1 0-1 0 0,1 0 0 0 0,-1 0 1 0 0,1 1-1 0 0,-1-1 1 0 0,1 1-1 0 0,-1-1 1 0 0,0 1-1 0 0,0-1 1 0 0,0 1-1 0 0,0 0 1 0 0,0 0-1 0 0,0 0 1 0 0,0-1-1 0 0,-1 1 0 0 0,1 0 1 0 0,0 4-1 0 0,-1-5-1 0 0,0 0-1 0 0,0 1 1 0 0,1-1-1 0 0,-1 0 0 0 0,0 1 1 0 0,0-1-1 0 0,1 0 1 0 0,-1 0-1 0 0,1 0 1 0 0,0 0-1 0 0,-1 1 0 0 0,1-1 1 0 0,0 0-1 0 0,-1 0 1 0 0,1 0-1 0 0,0 0 1 0 0,0 0-1 0 0,0 0 0 0 0,0-1 1 0 0,0 1-1 0 0,0 0 1 0 0,0 0-1 0 0,0-1 1 0 0,0 1-1 0 0,2 0 0 0 0,0 1 0 0 0,-1-1 0 0 0,1 1 0 0 0,0 0 0 0 0,-1 0 0 0 0,0 1 0 0 0,4 3 0 0 0,9 10-21 0 0,0-1 0 0 0,1-1 1 0 0,0-1-1 0 0,29 19 0 0 0,-24-20 82 0 0,-17-10-83 0 0,0 0 1 0 0,0 0 0 0 0,0 1 0 0 0,0-1 0 0 0,-1 1-1 0 0,6 5 1 0 0,11 10 79 0 0,14 9 36 0 0,32 35-30 0 0,-18-14 0 0 0,-35-38-66 0 0,-6-4 6 0 0,0 0 0 0 0,11 12 1 0 0,10 6 48 0 0,9 15 24 0 0,-5-8 70 0 0,-31-30-147 0 0,0 0 0 0 0,0 0 0 0 0,0 0 0 0 0,0 1 0 0 0,0-1 0 0 0,-1 0 0 0 0,1 0 0 0 0,0 1 0 0 0,0 1 0 0 0,0-2 0 0 0,-1 0 0 0 0,1 0 0 0 0,0 0 0 0 0,-1 1 0 0 0,1-1 0 0 0,0 0 0 0 0,0 0 0 0 0,0 0 0 0 0,0 0 0 0 0,0 0 0 0 0,2 1 0 0 0,5 5 15 0 0,1 0 0 0 0,-1 1 0 0 0,13 15 0 0 0,-13-13-11 0 0,7 18-4 0 0,-8-20 0 0 0,-6-6 0 0 0,1 0 0 0 0,0 0 0 0 0,0 0 0 0 0,-1 0 0 0 0,1 1 0 0 0,-1-1 0 0 0,0 0 0 0 0,1 1 0 0 0,-1-1 0 0 0,0 1 0 0 0,-1-1 0 0 0,2 6 0 0 0,-2-6-12 0 0,1 1 0 0 0,-1-1 0 0 0,0 0 0 0 0,1 0 0 0 0,-1 1 0 0 0,1-1 0 0 0,0 0 0 0 0,0 0 0 0 0,0 0 0 0 0,0 0 0 0 0,0 0 0 0 0,2 3 0 0 0,20 20-259 0 0,-15-18 210 0 0,11 9-54 0 0,-14-12 102 0 0,0 0-1 0 0,0 1 0 0 0,-1 0 0 0 0,5 5 0 0 0,10 17 173 0 0,-13-17-34 0 0,1 0 0 0 0,0-1 0 0 0,12 13 0 0 0,4 1-99 0 0,-19-17-20 0 0,2-1-1 0 0,-1 1 0 0 0,1-1 1 0 0,8 6-1 0 0,8 8-253 0 0,-3-2-24 0 0,-6-7 203 0 0,-3-2 211 0 0,0-1 0 0 0,-1 2 0 0 0,16 15 0 0 0,-24-22-138 0 0,0 0 0 0 0,1 0-1 0 0,-1-1 1 0 0,1 1 0 0 0,-1 0 0 0 0,1-1 0 0 0,0 1 0 0 0,0-1 0 0 0,2 1 0 0 0,3 5 10 0 0,-5-3-14 0 0,1 0 0 0 0,0 0 0 0 0,0 0 0 0 0,0-1 0 0 0,6 5 0 0 0,39 44 0 0 0,-40-44 0 0 0,-1-1 0 0 0,12 17 0 0 0,1-1 0 0 0,1 2 0 0 0,28 37 0 0 0,-34-36 25 0 0,6 8 14 0 0,-16-27-39 0 0,-1 0 0 0 0,1 0 0 0 0,4 14 0 0 0,8 13 0 0 0,70 86 0 0 0,-50-72 0 0 0,-12-9 6 0 0,-19-30-12 0 0,-1 0 1 0 0,1 0-1 0 0,0-1 1 0 0,1 0 0 0 0,9 9-1 0 0,-4-5-1 0 0,0 0-1 0 0,12 18 0 0 0,2 2 18 0 0,-20-25-10 0 0,0 1 0 0 0,-1-1 0 0 0,4 9 0 0 0,2 2 0 0 0,44 61 0 0 0,-45-65 0 0 0,-8-11 0 0 0,1 1 0 0 0,-1-1 0 0 0,1 1 0 0 0,-1-1 0 0 0,0 1 0 0 0,-1 0 0 0 0,1 0 0 0 0,1 5 0 0 0,0 0 0 0 0,1 0-1 0 0,0 0 1 0 0,8 13-1 0 0,1 3 14 0 0,44 90 40 0 0,-48-95-53 0 0,-3-6 0 0 0,16 26 0 0 0,6 11 0 0 0,-13-21 0 0 0,-8-17 0 0 0,-3-6 0 0 0,0 0 0 0 0,8 11 0 0 0,6 15 0 0 0,5 3 0 0 0,-14-22 0 0 0,0 0 0 0 0,12 12 0 0 0,-17-21 0 0 0,0 1 0 0 0,0-1 0 0 0,-1 1 0 0 0,3 6 0 0 0,5 7 0 0 0,46 82 148 0 0,-31-60-144 0 0,-14-19-4 0 0,-8-15 0 0 0,0-1 0 0 0,0 1 0 0 0,-1 0 0 0 0,0 0 0 0 0,-1 1 0 0 0,1-1 0 0 0,1 12 0 0 0,-2-6 0 0 0,1 0 0 0 0,1 0 0 0 0,0 0 0 0 0,0-1 0 0 0,1 1 0 0 0,9 14 0 0 0,-10-19 0 0 0,-1 0 0 0 0,3 15 0 0 0,5 11 0 0 0,-4-17 0 0 0,2-1 0 0 0,9 16 0 0 0,-10-18 0 0 0,-1 0 0 0 0,9 23 0 0 0,-11-24 0 0 0,0-1 0 0 0,0 1 0 0 0,2-1 0 0 0,12 18 0 0 0,-12-19 0 0 0,0 1 0 0 0,0-1 0 0 0,-1 1 0 0 0,-1 1 0 0 0,6 17 0 0 0,4 9 0 0 0,-9-22 0 0 0,7 28 0 0 0,-8-26 0 0 0,11 30 0 0 0,41 116 0 0 0,-50-144 0 0 0,-4-14 0 0 0,0 0 0 0 0,-1 1 0 0 0,1 7 0 0 0,8 22 0 0 0,-8-29 0 0 0,0 0 0 0 0,-1-1 0 0 0,2 11 0 0 0,-3-10 0 0 0,1 0 0 0 0,0-1 0 0 0,3 9 0 0 0,-3-10 0 0 0,0 0 0 0 0,0 0 0 0 0,0 0 0 0 0,-1 0 0 0 0,0 0 0 0 0,0 7 0 0 0,-1-3 0 0 0,1-1 0 0 0,1 1 0 0 0,-1 0 0 0 0,2-1 0 0 0,4 13 0 0 0,1 7 0 0 0,1 19 0 0 0,-7-34 0 0 0,0 0 0 0 0,7 20 0 0 0,-5-23 0 0 0,-2 1 0 0 0,1 0 0 0 0,-1-1 0 0 0,-1 1 0 0 0,0 21 0 0 0,0-17 0 0 0,5 25 0 0 0,-2-14 0 0 0,5 20 0 0 0,-6-35 0 0 0,0 1 0 0 0,-1 0 0 0 0,1 19 0 0 0,2-12 0 0 0,-4-13 0 0 0,0 0 0 0 0,0 0 0 0 0,0 0 0 0 0,-1 9 0 0 0,0-3 0 0 0,1-1 0 0 0,2 15 0 0 0,-3-23 0 0 0,-1-3 0 0 0,1 0 0 0 0,0 0 0 0 0,0 0 0 0 0,0 0 0 0 0,0 0 0 0 0,0 0 0 0 0,0-1 0 0 0,0 1 0 0 0,0 0 0 0 0,0 0 0 0 0,1 0 0 0 0,-1 0 0 0 0,0 0 0 0 0,0 0 0 0 0,1 1 0 0 0,1 3 0 0 0,-1-1 0 0 0,-1 1 0 0 0,1-1 0 0 0,0 1 0 0 0,-1-1 0 0 0,-1 8 0 0 0,1 23 0 0 0,0 0 0 0 0,1-20 0 0 0,1-13 0 0 0,0 2 0 0 0,-2 11 0 0 0,0 15-16 0 0,1-26-64 0 0,1 3-16 0 0,-1-5 5 0 0,0 0 15 0 0,2 6-17 0 0,-2-6 10 0 0,-1 0-62 0 0,0-1 827 0 0,0-1-870 0 0,0 0 1 0 0,0 1-1 0 0,0-1 0 0 0,0 1 0 0 0,0-1 1 0 0,0 1-1 0 0,0-1 0 0 0,0 0 0 0 0,0 1 0 0 0,0-1 1 0 0,0 1-1 0 0,0-1 0 0 0,0 0 0 0 0,-1 1 1 0 0,1-1-1 0 0,0 1 0 0 0,0-1 0 0 0,0 0 1 0 0,0 1-1 0 0,-1-1 0 0 0,1 0 0 0 0,0 1 0 0 0,0-1 1 0 0,-1 0-1 0 0,1 1 0 0 0,0-1 0 0 0,-1 0 1 0 0,1 0-1 0 0,0 1 0 0 0,-1-1 0 0 0,1 0 0 0 0,0 0 1 0 0,-1 0-1 0 0,1 0 0 0 0,-1 1 0 0 0,1-1 1 0 0,-1 0-1 0 0,-5-2-1983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0:28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1 147 14336 0 0,'0'0'1305'0'0,"1"-1"-1076"0"0,43-35 2230 0 0,1-1-281 0 0,-27 24-1573 0 0,30-31 0 0 0,-47 41-590 0 0,-1 3-15 0 0,1-1 0 0 0,-1 0 0 0 0,0 0 0 0 0,1 1 0 0 0,-1-1 0 0 0,1 1 0 0 0,-1-1 0 0 0,1 0 0 0 0,-1 1 0 0 0,1-1 0 0 0,-1 1 0 0 0,1-1 0 0 0,-1 1 0 0 0,1-1 0 0 0,0 1 0 0 0,-1 0 0 0 0,1-1 0 0 0,0 1 0 0 0,0 0 1 0 0,-1-1-1 0 0,1 1 0 0 0,0 0 0 0 0,0 0 0 0 0,0 0 0 0 0,1-1-227 0 0</inkml:trace>
  <inkml:trace contextRef="#ctx0" brushRef="#br0" timeOffset="1">71 301 16272 0 0,'0'0'1627'0'0,"1"2"-1487"0"0,0-2-94 0 0,-1 1 0 0 0,1 0 0 0 0,0 0 0 0 0,-1 0 0 0 0,1-1 0 0 0,0 1 0 0 0,0 0 0 0 0,-1-1 0 0 0,1 1 0 0 0,0-1 0 0 0,0 1-1 0 0,0-1 1 0 0,0 1 0 0 0,0-1 0 0 0,-1 1 0 0 0,1-1 0 0 0,0 0 0 0 0,0 0 0 0 0,0 1 0 0 0,0-1 0 0 0,0 0 0 0 0,0 0 0 0 0,0 0-1 0 0,0 0 1 0 0,0 0 0 0 0,0 0 0 0 0,0 0 0 0 0,0-1 0 0 0,0 1 0 0 0,0 0 0 0 0,0 0 0 0 0,0-1 0 0 0,0 1 0 0 0,0-1 0 0 0,1 0 0 0 0,1 0 142 0 0,5-1-55 0 0,1-1 1 0 0,-1 0 0 0 0,0 0 0 0 0,0-1-1 0 0,0 0 1 0 0,0 0 0 0 0,0-1 0 0 0,-1 0-1 0 0,10-9 1 0 0,31-38-666 0 0,-30 37-731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8:44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1 349 17591 0 0,'0'0'6084'0'0,"5"9"-4216"0"0,6 17-614 0 0,12 34-244 0 0,1-2-544 0 0,-11-29-268 0 0,-12-26-158 0 0,1 1-1 0 0,0-1 0 0 0,0 1 1 0 0,1-1-1 0 0,-1 0 0 0 0,1 1 1 0 0,-1-1-1 0 0,1-1 1 0 0,0 1-1 0 0,0 0 0 0 0,0-1 1 0 0,0 1-1 0 0,1-1 0 0 0,6 3 1 0 0,-9-4-14 0 0,1 0 0 0 0,0 0 1 0 0,0-1-1 0 0,0 1 0 0 0,0-1 0 0 0,0 0 0 0 0,0 1 1 0 0,0-1-1 0 0,0 0 0 0 0,0 0 0 0 0,0 0 1 0 0,1-1-1 0 0,-1 1 0 0 0,0 0 0 0 0,0-1 1 0 0,0 1-1 0 0,-1-1 0 0 0,1 0 0 0 0,0 0 1 0 0,0 1-1 0 0,0-1 0 0 0,0-1 0 0 0,-1 1 0 0 0,1 0 1 0 0,0 0-1 0 0,-1 0 0 0 0,1-1 0 0 0,-1 1 1 0 0,0-1-1 0 0,3-3 0 0 0,3-4 45 0 0,-1-1 0 0 0,0 0 1 0 0,-1-1-1 0 0,0 1 0 0 0,7-22 0 0 0,10-59 166 0 0,-9 33-128 0 0,14-88-60 0 0,-14 66-600 0 0,-4 29-120 0 0,-5-1-37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8:50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12 11000 0 0,'0'0'4785'0'0,"-1"-7"533"0"0,-3 3-2522 0 0,5 5-2738 0 0,0 1-1 0 0,-1 0 0 0 0,1-1 1 0 0,-1 1-1 0 0,1 0 0 0 0,-1 0 1 0 0,0-1-1 0 0,1 4 0 0 0,-1-3 71 0 0,-1-2-103 0 0,0 1-1 0 0,1 0 0 0 0,-1 0 1 0 0,0 0-1 0 0,0-1 0 0 0,0 1 1 0 0,0-1-1 0 0,0 1 0 0 0,0 0 1 0 0,0-1-1 0 0,0 0 0 0 0,0 1 1 0 0,0-1-1 0 0,-2 1 0 0 0,-4 1 23 0 0,5 0-62 0 0,-2-1 67 0 0,-13 2-345 0 0,-25-1-4238 0 0,41-2 4273 0 0,-22 0-7116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8:51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0 6912 0 0,'12'13'16345'0'0,"-18"-3"-16270"0"0,-55 85 888 0 0,53-83-1149 0 0,-12 26-1 0 0,10-19 32 0 0,10-18 126 0 0,0 0 1 0 0,-1-1-1 0 0,1 1 0 0 0,0-1 0 0 0,-1 1 1 0 0,1 0-1 0 0,0-1 0 0 0,-1 1 0 0 0,1-1 0 0 0,-1 1 1 0 0,1-1-1 0 0,-1 1 0 0 0,1-1 0 0 0,-1 1 1 0 0,1-1-1 0 0,-1 0 0 0 0,1 1 0 0 0,-1-1 0 0 0,0 0 1 0 0,-1 1-1 0 0,2-1-14 0 0,0 0 0 0 0,-1 0 0 0 0,1-1 1 0 0,0 1-1 0 0,-1 0 0 0 0,1 0 0 0 0,-1 0 0 0 0,1-1 1 0 0,0 1-1 0 0,-1 0 0 0 0,1 0 0 0 0,0-1 0 0 0,-1 1 0 0 0,1 0 1 0 0,0-1-1 0 0,0 1 0 0 0,-1 0 0 0 0,1-1 0 0 0,0 1 1 0 0,0 0-1 0 0,0-1 0 0 0,0 1 0 0 0,-1-1 0 0 0,0-1-627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8:51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12408 0 0,'0'0'1497'0'0,"10"-3"1887"0"0,33 21 381 0 0,-40-17-3610 0 0,1 0 0 0 0,-1 0 0 0 0,0 0 0 0 0,0 0 0 0 0,0-1 0 0 0,1 1 0 0 0,-1-1 0 0 0,0 0 0 0 0,6 0 0 0 0,-6-1-79 0 0,0 1 0 0 0,0 0 0 0 0,1 0 0 0 0,-1 1 0 0 0,0-1 0 0 0,0 0 0 0 0,0 1 0 0 0,0 0-1 0 0,0 0 1 0 0,0 0 0 0 0,4 2 0 0 0,1 2-63 0 0,11 5-14 0 0,-10-9 1 0 0,-1-1 11 0 0,-7 0-187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8:54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4608 0 0,'0'0'208'0'0,"1"0"-9"0"0,3 5 2132 0 0,-3-5-1838 0 0,0 1 0 0 0,-1 0 0 0 0,1 0 0 0 0,0 0 0 0 0,0-1-1 0 0,-1 1 1 0 0,1 0 0 0 0,-1 0 0 0 0,1 0 0 0 0,-1 0-1 0 0,0 0 1 0 0,1 0 0 0 0,-1 0 0 0 0,0 0 0 0 0,1 0 0 0 0,-1 0-1 0 0,0 2 1 0 0,2 3 1391 0 0,2 6-855 0 0,0 0 0 0 0,4 18 1 0 0,-4-9-726 0 0,-4-19-16 0 0,1 1 52 0 0,1 2-125 0 0,-1 1 0 0 0,0 0 0 0 0,1 10 0 0 0,0 8 147 0 0,0 30-155 0 0,-1 126 1564 0 0,-3-88-1178 0 0,5-28-316 0 0,-2-54-206 0 0,0 0 1 0 0,1 0-1 0 0,0 0 0 0 0,4 10 1 0 0,1 11 63 0 0,-2-9-27 0 0,-1 13 60 0 0,0 39 0 0 0,-4-63-116 0 0,1 0 0 0 0,1-1-1 0 0,0 1 1 0 0,5 12 0 0 0,-3-9 18 0 0,3 24 1 0 0,1 11 18 0 0,2 13 110 0 0,-7-36-140 0 0,2-1 0 0 0,7 27 0 0 0,-3-14-175 0 0,-8-36 110 0 0,2 9-44 0 0,-1 0 1 0 0,0 0-1 0 0,0 22 0 0 0,4 39 277 0 0,-6-67-199 0 0,1-1 1 0 0,-1 0-1 0 0,1 0 1 0 0,0 0-1 0 0,1 0 1 0 0,-1 0 0 0 0,1 0-1 0 0,0-1 1 0 0,4 8-1 0 0,-3-5-28 0 0,0 1 0 0 0,-1 0 0 0 0,1-1 0 0 0,-1 1 0 0 0,-1 1 0 0 0,2 6 0 0 0,2 13 0 0 0,3 12 0 0 0,-7-29 0 0 0,1 0 0 0 0,0-1 0 0 0,7 19 0 0 0,-4-13 43 0 0,0 0-1 0 0,-1 0 1 0 0,2 16-1 0 0,6 25 85 0 0,-4-23-70 0 0,-5-21-22 0 0,0-1 0 0 0,5 14 0 0 0,-2-9 71 0 0,-1 1 1 0 0,3 18 0 0 0,4 15 506 0 0,32 99-940 0 0,-30-117 637 0 0,-11-26-365 0 0,0 0 0 0 0,0 0 1 0 0,-1 0-1 0 0,0 0 0 0 0,2 8 1 0 0,1 17-31 0 0,14 39 0 0 0,-3-9 88 0 0,11 24 61 0 0,-10-38 19 0 0,-12-29-13 0 0,1 0 0 0 0,1-1 0 0 0,11 23 0 0 0,-10-16-2 0 0,-8-20-57 0 0,1-1 1 0 0,0 1-1 0 0,0-1 1 0 0,0 0-1 0 0,0 0 1 0 0,1 0-1 0 0,2 5 1 0 0,14 29 63 0 0,-7-11-22 0 0,15 24 64 0 0,-17-35-51 0 0,9 21-1 0 0,1 1 20 0 0,-9-13-230 0 0,-9-20 133 0 0,1-1 1 0 0,-1 1 0 0 0,1 0 0 0 0,-1-1 0 0 0,1 0-1 0 0,0 1 1 0 0,1-1 0 0 0,-1 0 0 0 0,4 4 0 0 0,-1-2 99 0 0,0 1 0 0 0,0 0 0 0 0,7 11 1 0 0,14 18 151 0 0,26 31 897 0 0,-49-63-1189 0 0,-1 0 0 0 0,0 1 0 0 0,1-1 0 0 0,-2 1-1 0 0,1-1 1 0 0,3 8 0 0 0,-4-7-19 0 0,0-1 0 0 0,1 1 1 0 0,0-1-1 0 0,0 1 0 0 0,0-1 0 0 0,3 4 0 0 0,7 8-28 0 0,-1 1 0 0 0,17 32-1 0 0,0 0 1370 0 0,-17-25-1250 0 0,-9-19-21 0 0,0 0 1 0 0,-1 0-1 0 0,1 0 1 0 0,1 0-1 0 0,-1-1 1 0 0,5 7-1 0 0,15 16-222 0 0,-17-19 101 0 0,0 0 0 0 0,1-1 1 0 0,0 1-1 0 0,13 9 0 0 0,5 8 73 0 0,-8-8 58 0 0,-10-10-9 0 0,-1 0 0 0 0,9 12 0 0 0,-9-11 0 0 0,-1-1 0 0 0,11 10 0 0 0,12 20 0 0 0,-27-35 0 0 0,6 6 36 0 0,7 13-8 0 0,-13-19-26 0 0,1 1 0 0 0,0 0 1 0 0,0-1-1 0 0,0 1 0 0 0,0-1 0 0 0,0 0 1 0 0,0 1-1 0 0,1-1 0 0 0,-1 0 0 0 0,0 0 0 0 0,1 0 1 0 0,-1 0-1 0 0,3 2 0 0 0,2 1 20 0 0,10 17 15 0 0,-13-16-30 0 0,1 0 1 0 0,-1-1 0 0 0,1 1-1 0 0,7 5 1 0 0,-8-6-8 0 0,1-1 0 0 0,-1 1 0 0 0,0 0 0 0 0,-1 0 0 0 0,1 0 0 0 0,2 6 0 0 0,13 18 0 0 0,20 18 64 0 0,-36-45-64 0 0,-1 0 0 0 0,1 1 0 0 0,-1-1 0 0 0,0 0 0 0 0,1 1 0 0 0,-1-1 0 0 0,0 1 0 0 0,0-1 0 0 0,0 1 0 0 0,0 0 0 0 0,1 2 0 0 0,5 12 0 0 0,-4-10 0 0 0,2 0 0 0 0,-1 0 0 0 0,1 0 0 0 0,0-1 0 0 0,5 6 0 0 0,17 19 0 0 0,-21-21 16 0 0,1-1 0 0 0,10 11 0 0 0,4 5 0 0 0,-3 3 37 0 0,0-5-41 0 0,-16-20-12 0 0,-1 1 1 0 0,1-1 0 0 0,-1 0 0 0 0,1 0 0 0 0,0 0 0 0 0,0 0-1 0 0,0 0 1 0 0,0 0 0 0 0,0 0 0 0 0,0-1 0 0 0,4 2 0 0 0,-5-2 3 0 0,0 0 0 0 0,0 0 0 0 0,0 0 0 0 0,0 0 0 0 0,0-1 0 0 0,0 1 0 0 0,0 0 0 0 0,-1 0 0 0 0,1 1 0 0 0,1 0 0 0 0,1 3 5 0 0,33 26-9 0 0,-18-22 0 0 0,-16-9 0 0 0,18 12 0 0 0,-7-2 0 0 0,-9-7 0 0 0,0 1 0 0 0,0-1 0 0 0,0 1 0 0 0,-1 0 0 0 0,1 0 0 0 0,4 7 0 0 0,11 15 53 0 0,-11-18-49 0 0,0 0 0 0 0,10 7-1 0 0,-1 0-3 0 0,7 4 0 0 0,-19-14 0 0 0,21 17 0 0 0,-23-20 0 0 0,-2-2 0 0 0,0 1 0 0 0,0-1 0 0 0,0 1 0 0 0,0 0 0 0 0,0-1 0 0 0,0 1 0 0 0,0 0 0 0 0,-1-1 0 0 0,1 1 0 0 0,0 0 0 0 0,0 0 0 0 0,-1 0 0 0 0,1 0 0 0 0,-1 0 0 0 0,2 2 0 0 0,6 6 0 0 0,-4-8 0 0 0,-4-1 0 0 0,1 0 0 0 0,0 0 0 0 0,0 1 0 0 0,0-1 0 0 0,0 0 0 0 0,-1 0 0 0 0,1 1 0 0 0,0-1 0 0 0,0 0 0 0 0,-1 1 0 0 0,1-1 0 0 0,0 1 0 0 0,0-1 0 0 0,-1 1 0 0 0,1-1 0 0 0,-1 1 0 0 0,1 0 0 0 0,0-1 0 0 0,-1 1 0 0 0,1 1 0 0 0,17 11 0 0 0,-8-7 0 0 0,0 1 0 0 0,14 14 0 0 0,-16-14 0 0 0,6 6 0 0 0,35 31 0 0 0,40 38 0 0 0,-75-62 0 0 0,-10-16 0 0 0,0 0 0 0 0,0-1 0 0 0,9 7 0 0 0,5 5 0 0 0,-9-7 0 0 0,0-1 0 0 0,0 0 0 0 0,0 0 0 0 0,13 7 0 0 0,26 18 0 0 0,14 5 58 0 0,-48-28-52 0 0,-2 1 2 0 0,-12-7 15 0 0,0-3-22 0 0,0 0 0 0 0,0 1 0 0 0,0-1 1 0 0,0 0-1 0 0,0 0 0 0 0,0 0 0 0 0,0 0 0 0 0,0 0 0 0 0,0 1 0 0 0,0-1 0 0 0,0 0 1 0 0,0 0-1 0 0,0 0 0 0 0,0 0 0 0 0,0 1 0 0 0,0-1 0 0 0,0 0 0 0 0,0 0 1 0 0,0 0-1 0 0,0 0 0 0 0,0 0 0 0 0,0 0 0 0 0,0 1 0 0 0,1-1 0 0 0,-1 0 0 0 0,0 0 1 0 0,0 0-1 0 0,0 0 0 0 0,0 0 0 0 0,0 0 0 0 0,0 0 0 0 0,1 0 0 0 0,-1 1 1 0 0,0-1-1 0 0,0 0 0 0 0,0 0 0 0 0,0 0 0 0 0,0 0 0 0 0,1 0 0 0 0,-1 0 0 0 0,0 0 1 0 0,0 0-1 0 0,0 0 0 0 0,0 0 0 0 0,0 0 0 0 0,1 0 0 0 0,-1 0 0 0 0,14 9 108 0 0,-10-5-106 0 0,1-1-1 0 0,0 0 1 0 0,-1-1 0 0 0,1 1 0 0 0,7 2 0 0 0,-4 0-129 0 0,-4-2 109 0 0,17 4 5 0 0,30 14 12 0 0,10 7 0 0 0,-55-25 0 0 0,1 1 0 0 0,-1-2 0 0 0,13 5 0 0 0,4 2 0 0 0,11 7 0 0 0,-1 1 0 0 0,37 26 0 0 0,-64-39 0 0 0,0-1 0 0 0,0 0 0 0 0,0 0 0 0 0,0-1 0 0 0,0 1 0 0 0,8 0 0 0 0,23 11 0 0 0,-28-11 0 0 0,1 1 0 0 0,-1-1 0 0 0,1-1 0 0 0,11 2 0 0 0,8 2 0 0 0,-13-2 6 0 0,0 0 34 0 0,21 7 1 0 0,-27-7-25 0 0,0-1-1 0 0,18 3 1 0 0,-18-4-60 0 0,0 0-1 0 0,13 5 0 0 0,39 13 107 0 0,8 3 12 0 0,-31-9-74 0 0,-24-9 0 0 0,29 14 0 0 0,-7-6 53 0 0,10 7-42 0 0,45 17 73 0 0,-81-32-51 0 0,21 6 0 0 0,-22-8-34 0 0,0 0-1 0 0,-1 1 1 0 0,0 0 0 0 0,10 5 0 0 0,6 6 1 0 0,34 13 0 0 0,33 4 20 0 0,-2-1 0 0 0,-10 1-20 0 0,-53-19 13 0 0,-23-10-7 0 0,1 0 0 0 0,-1-1-1 0 0,1 1 1 0 0,0-1 0 0 0,0-1 0 0 0,6 3-1 0 0,-7-4 3 0 0,11 5-5 0 0,21 6-3 0 0,12 6 0 0 0,-46-16 4 0 0,0 0 0 0 0,0 0 0 0 0,0 0 0 0 0,0-1 0 0 0,0 1 0 0 0,0-1 0 0 0,0 1 0 0 0,0-1 0 0 0,0 0 0 0 0,3 1 0 0 0,5 0 16 0 0,15 7-9 0 0,4 1 53 0 0,54 11 0 0 0,-62-16-44 0 0,-11-2-12 0 0,1 0 1 0 0,0-1-1 0 0,16-1 0 0 0,14 8-8 0 0,-31-8 0 0 0,-3 1 0 0 0,8 6 0 0 0,-8-3-1 0 0,-3-3 2 0 0,0 1 1 0 0,0-1 0 0 0,0 0 0 0 0,0 0-1 0 0,0 0 1 0 0,8 0 0 0 0,-4-1 22 0 0,-3 1-20 0 0,0 0 0 0 0,-1 0 0 0 0,1 1 1 0 0,0-1-1 0 0,-1 1 0 0 0,5 2 0 0 0,15 0 20 0 0,-20-4-19 0 0,0 0 0 0 0,0 1 0 0 0,1-1 0 0 0,-1 1 0 0 0,0 0 0 0 0,0 0 0 0 0,6 3 0 0 0,1-1-5 0 0,18 1 0 0 0,-27-4 4 0 0,1 0 1 0 0,-1 0-1 0 0,0 0 0 0 0,1 0 1 0 0,-1 0-1 0 0,0 1 0 0 0,0-1 1 0 0,0 0-1 0 0,1 1 0 0 0,1 1 0 0 0,3 0 13 0 0,38 5 47 0 0,-36-7-53 0 0,4-5 43 0 0,-12 5-56 0 0,16 0 14 0 0,63 5 169 0 0,-79-4-177 0 0,0-1-1 0 0,0 0 1 0 0,0 0-1 0 0,0 0 1 0 0,0 0 0 0 0,0 0-1 0 0,0-1 1 0 0,0 1-1 0 0,0 0 1 0 0,0 0 0 0 0,0-1-1 0 0,0 1 1 0 0,0 0-1 0 0,2-2 1 0 0,2 0 22 0 0,26 2-26 0 0,18 1 0 0 0,-2 6 0 0 0,-23-4 0 0 0,-1 2 0 0 0,-16-3 0 0 0,-1-1 0 0 0,0 0 0 0 0,1-1 0 0 0,11 0 0 0 0,-17 0 0 0 0,1 0 0 0 0,0-1 0 0 0,-1 1 0 0 0,1 0 0 0 0,-1 0 0 0 0,1 0 0 0 0,0 1 0 0 0,-1-1 0 0 0,1 0 0 0 0,-1 1 0 0 0,1-1 0 0 0,1 1 0 0 0,-2 0 0 0 0,1 0 0 0 0,0 0 0 0 0,0-1 0 0 0,0 1 0 0 0,0-1 0 0 0,-1 1 0 0 0,1-1 0 0 0,0 1 0 0 0,4-1 0 0 0,12 3 0 0 0,-14-3 0 0 0,-3-1 0 0 0,0 1 0 0 0,0 0 0 0 0,0 0 0 0 0,0 0 0 0 0,0 0 0 0 0,0 0 0 0 0,0 0 0 0 0,0 0 0 0 0,0 0 0 0 0,0 0 0 0 0,0 0 0 0 0,0 0 0 0 0,0 1 0 0 0,-1-1 0 0 0,1 0 0 0 0,2 1 0 0 0,0 1 0 0 0,26 3 0 0 0,6-4 0 0 0,-33-1-4 0 0,-1 0-6 0 0,0 0 0 0 0,-1 0 0 0 0,1-1 0 0 0,0 1 0 0 0,-1 0 0 0 0,1 1 0 0 0,0-1 0 0 0,-1 0 0 0 0,1 0 0 0 0,0 0 0 0 0,-1 0 0 0 0,1 0 0 0 0,-1 1 0 0 0,1-1 0 0 0,0 0-1 0 0,-1 1 1 0 0,1-1 0 0 0,-1 0 0 0 0,1 1 0 0 0,0 0 0 0 0,0 0-232 0 0,1-1-13 0 0,28 0-1 0 0,11 0 428 0 0,-39 0 52 0 0,0 0 28 0 0,5 0-403 0 0,0-1-1 0 0,0 1 1 0 0,10-3 0 0 0,-11 2 108 0 0,-2 1 43 0 0,1-1 0 0 0,-1 1 0 0 0,1-1 0 0 0,-1 0 0 0 0,1 0 0 0 0,6-3 0 0 0,-4 4 0 0 0,-1 0 80 0 0,-1 0 0 0 0,1-1 0 0 0,0 1-1 0 0,11-4 1 0 0,-2 2 29 0 0,17-6-617 0 0,4 2 508 0 0,4 1 0 0 0,-23 4 0 0 0,-1 1 0 0 0,24 2 0 0 0,-26-1 0 0 0,0 0 0 0 0,0-1 0 0 0,26-3 0 0 0,-22 0 0 0 0,32-1 0 0 0,-38 4 0 0 0,0-1 0 0 0,22-4 0 0 0,-21 3 0 0 0,13-4 0 0 0,5-6 23 0 0,-10 1-2462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9:17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14 143 13824 0 0,'0'0'629'0'0,"-3"1"-12"0"0,-8 1 5560 0 0,16 9-4266 0 0,-1-3-1761 0 0,1 0 0 0 0,-1-1 0 0 0,2 1 0 0 0,-1-1 0 0 0,1 0 1 0 0,0-1-1 0 0,0 0 0 0 0,1 0 0 0 0,0 0 0 0 0,0 0 0 0 0,13 7 0 0 0,3 3 260 0 0,-19-12-474 0 0,0-1 1 0 0,0 0-1 0 0,0-1 1 0 0,7 5-1 0 0,-4-5-92 0 0,-1 1 0 0 0,1-1 0 0 0,0 0 0 0 0,0-1 0 0 0,0 0 0 0 0,13 1 0 0 0,-18-2 160 0 0,0 0 0 0 0,-1 0 0 0 0,1 0 0 0 0,0 0 0 0 0,0-1 0 0 0,0 1 0 0 0,0 0 0 0 0,0-1 0 0 0,0 0 0 0 0,-1 1 0 0 0,1-1 0 0 0,0 0 0 0 0,0 0 0 0 0,-1 0 0 0 0,1 0 0 0 0,-1 0 0 0 0,1-1 0 0 0,-1 1 0 0 0,1 0 0 0 0,-1-1 0 0 0,0 1 0 0 0,0-1 0 0 0,1 1 0 0 0,-1-1 0 0 0,0 1 0 0 0,-1-1 0 0 0,1 0 0 0 0,0 0 0 0 0,1-3 0 0 0,0-4-12 0 0,0 0-1 0 0,-1 0 1 0 0,0 0 0 0 0,0 0-1 0 0,-1 0 1 0 0,0-1 0 0 0,-3-14-1 0 0,0 6-82 0 0,-1 0-1 0 0,0 1 1 0 0,-8-18-1 0 0,9 27 85 0 0,0 1 0 0 0,-1 0-1 0 0,0 0 1 0 0,0 0 0 0 0,0 0 0 0 0,-1 1 0 0 0,0-1 0 0 0,-1 1 0 0 0,1 1-1 0 0,-9-8 1 0 0,14 13 9 0 0,-1-1-1 0 0,0 1 1 0 0,0 0-1 0 0,1-1 0 0 0,-1 1 1 0 0,0-1-1 0 0,0 1 1 0 0,0 0-1 0 0,0 0 1 0 0,1 0-1 0 0,-1-1 0 0 0,0 1 1 0 0,-2 0 507 0 0,4 2-413 0 0,3 9-55 0 0,1-1 0 0 0,1 0 0 0 0,0 0 0 0 0,0-1 0 0 0,15 18 0 0 0,18 11-265 0 0,-26-26 43 0 0,-1 0-1 0 0,12 14 1 0 0,34 41 697 0 0,-45-51-369 0 0,0 2 0 0 0,16 27-1 0 0,-17-25-23 0 0,22 27 0 0 0,-27-38-26 0 0,0 0 0 0 0,0 1 0 0 0,-1 0 0 0 0,0 0 0 0 0,6 16 0 0 0,-10-22-38 0 0,0 1 1 0 0,-1 0-1 0 0,1 0 0 0 0,-1 0 1 0 0,0 0-1 0 0,-1 0 0 0 0,1 0 1 0 0,-1 0-1 0 0,0 1 0 0 0,0-1 1 0 0,0 0-1 0 0,-1 0 1 0 0,0 0-1 0 0,-2 7 0 0 0,2-10-39 0 0,0 1 0 0 0,0 0 0 0 0,-1-1-1 0 0,1 1 1 0 0,-1-1 0 0 0,0 0 0 0 0,0 1 0 0 0,0-1 0 0 0,0 0-1 0 0,0 0 1 0 0,0 0 0 0 0,0 0 0 0 0,-1-1 0 0 0,1 1-1 0 0,-1-1 1 0 0,1 1 0 0 0,-1-1 0 0 0,0 0 0 0 0,1 0 0 0 0,-1 0-1 0 0,-3 0 1 0 0,-6 2-13 0 0,1-2 0 0 0,0 1 0 0 0,-22-2 0 0 0,33 0-7 0 0,-10 0-265 0 0,0-2 0 0 0,0 1-1 0 0,0-1 1 0 0,0-1 0 0 0,0 0-1 0 0,1 0 1 0 0,0-1 0 0 0,-1 0-1 0 0,1-1 1 0 0,1 1 0 0 0,-1-2-1 0 0,1 1 1 0 0,-11-11 0 0 0,6 5-1973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9:17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1 157 14280 0 0,'0'0'1102'0'0,"1"-6"406"0"0,24-67 4764 0 0,-2 25-5712 0 0,-17 36-714 0 0,-5 11 13 0 0,0-1-1 0 0,0 1 0 0 0,0-1 1 0 0,-1 1-1 0 0,1 0 0 0 0,-1-1 1 0 0,1 1-1 0 0,-1-1 0 0 0,1 1 1 0 0,-1-3-1 0 0</inkml:trace>
  <inkml:trace contextRef="#ctx0" brushRef="#br0" timeOffset="1">139 252 18743 0 0,'0'0'1882'0'0,"8"-1"-1613"0"0,-2-1 112 0 0,-1 0 0 0 0,1 0-1 0 0,-1 0 1 0 0,0-1 0 0 0,0 0 0 0 0,0 0 0 0 0,7-6 0 0 0,-9 7-330 0 0,0-1 0 0 0,-1 1 1 0 0,1-1-1 0 0,-1 0 0 0 0,1 1 1 0 0,-1-1-1 0 0,0-1 0 0 0,0 1 1 0 0,0 0-1 0 0,-1 0 0 0 0,1-1 1 0 0,-1 1-1 0 0,1-4 0 0 0,0 1-260 0 0,2-12-6526 0 0,0 2-876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9:17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3 6912 0 0,'-2'-1'314'0'0,"-3"1"-180"0"0,0-1-1 0 0,0 1 1 0 0,0 0-1 0 0,0 0 1 0 0,-1 0-1 0 0,1 1 0 0 0,0-1 1 0 0,0 2-1 0 0,-6 1 1 0 0,-11 5 6889 0 0,5 2 704 0 0,1 3-4958 0 0,15-11-2715 0 0,-1 0-1 0 0,1 0 1 0 0,-1-1-1 0 0,1 1 1 0 0,0 0-1 0 0,0 0 1 0 0,-1 0-1 0 0,1 0 1 0 0,1 0-1 0 0,-1 0 1 0 0,0 1-1 0 0,0-1 1 0 0,1 0 0 0 0,-1 0-1 0 0,1 4 1 0 0,0-3-28 0 0,0-1 1 0 0,0 1 0 0 0,1 0-1 0 0,-1 0 1 0 0,1-1-1 0 0,0 1 1 0 0,-1 0 0 0 0,1-1-1 0 0,0 1 1 0 0,1 0 0 0 0,-1-1-1 0 0,2 4 1 0 0,1-2 15 0 0,-1 0 0 0 0,1 0 0 0 0,0 0 0 0 0,0 0 0 0 0,7 4 0 0 0,14 13-338 0 0,-19-16 105 0 0,0 0 0 0 0,0 0 0 0 0,1 0 0 0 0,-1-1 0 0 0,1 0 0 0 0,14 7 0 0 0,5-3 646 0 0,-19-7-407 0 0,-1 1 0 0 0,1 0 0 0 0,-1 1 1 0 0,0 0-1 0 0,0 0 0 0 0,0 0 0 0 0,0 0 0 0 0,0 1 1 0 0,-1 0-1 0 0,6 5 0 0 0,5 6-40 0 0,-11-11-2 0 0,1 1-1 0 0,-1 0 1 0 0,0 0 0 0 0,0 1-1 0 0,-1-1 1 0 0,0 1-1 0 0,0 0 1 0 0,0 0 0 0 0,4 9-1 0 0,-5-4 14 0 0,0 0 0 0 0,-1 0 0 0 0,2 17 0 0 0,-4-24-16 0 0,0 0 1 0 0,0-1 0 0 0,0 1-1 0 0,0-1 1 0 0,-1 1-1 0 0,1-1 1 0 0,-1 1-1 0 0,0-1 1 0 0,0 1 0 0 0,-1-1-1 0 0,1 0 1 0 0,-1 0-1 0 0,1 1 1 0 0,-5 4 0 0 0,4-6-143 0 0,1 1 1 0 0,-1-1 0 0 0,1 0 0 0 0,-1 0 0 0 0,0 0 0 0 0,0 0-1 0 0,0 0 1 0 0,0 0 0 0 0,-1-1 0 0 0,1 1 0 0 0,0-1-1 0 0,-1 0 1 0 0,1 1 0 0 0,-1-1 0 0 0,1 0 0 0 0,-1 0 0 0 0,0-1-1 0 0,-3 2 1 0 0,-3-2-1182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9:18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107 252 12440 0 0,'0'0'1125'0'0,"4"-6"-906"0"0,-1-4 1058 0 0,0 0 0 0 0,-1 0 0 0 0,0 0 0 0 0,-1-1 0 0 0,0 1 0 0 0,-1 0 0 0 0,0-1 0 0 0,-2-17 0 0 0,0 7-569 0 0,2 17-597 0 0,-1-1 1 0 0,1 0 0 0 0,-1 1 0 0 0,0-1 0 0 0,0 1-1 0 0,-2-6 1 0 0,-1 0 2 0 0,-1 0 0 0 0,-8-14 0 0 0,11 21-95 0 0,-1 0 0 0 0,1 0 0 0 0,0 1 1 0 0,-1-1-1 0 0,0 0 0 0 0,0 1 0 0 0,0 0 0 0 0,0-1 0 0 0,0 1 0 0 0,-6-2 0 0 0,8 3-22 0 0,0 0-1 0 0,-1 1 1 0 0,1 0-1 0 0,0-1 0 0 0,-1 1 1 0 0,1 0-1 0 0,0 0 1 0 0,-1-1-1 0 0,1 1 1 0 0,0 0-1 0 0,-1 1 1 0 0,1-1-1 0 0,0 0 0 0 0,-1 0 1 0 0,1 0-1 0 0,0 1 1 0 0,-1-1-1 0 0,1 1 1 0 0,0-1-1 0 0,0 1 1 0 0,-1-1-1 0 0,1 1 1 0 0,0 0-1 0 0,0 0 0 0 0,0-1 1 0 0,0 1-1 0 0,0 0 1 0 0,0 0-1 0 0,0 0 1 0 0,0 0-1 0 0,0 0 1 0 0,1 0-1 0 0,-1 1 1 0 0,0-1-1 0 0,1 0 0 0 0,-2 2 1 0 0,1 1-15 0 0,-1 0 0 0 0,0 0-1 0 0,1-1 1 0 0,0 2 0 0 0,0-1 0 0 0,0 0 0 0 0,0 0 0 0 0,1 0 0 0 0,0 0 0 0 0,0 8 0 0 0,3 4-130 0 0,0 1 1 0 0,1-1-1 0 0,0 0 1 0 0,11 23-1 0 0,-10-28 81 0 0,0 0 0 0 0,1-1 0 0 0,0 1-1 0 0,1-1 1 0 0,0 0 0 0 0,17 16 0 0 0,0-1 13 0 0,-14-14 25 0 0,0-1 1 0 0,1 0-1 0 0,0-1 0 0 0,19 13 0 0 0,-20-16 24 0 0,-5-3-15 0 0,1 0 0 0 0,0 0 0 0 0,8 3 0 0 0,-11-5 13 0 0,-1-1 1 0 0,1 1 0 0 0,-1-1-1 0 0,1 0 1 0 0,-1 0-1 0 0,1 0 1 0 0,-1 0-1 0 0,1 0 1 0 0,0 0-1 0 0,-1-1 1 0 0,1 1-1 0 0,2-2 1 0 0,-2 1-203 0 0,0 1 1 0 0,0-2-1 0 0,0 1 1 0 0,-1 0-1 0 0,1-1 0 0 0,0 1 1 0 0,-1-1-1 0 0,1 0 1 0 0,-1 0-1 0 0,1 0 1 0 0,-1 0-1 0 0,0 0 0 0 0,0 0 1 0 0,0-1-1 0 0,0 1 1 0 0,0-1-1 0 0,0 1 1 0 0,-1-1-1 0 0,1 0 0 0 0,-1 0 1 0 0,0 0-1 0 0,2-5 1 0 0,2-15-7393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9:18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12 293 9216 0 0,'0'0'706'0'0,"0"2"-463"0"0,-1 3 172 0 0,1 0 0 0 0,-1 1 0 0 0,-3 8 0 0 0,3-10 351 0 0,0 0-1 0 0,0 0 1 0 0,0 0-1 0 0,0 0 1 0 0,1 0-1 0 0,0 0 1 0 0,-1 0-1 0 0,1 0 1 0 0,1 0 0 0 0,0 7-1 0 0,3 2 110 0 0,1 0-1 0 0,0 0 1 0 0,1 0 0 0 0,0-1-1 0 0,1 0 1 0 0,10 15 0 0 0,-11-20-818 0 0,0 1-1 0 0,0-1 1 0 0,1-1-1 0 0,0 1 1 0 0,1-1 0 0 0,-1-1-1 0 0,1 1 1 0 0,0-1 0 0 0,17 8-1 0 0,-22-12-94 0 0,0 0 0 0 0,-1 0 0 0 0,1-1-1 0 0,0 1 1 0 0,1 0 0 0 0,-1-1 0 0 0,0 0-1 0 0,0 0 1 0 0,0 0 0 0 0,0 0 0 0 0,0 0 0 0 0,0 0-1 0 0,0-1 1 0 0,0 0 0 0 0,0 1 0 0 0,0-1-1 0 0,0 0 1 0 0,0-1 0 0 0,-1 1 0 0 0,1 0 0 0 0,0-1-1 0 0,-1 0 1 0 0,1 1 0 0 0,-1-1 0 0 0,1 0-1 0 0,-1 0 1 0 0,0-1 0 0 0,0 1 0 0 0,0 0 0 0 0,0-1-1 0 0,0 1 1 0 0,0-1 0 0 0,-1 1 0 0 0,1-1-1 0 0,-1 0 1 0 0,0 0 0 0 0,0 0 0 0 0,1-6 0 0 0,0-9-2158 0 0,2 2-6237 0 0</inkml:trace>
  <inkml:trace contextRef="#ctx0" brushRef="#br0" timeOffset="1">145 1 4144 0 0,'-2'12'210'0'0,"0"-3"-27"0"0,1 0 0 0 0,-1 0 0 0 0,-4 9 1 0 0,6-16 836 0 0,-1 0 1 0 0,1-1 0 0 0,-1 1 0 0 0,1 0-1 0 0,0 0 1 0 0,0 0 0 0 0,-1 0 0 0 0,2 3-1 0 0,4 25 4523 0 0,-4-27-5225 0 0,2 9 392 0 0,0 1-1 0 0,1-1 1 0 0,0 0-1 0 0,1-1 1 0 0,0 1 0 0 0,1-1-1 0 0,0 0 1 0 0,11 14 0 0 0,87 90 350 0 0,-101-112-1042 0 0,2 2-17 0 0,1-1 0 0 0,0 0 0 0 0,0 0 0 0 0,0 0 0 0 0,0-1 0 0 0,1 1 0 0 0,0-2 0 0 0,-1 1 0 0 0,1-1 0 0 0,0 0 0 0 0,0 0 0 0 0,0-1 0 0 0,1 0 0 0 0,-1 0 0 0 0,9 0 0 0 0,-13-1-219 0 0,-1-1-1 0 0,0 1 1 0 0,1-1-1 0 0,-1 1 1 0 0,0-1-1 0 0,0 0 1 0 0,1 0-1 0 0,-1 0 1 0 0,0 0-1 0 0,3-2 1 0 0,-3 2-351 0 0,0-1-1 0 0,-1 0 1 0 0,1 1-1 0 0,0-1 1 0 0,-1 0 0 0 0,0 0-1 0 0,1 0 1 0 0,-1 0 0 0 0,0 0-1 0 0,1-4 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0:29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32 150 9216 0 0,'0'0'706'0'0,"-2"1"-463"0"0,2 0-122 0 0,-1-1 0 0 0,0 1 0 0 0,0 0 1 0 0,0 0-1 0 0,1-1 0 0 0,-1 1 0 0 0,0 0 0 0 0,1 0 0 0 0,-1 0 0 0 0,1 0 1 0 0,-1 0-1 0 0,1 0 0 0 0,0 0 0 0 0,-1 0 0 0 0,1 0 0 0 0,0 0 0 0 0,-1 0 0 0 0,1 1 1 0 0,-1 3 1004 0 0,-2 1-274 0 0,1-1 0 0 0,0 1 1 0 0,0-1-1 0 0,0 1 0 0 0,1 0 0 0 0,-1-1 1 0 0,1 9-1 0 0,-2 1 318 0 0,3-10-983 0 0,0 0 1 0 0,0-1 0 0 0,0 1-1 0 0,1 0 1 0 0,1 8 0 0 0,0 1 119 0 0,1 0-25 0 0,0 1 1 0 0,10 24-1 0 0,3 15 22 0 0,-14-46-280 0 0,1 0 0 0 0,-1 0 1 0 0,2 0-1 0 0,-1-1 0 0 0,1 1 1 0 0,0-1-1 0 0,9 13 0 0 0,-11-17-21 0 0,1-1 0 0 0,-1 0 0 0 0,0 1 0 0 0,1-1 0 0 0,-1 0 0 0 0,1 0 0 0 0,0 0 0 0 0,0 0 0 0 0,-1-1 0 0 0,1 1 0 0 0,0-1 0 0 0,1 0 0 0 0,-1 0-1 0 0,0 0 1 0 0,0 0 0 0 0,0 0 0 0 0,1-1 0 0 0,-1 1 0 0 0,7-1 0 0 0,-7 0 7 0 0,0 0 0 0 0,0 0 0 0 0,0-1 0 0 0,0 1 0 0 0,0-1 0 0 0,0 1 0 0 0,0-1 0 0 0,0 0 0 0 0,0 0 0 0 0,0-1 0 0 0,0 1 0 0 0,-1 0 0 0 0,1-1 0 0 0,-1 0 0 0 0,1 0 0 0 0,-1 0 0 0 0,1 0 0 0 0,-1 0 1 0 0,0 0-1 0 0,4-5 0 0 0,13-23 170 0 0,-2-1 1 0 0,15-34 0 0 0,-19 36 45 0 0,-6 15 19 0 0,7-22 0 0 0,-13 31-201 0 0,9-27 221 0 0,6-35 1 0 0,-15 57-207 0 0,1 1 0 0 0,-2-1-1 0 0,1 0 1 0 0,-1 0 0 0 0,-1 1 0 0 0,0-1 0 0 0,0 1-1 0 0,-4-15 1 0 0,3 15-30 0 0,-1 1 0 0 0,0 0 0 0 0,0 0 0 0 0,-1 1 0 0 0,-6-11 0 0 0,9 17-26 0 0,0-1 1 0 0,-1 1-1 0 0,1-1 0 0 0,0 1 0 0 0,0 0 0 0 0,0-1 1 0 0,-1 1-1 0 0,1 0 0 0 0,-1 0 0 0 0,1 0 1 0 0,-1 0-1 0 0,1 0 0 0 0,-1 0 0 0 0,0 1 0 0 0,1-1 1 0 0,-1 0-1 0 0,0 1 0 0 0,0-1 0 0 0,1 1 0 0 0,-1 0 1 0 0,0 0-1 0 0,0 0 0 0 0,0 0 0 0 0,0 0 0 0 0,1 0 1 0 0,-1 0-1 0 0,0 0 0 0 0,0 1 0 0 0,0-1 1 0 0,1 1-1 0 0,-1-1 0 0 0,-3 2 0 0 0,-5 4-89 0 0,0-1-1 0 0,1 1 0 0 0,0 1 1 0 0,0 0-1 0 0,0 0 0 0 0,1 0 1 0 0,0 1-1 0 0,-9 12 0 0 0,-7 12-736 0 0,-19 34 0 0 0,40-63 763 0 0,-20 41-1799 0 0,2 3-84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9:18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10592 0 0,'0'20'11491'0'0,"3"-20"-10359"0"0,3 0-421 0 0,0 0 0 0 0,0-1 0 0 0,13-2 0 0 0,-14 2-586 0 0,0 0-1 0 0,1 1 1 0 0,-1-1-1 0 0,0 1 1 0 0,1 0-1 0 0,5 1 1 0 0,9 0 175 0 0,-6-1-93 0 0,0 0 1 0 0,1 1-1 0 0,22 5 0 0 0,-33-5-174 0 0,-1 0 0 0 0,1 0-1 0 0,0 0 1 0 0,0 1-1 0 0,-1 0 1 0 0,1-1 0 0 0,-1 2-1 0 0,1-1 1 0 0,-1 0-1 0 0,0 0 1 0 0,0 1 0 0 0,0 0-1 0 0,0 0 1 0 0,-1 0-1 0 0,1 0 1 0 0,-1 0 0 0 0,4 6-1 0 0,-4-5-19 0 0,0-1 0 0 0,0 0 0 0 0,-1 1 0 0 0,1-1 1 0 0,-1 1-1 0 0,0-1 0 0 0,0 1 0 0 0,0 0 0 0 0,-1 0 0 0 0,1 6 0 0 0,0 19 106 0 0,0-20-112 0 0,0 0 0 0 0,-1-1 1 0 0,-1 1-1 0 0,-1 14 0 0 0,-15 43-1131 0 0,16-64-345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9:19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92 518 22375 0 0,'-1'3'275'0'0,"1"-3"-188"0"0,0 1-1 0 0,0 0 0 0 0,0-1 1 0 0,-1 1-1 0 0,1-1 0 0 0,0 1 1 0 0,-1-1-1 0 0,1 1 1 0 0,0-1-1 0 0,-1 1 0 0 0,1-1 1 0 0,-1 1-1 0 0,1-1 1 0 0,-1 1-1 0 0,1-1 0 0 0,-1 0 1 0 0,1 1-1 0 0,-1-1 1 0 0,1 0-1 0 0,-1 1 0 0 0,0-1 1 0 0,1 0-1 0 0,-1 0 1 0 0,-1 1-1 0 0,2-1-54 0 0,-1 1 1 0 0,0-1 0 0 0,0 1-1 0 0,0 0 1 0 0,0-1-1 0 0,0 1 1 0 0,1 0 0 0 0,-1 0-1 0 0,0 0 1 0 0,1 0-1 0 0,-1-1 1 0 0,0 1-1 0 0,1 0 1 0 0,-1 0 0 0 0,1 0-1 0 0,0 0 1 0 0,-1 0-1 0 0,1 0 1 0 0,0 1 0 0 0,0-1-1 0 0,-1 0 1 0 0,1 1-1 0 0,0 29 1428 0 0,0-20-1037 0 0,0 3-153 0 0,0 0-1 0 0,2 0 1 0 0,-1 0 0 0 0,2 0-1 0 0,-1-1 1 0 0,2 1 0 0 0,7 18-1 0 0,-9-27-258 0 0,1 1-1 0 0,0-1 1 0 0,0 0-1 0 0,0 0 1 0 0,1 0-1 0 0,0 0 1 0 0,0 0 0 0 0,0-1-1 0 0,0 0 1 0 0,1 0-1 0 0,0 0 1 0 0,0 0-1 0 0,0-1 1 0 0,0 1-1 0 0,0-2 1 0 0,1 1-1 0 0,-1 0 1 0 0,1-1-1 0 0,10 3 1 0 0,-14-5-42 0 0,1 1 0 0 0,-1-1 0 0 0,1 1 1 0 0,0-1-1 0 0,-1 0 0 0 0,1 0 0 0 0,-1 0 0 0 0,1 0 1 0 0,-1 0-1 0 0,1-1 0 0 0,-1 1 0 0 0,1-1 0 0 0,-1 0 0 0 0,1 1 1 0 0,-1-1-1 0 0,1-1 0 0 0,-1 1 0 0 0,0 0 0 0 0,0 0 1 0 0,1-1-1 0 0,-1 1 0 0 0,0-1 0 0 0,0 0 0 0 0,-1 1 1 0 0,1-1-1 0 0,0 0 0 0 0,-1 0 0 0 0,1 0 0 0 0,-1-1 1 0 0,1 1-1 0 0,-1 0 0 0 0,0 0 0 0 0,0-1 0 0 0,0 1 1 0 0,0-1-1 0 0,-1 1 0 0 0,2-4 0 0 0,1-10-420 0 0,0 5-502 0 0,-1 1 1 0 0,0-1-1 0 0,-1 0 0 0 0,0-17 1 0 0,-4 0-7649 0 0</inkml:trace>
  <inkml:trace contextRef="#ctx0" brushRef="#br0" timeOffset="1">0 1 21191 0 0,'0'0'2127'0'0,"3"1"-1946"0"0,9 9 239 0 0,-1 0 0 0 0,1 0 0 0 0,13 17 0 0 0,-9-9 770 0 0,185 212 3387 0 0,-189-215-4448 0 0,14 16 16 0 0,-2 1 0 0 0,-2 1 0 0 0,22 42 0 0 0,14 56-300 0 0,-29-52-996 0 0,-14-27-6647 0 0,-6-12-1897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0:00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 15120 0 0,'0'0'1511'0'0,"2"5"-1382"0"0,1-2 2394 0 0,7 11-1247 0 0,-9-13-644 0 0,-1-1-585 0 0,1 0 0 0 0,-1 0 0 0 0,0 1 0 0 0,0-1 0 0 0,1 0 0 0 0,-1 0 0 0 0,0 0 0 0 0,0 1-1 0 0,0-1 1 0 0,1 0 0 0 0,-1 0 0 0 0,0 1 0 0 0,0-1 0 0 0,0 0 0 0 0,0 1 0 0 0,0-1 0 0 0,1 0 0 0 0,-1 0-1 0 0,0 1 1 0 0,0-1 0 0 0,0 0 0 0 0,0 1 0 0 0,0-1 0 0 0,0 0 0 0 0,0 1 0 0 0,0-1 0 0 0,0 0-1 0 0,0 1 1 0 0,0-1 0 0 0,0 0 0 0 0,0 1 0 0 0,-1-1 0 0 0,1 0 0 0 0,0 0 0 0 0,0 1 0 0 0,0-1 0 0 0,0 0-1 0 0,0 1 1 0 0,-1-1 0 0 0,1 0 0 0 0,-1 9 77 0 0,2-7-67 0 0,2 8 76 0 0,-3-9-127 0 0,0-1 1 0 0,0 0-1 0 0,0 0 0 0 0,0 0 0 0 0,0 1 1 0 0,0-1-1 0 0,0 0 0 0 0,0 0 0 0 0,0 1 0 0 0,0-1 1 0 0,0 0-1 0 0,0 0 0 0 0,0 0 0 0 0,0 1 1 0 0,0-1-1 0 0,0 0 0 0 0,0 0 0 0 0,0 0 0 0 0,0 1 1 0 0,-1-1-1 0 0,1 0 0 0 0,0 0 0 0 0,0 0 1 0 0,0 1-1 0 0,0-1 0 0 0,0 0 0 0 0,-1 0 0 0 0,1 0 1 0 0,0 0-1 0 0,0 0 0 0 0,0 1 0 0 0,0-1 1 0 0,-1 0-1 0 0,1 0 0 0 0,0 0 0 0 0,0 0 0 0 0,0 0 1 0 0,-1 0-1 0 0,1 0 0 0 0,0 0 0 0 0,0 0 0 0 0,-1 0 1 0 0,1 0-1 0 0,-1 16 171 0 0,-7-5-123 0 0,5-18-44 0 0,1-1-10 0 0,2 7 0 0 0,0 1 0 0 0,-1-1 0 0 0,1 0 0 0 0,0 0 0 0 0,0 1 0 0 0,0-1 0 0 0,0 0 0 0 0,0 0 0 0 0,0 1 0 0 0,0-1 0 0 0,0 0 0 0 0,0 0 0 0 0,0 0 0 0 0,0 1 0 0 0,0-1 0 0 0,0 0 0 0 0,1 0 0 0 0,-1 1 0 0 0,0-1 0 0 0,0 0 0 0 0,1 1 0 0 0,-1-1 0 0 0,1 0 0 0 0,-1 1 0 0 0,1-1 0 0 0,-1 1 0 0 0,1-1 0 0 0,0 0 0 0 0,0-1 0 0 0,9-6 0 0 0,-5 8 0 0 0,-3 0 0 0 0,16-9 0 0 0,-11 8 0 0 0,3 2 11 0 0,-10-1 181 0 0,5 7 423 0 0,1 6-375 0 0,-6-12-225 0 0,1-1 0 0 0,-1 1 0 0 0,1 0 0 0 0,-1-1 1 0 0,1 1-1 0 0,-1 0 0 0 0,1 0 0 0 0,-1-1 0 0 0,0 1 0 0 0,1 0 0 0 0,-1 0 0 0 0,0 0 0 0 0,0-1 0 0 0,0 1 0 0 0,0 0 0 0 0,0 0 0 0 0,0 0 0 0 0,0 0 0 0 0,0-1 0 0 0,0 1 0 0 0,0 0 0 0 0,0 1 0 0 0,-1-1 53 0 0,2 8 50 0 0,-1-9-113 0 0,0 1 0 0 0,0-1 0 0 0,1 1 0 0 0,-1 0 1 0 0,0-1-1 0 0,0 1 0 0 0,0 0 0 0 0,0 0 0 0 0,0-1 1 0 0,0 1-1 0 0,0 0 0 0 0,0-1 0 0 0,0 1 1 0 0,-1 0-1 0 0,1-1 0 0 0,0 1 0 0 0,0 0 0 0 0,0-1 1 0 0,-1 1-1 0 0,1-1 0 0 0,0 1 0 0 0,-1 0 0 0 0,0 0 1 0 0,0-1-2 0 0,1 0 0 0 0,-1 1 1 0 0,0-1-1 0 0,0 0 0 0 0,0 0 0 0 0,0 0 1 0 0,0 0-1 0 0,0 0 0 0 0,0 0 1 0 0,0 0-1 0 0,1 0 0 0 0,-3-1 0 0 0,-8 0-14 0 0,7 0 17 0 0,0 0 0 0 0,0 0 0 0 0,0-1-1 0 0,0 1 1 0 0,0-1 0 0 0,1 0 0 0 0,-1 0 0 0 0,0-1-1 0 0,1 1 1 0 0,-5-5 0 0 0,5 5-7 0 0,1 0 1 0 0,-1 0-1 0 0,0 0 1 0 0,1-1-1 0 0,-1 1 0 0 0,1-1 1 0 0,0 0-1 0 0,-2-2 1 0 0,2 2-24 0 0,2 2 303 0 0,5-7-66 0 0,-5 7-210 0 0,1 0 0 0 0,-1 0 0 0 0,0 1 0 0 0,1-1 0 0 0,-1 0 0 0 0,1 0 0 0 0,-1 1 0 0 0,1-1 1 0 0,-1 0-1 0 0,1 1 0 0 0,0-1 0 0 0,-1 0 0 0 0,1 1 0 0 0,0-1 0 0 0,-1 1 0 0 0,1-1 0 0 0,0 1 1 0 0,0 0-1 0 0,-1-1 0 0 0,1 1 0 0 0,0 0 0 0 0,0-1 0 0 0,0 1 0 0 0,0 0 0 0 0,1 0 0 0 0,3-2 55 0 0,0 0-47 0 0,-4 1-7 0 0,1 0 1 0 0,-1 0-1 0 0,0 1 1 0 0,1-1-1 0 0,-1 1 0 0 0,1-1 1 0 0,-1 1-1 0 0,0 0 1 0 0,1 0-1 0 0,-1-1 1 0 0,1 1-1 0 0,-1 0 0 0 0,4 1 1 0 0,-4-1-2 0 0,1 0 1 0 0,-1 0-1 0 0,1 1 0 0 0,-1-1 1 0 0,1 1-1 0 0,-1-1 0 0 0,1 1 1 0 0,-1-1-1 0 0,1 1 0 0 0,-1 0 1 0 0,2 1-1 0 0,4 2 13 0 0,-6-4 59 0 0,0 2-1 0 0,10 19 45 0 0,-9-18-87 0 0,0 0-1 0 0,0 1 1 0 0,0-1 0 0 0,-1 0 0 0 0,1 1 0 0 0,-1-1 0 0 0,0 1 0 0 0,0 0-1 0 0,0-1 1 0 0,0 7 0 0 0,-1-2 33 0 0,1-6-49 0 0,-1 0 1 0 0,0-1-1 0 0,0 1 0 0 0,0-1 0 0 0,-1 1 1 0 0,1-1-1 0 0,0 1 0 0 0,0 0 1 0 0,-1-1-1 0 0,1 1 0 0 0,-2 1 1 0 0,-24 29 304 0 0,24-30-414 0 0,0-1-1 0 0,0 1 1 0 0,0 0 0 0 0,0-1-1 0 0,-1 1 1 0 0,1-1 0 0 0,0 0-1 0 0,-1 0 1 0 0,1 0-1 0 0,-1 0 1 0 0,1 0 0 0 0,-1 0-1 0 0,1-1 1 0 0,-1 1 0 0 0,0-1-1 0 0,1 0 1 0 0,-1 1 0 0 0,0-1-1 0 0,1-1 1 0 0,-1 1-1 0 0,0 0 1 0 0,1-1 0 0 0,-1 1-1 0 0,-3-2 1 0 0,-11-1-9059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0:03.8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10392 0 0,'0'0'1952'0'0,"1"1"-1672"0"0,0 0 1 0 0,-1-1 0 0 0,1 0-1 0 0,0 1 1 0 0,0-1 0 0 0,0 1 0 0 0,0-1-1 0 0,0 0 1 0 0,0 0 0 0 0,0 0-1 0 0,0 1 1 0 0,1-1 0 0 0,-1-1-123 0 0,0 1 0 0 0,0 0 0 0 0,0-1 0 0 0,0 1 0 0 0,0 0-1 0 0,-1 0 1 0 0,1 0 0 0 0,0 0 0 0 0,0 0 0 0 0,0 0 0 0 0,0 0 0 0 0,0 0 0 0 0,0 0 0 0 0,0 0 0 0 0,-1 1 0 0 0,1-1 0 0 0,0 0 0 0 0,0 0 0 0 0,0 1 0 0 0,1 0 0 0 0,3 1 66 0 0,20 7 3793 0 0,-21-9-3962 0 0,-4 1 1 0 0,1-1-1 0 0,-1 1 0 0 0,0-1 0 0 0,1 1 0 0 0,-1-1 0 0 0,0 1 0 0 0,0-1 0 0 0,1 1 0 0 0,-1-1 0 0 0,0 1 0 0 0,0-1 0 0 0,0 1 1 0 0,0 0-1 0 0,1-1 0 0 0,-1 1 0 0 0,0-1 0 0 0,0 1 0 0 0,0 0 0 0 0,0-1 0 0 0,-1 2 0 0 0,0 13 32 0 0,-3-7-44 0 0,2-6-72 0 0,-1 0 1 0 0,1 1-1 0 0,-1-1 1 0 0,0 0-1 0 0,1 0 1 0 0,-1-1-1 0 0,0 1 1 0 0,0-1 0 0 0,0 1-1 0 0,0-1 1 0 0,-5 1-1 0 0,6-2-65 0 0,-4-2 8 0 0,5 2 17 0 0,1-2-80 0 0,1 2 146 0 0,-1-1 0 0 0,0 0 1 0 0,0 0-1 0 0,1 1 0 0 0,-1-1 1 0 0,1 0-1 0 0,-1 1 0 0 0,0-1 1 0 0,1 0-1 0 0,-1 1 0 0 0,1-1 1 0 0,0 1-1 0 0,-1-1 0 0 0,1 0 1 0 0,-1 1-1 0 0,1 0 0 0 0,0-1 1 0 0,-1 1-1 0 0,1-1 0 0 0,0 1 1 0 0,0 0-1 0 0,-1-1 1 0 0,1 1-1 0 0,1 0 0 0 0,4-3-4 0 0,-3-1 5 0 0,-2 3 3 0 0,1 0 1 0 0,-1 0-1 0 0,0 0 0 0 0,1 0 0 0 0,-1 0 0 0 0,1 0 0 0 0,-1 0 1 0 0,1 0-1 0 0,0 1 0 0 0,-1-1 0 0 0,3 0 0 0 0,7-2 52 0 0,-10 2-13 0 0,0 1 0 0 0,0 0 1 0 0,0-1-1 0 0,1 1 0 0 0,-1-1 0 0 0,0 1 0 0 0,0-1 0 0 0,0 1 0 0 0,0-1 1 0 0,0 0-1 0 0,2-1 0 0 0,-3 1 453 0 0,1 2-447 0 0,0-1 0 0 0,-1 0-1 0 0,1 0 1 0 0,0 1 0 0 0,-1-1-1 0 0,1 0 1 0 0,0 1 0 0 0,-1-1-1 0 0,1 0 1 0 0,0 1 0 0 0,-1-1 0 0 0,1 1-1 0 0,-1-1 1 0 0,1 1 0 0 0,-1-1-1 0 0,0 1 1 0 0,1 0 0 0 0,-1-1-1 0 0,1 1 1 0 0,-1-1 0 0 0,0 1 0 0 0,1 0-1 0 0,-1-1 1 0 0,0 1 0 0 0,0 0-1 0 0,0 0 1 0 0,0-1 0 0 0,1 1-1 0 0,-1 0 1 0 0,0-1 0 0 0,0 1 0 0 0,-1 1-1 0 0,1 0 25 0 0,-1-1-70 0 0,1 0 0 0 0,0-1 1 0 0,0 1-1 0 0,-1-1 0 0 0,1 1 1 0 0,-1 0-1 0 0,1-1 0 0 0,0 1 1 0 0,-1-1-1 0 0,1 1 0 0 0,-1-1 1 0 0,0 0-1 0 0,1 1 0 0 0,-1-1 1 0 0,1 1-1 0 0,-1-1 0 0 0,1 0 1 0 0,-1 0-1 0 0,0 1 0 0 0,1-1 1 0 0,-1 0-1 0 0,0 0 0 0 0,1 0 1 0 0,-1 0-1 0 0,0 1 0 0 0,1-1 1 0 0,-1 0-1 0 0,0 0 0 0 0,1 0 1 0 0,-1-1-1 0 0,0 1 1 0 0,1 0-1 0 0,-1 0 0 0 0,0 0 1 0 0,1 0-1 0 0,-1-1 0 0 0,0 1 1 0 0,0-1-1 0 0,0 1 1 0 0,-19-13-13 0 0,13 7-35 0 0,7 6 46 0 0,-1 0 0 0 0,1 0 0 0 0,0 0 0 0 0,-1-1 0 0 0,1 1 0 0 0,-1 0 0 0 0,1 0 0 0 0,0-1 0 0 0,-1 1 0 0 0,1 0 0 0 0,0-1 0 0 0,0 1-1 0 0,-1-1 1 0 0,1 1 0 0 0,0 0 0 0 0,0-1 0 0 0,0 1 0 0 0,-1-1 0 0 0,1 1 0 0 0,0 0 0 0 0,0-1 0 0 0,0 1 0 0 0,0-1 0 0 0,0 1 0 0 0,0-1 0 0 0,0 1-1 0 0,0-1 1 0 0,0 1 0 0 0,0 0 0 0 0,0-1 0 0 0,0-5-45 0 0,1-3-77 0 0,3 10-814 0 0,3 12-1272 0 0,-6-11 1995 0 0,4 7-1221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0:04.5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0 14944 0 0,'-8'4'1357'0'0,"4"-2"-1122"0"0,1 0 0 0 0,-1-1 0 0 0,1 2 1 0 0,0-1-1 0 0,0 0 0 0 0,0 1 0 0 0,0-1 0 0 0,0 1 0 0 0,0 0 1 0 0,1 0-1 0 0,-1 0 0 0 0,1 0 0 0 0,0 1 0 0 0,0-1 0 0 0,0 1 1 0 0,0-1-1 0 0,1 1 0 0 0,0 0 0 0 0,-1-1 0 0 0,1 1 1 0 0,0 4-1 0 0,-2 2-63 0 0,2-1-46 0 0,0-1-1 0 0,0 0 1 0 0,1 0-1 0 0,1 0 1 0 0,-1 1-1 0 0,1-1 1 0 0,0 0-1 0 0,1 0 1 0 0,3 9-1 0 0,-3-10-100 0 0,0-1 1 0 0,1 0-1 0 0,0 0 0 0 0,0 0 1 0 0,0 0-1 0 0,1-1 0 0 0,-1 1 0 0 0,1-1 1 0 0,1 0-1 0 0,-1 0 0 0 0,8 6 1 0 0,-5-5-22 0 0,0 0 0 0 0,1-1 0 0 0,0 0 0 0 0,0 0 1 0 0,0-1-1 0 0,1 0 0 0 0,12 4 0 0 0,-17-7 37 0 0,-1 0 0 0 0,0-1 0 0 0,0 0 0 0 0,1 1 0 0 0,5-1 0 0 0,-8 0-238 0 0,0 0-1 0 0,1-1 1 0 0,-1 1 0 0 0,0 0-1 0 0,1 0 1 0 0,-1-1-1 0 0,0 1 1 0 0,1-1-1 0 0,-1 1 1 0 0,0-1-1 0 0,1 1 1 0 0,-1-1 0 0 0,0 0-1 0 0,0 0 1 0 0,0 1-1 0 0,0-1 1 0 0,1-1-1 0 0,2-6-1822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0:04.9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84 13360 0 0,'0'0'5471'0'0,"2"0"-4125"0"0,17 10 376 0 0,-18-9-1574 0 0,1-1 0 0 0,-1 1-1 0 0,1-1 1 0 0,-1 1 0 0 0,0-1 0 0 0,1 0-1 0 0,-1 1 1 0 0,1-1 0 0 0,-1 0-1 0 0,1 0 1 0 0,1 0 0 0 0,0 0 94 0 0,10 1 42 0 0,0-1-1 0 0,0 0 1 0 0,0 0 0 0 0,-1-2-1 0 0,1 1 1 0 0,0-2 0 0 0,23-7-1 0 0,-30 8-262 0 0,0-1-1 0 0,0 0 1 0 0,0 0 0 0 0,0 0-1 0 0,6-6 1 0 0,2 0-1 0 0,-12 6-174 0 0,1 0 0 0 0,-1 0-1 0 0,0 0 1 0 0,1 0 0 0 0,-1 0-1 0 0,-1 0 1 0 0,1 0 0 0 0,0 0-1 0 0,-1-1 1 0 0,0 1 0 0 0,2-8-1 0 0,-4 9-1289 0 0,-3-2-68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0:05.3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45 9216 0 0,'0'1'706'0'0,"-4"10"1150"0"0,4-10-1576 0 0,-1-1 0 0 0,1 1 0 0 0,0-1-1 0 0,-1 1 1 0 0,1-1 0 0 0,0 1 0 0 0,-1-1-1 0 0,1 1 1 0 0,0-1 0 0 0,0 1-1 0 0,0-1 1 0 0,0 1 0 0 0,0 0 0 0 0,-1-1-1 0 0,1 1 1 0 0,0-1 0 0 0,0 1 0 0 0,0-1-1 0 0,1 1 1 0 0,-1 0 0 0 0,7 29 3741 0 0,-1-10-3105 0 0,-6-18-848 0 0,1 0-1 0 0,-1 1 0 0 0,1-1 1 0 0,-1 0-1 0 0,1 0 0 0 0,0 0 0 0 0,0 0 1 0 0,0 0-1 0 0,1 3 0 0 0,3 1 57 0 0,-1 1 0 0 0,0-1-1 0 0,5 13 1 0 0,5 10-316 0 0,-10-21-560 0 0,-3-7-236 0 0</inkml:trace>
  <inkml:trace contextRef="#ctx0" brushRef="#br0" timeOffset="1">164 1 7368 0 0,'0'0'666'0'0,"1"1"-546"0"0,8 22 1301 0 0,-4-13 3058 0 0,-1 0 0 0 0,4 21-1 0 0,-7-27-4167 0 0,1 0-1 0 0,-1-1 1 0 0,1 1 0 0 0,-1 0-1 0 0,3 2 1 0 0,7 17 621 0 0,12 44-369 0 0,-23-66-641 0 0,1 1 1 0 0,0 0 0 0 0,-1-1-1 0 0,1 1 1 0 0,0 0-1 0 0,0-1 1 0 0,0 1-1 0 0,0-1 1 0 0,0 1 0 0 0,1-1-1 0 0,-1 0 1 0 0,0 0-1 0 0,3 3 1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0:05.6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0 253 6448 0 0,'0'2'498'0'0,"6"72"7552"0"0,1 8 433 0 0,-7-74-8483 0 0,1 0 0 0 0,2 15 0 0 0,-1-10-3066 0 0</inkml:trace>
  <inkml:trace contextRef="#ctx0" brushRef="#br0" timeOffset="1">182 103 10592 0 0,'-9'-1'1117'0'0,"13"-5"1833"0"0,5-6 922 0 0,-8 11-3579 0 0,-1-1-1 0 0,1 1 1 0 0,0 0 0 0 0,0 0-1 0 0,0 0 1 0 0,0 0-1 0 0,0 0 1 0 0,0 0-1 0 0,0 0 1 0 0,2-1-1 0 0,-1 1-184 0 0,-1 0-1 0 0,1 0 1 0 0,-1 0 0 0 0,0 0-1 0 0,0 0 1 0 0,1 0-1 0 0,-1-1 1 0 0,0 1-1 0 0,0 0 1 0 0,1-3 0 0 0,1 0 92 0 0,0 0 1 0 0,0 0 0 0 0,0 0 0 0 0,1 0 0 0 0,-1 1 0 0 0,7-5 0 0 0,-5 4-93 0 0,8-9-1684 0 0,-7 5 560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0:06.0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75 18399 0 0,'0'0'1668'0'0,"6"-5"-1344"0"0,33-26 2814 0 0,-35 27-2522 0 0,1 0 0 0 0,0 1 1 0 0,8-5-1 0 0,10-8 701 0 0,-23 16-1290 0 0,0-1-1 0 0,0 1 1 0 0,0 0 0 0 0,0 0-1 0 0,0 0 1 0 0,1-1 0 0 0,-1 1-1 0 0,0 0 1 0 0,0 0 0 0 0,0 0-1 0 0,1 0 1 0 0,-1 0 0 0 0,0-1-1 0 0,0 1 1 0 0,0 0 0 0 0,1 0-1 0 0,-1 0 1 0 0,0 0 0 0 0,0 0-1 0 0,1 0 1 0 0,-1 0 0 0 0,0 0-1 0 0,0 0 1 0 0,1 0 0 0 0,-1 0-1 0 0,0 0 1 0 0,0 0-1 0 0,1 0 1 0 0,-1 0 0 0 0,0 0-1 0 0,0 0 1 0 0,1 0 0 0 0,-1 0-1 0 0,0 0 1 0 0,0 0 0 0 0,1 0-1 0 0,-1 1 1 0 0,0-1 0 0 0,0 0-1 0 0,1 0 1 0 0,1 13 193 0 0,-5 15-245 0 0,-1-6-214 0 0,2-1 0 0 0,-1 23 0 0 0,1-24-230 0 0,1-16 331 0 0,1-1 1 0 0,0 1-1 0 0,-1 0 1 0 0,1-1-1 0 0,0 1 1 0 0,1-1-1 0 0,-1 1 1 0 0,2 6-1 0 0,10 18-894 0 0,-11-27 1037 0 0,-1 0 0 0 0,1 0-1 0 0,-1 0 1 0 0,1 0-1 0 0,0 0 1 0 0,0 0 0 0 0,-1 0-1 0 0,1 0 1 0 0,0-1-1 0 0,0 1 1 0 0,0 0 0 0 0,0 0-1 0 0,0-1 1 0 0,0 1-1 0 0,0-1 1 0 0,0 1 0 0 0,0-1-1 0 0,1 1 1 0 0,-1-1-1 0 0,0 0 1 0 0,2 1 0 0 0,-2-1 108 0 0,22 0 326 0 0,25-8 747 0 0,-46 8-762 0 0,11 9 368 0 0,-12-6-721 0 0,1 0 1 0 0,-1-1-1 0 0,0 1 0 0 0,0 0 0 0 0,0 0 0 0 0,-1 0 0 0 0,1 0 1 0 0,-1 0-1 0 0,1 0 0 0 0,-1 0 0 0 0,0 3 0 0 0,-4 36 476 0 0,3-33-480 0 0,-1 0-5 0 0,-1 1 0 0 0,0-1 0 0 0,0 0 0 0 0,-7 12 0 0 0,3-5-24 0 0,5-11-242 0 0,0-1 1 0 0,0 1-1 0 0,-1-1 1 0 0,0 0-1 0 0,0 0 1 0 0,0 0-1 0 0,0 0 0 0 0,0 0 1 0 0,-6 3-1 0 0,8-6 85 0 0,-1 1 0 0 0,1-1 0 0 0,-1 0 0 0 0,0 0 1 0 0,1 0-1 0 0,-1 0 0 0 0,0-1 0 0 0,0 1 0 0 0,0 0 0 0 0,1-1 0 0 0,-1 1 0 0 0,0-1 0 0 0,0 0 0 0 0,0 0 0 0 0,0 1 0 0 0,0-1 1 0 0,0 0-1 0 0,0-1 0 0 0,0 1 0 0 0,0 0 0 0 0,0-1 0 0 0,0 1 0 0 0,0-1 0 0 0,0 1 0 0 0,-2-2 0 0 0,-9-6-2073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0:06.4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18575 0 0,'0'0'852'0'0,"3"0"-21"0"0,12 6-767 0 0,-4-3 490 0 0,0 1 0 0 0,-1 1 0 0 0,1 0 0 0 0,-1 0 0 0 0,0 0 0 0 0,15 13 1 0 0,-14-7 633 0 0,0 1 1 0 0,16 23 0 0 0,-8-10-244 0 0,-15-17-767 0 0,1-1-1 0 0,-1 1 0 0 0,0 0 0 0 0,0 0 1 0 0,-1 1-1 0 0,0-1 0 0 0,1 12 1 0 0,6 11 242 0 0,0 3-225 0 0,0 0 1 0 0,-3 1-1 0 0,0 0 0 0 0,-3 0 0 0 0,0 0 0 0 0,-3 60 1 0 0,-3-74-298 0 0,-8 35 1 0 0,4-23-7 0 0,2-18-501 0 0,-9 28 0 0 0,9-33 48 0 0,-6 26-1292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0:29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10 135 3224 0 0,'0'0'143'0'0,"-5"-6"26"0"0,4 5 119 0 0,1-1-1 0 0,-1 1 1 0 0,1 0 0 0 0,-1-1-1 0 0,1 1 1 0 0,-1-1 0 0 0,1 1-1 0 0,0-1 1 0 0,-1 1 0 0 0,1-1-1 0 0,0 1 1 0 0,0-1 0 0 0,0 1-1 0 0,0-1 1 0 0,1 1 0 0 0,-1-1-1 0 0,0 1 1 0 0,1 0 0 0 0,-1-1-1 0 0,1 1 1 0 0,0-3 0 0 0,0 2 596 0 0,1-3 922 0 0,0 1 0 0 0,0-1 0 0 0,0 1 1 0 0,5-6-1 0 0,15-14 1567 0 0,-14 17-3008 0 0,0 1 0 0 0,1 0 1 0 0,18-10-1 0 0,-24 15-323 0 0,-1 0 1 0 0,1 0-1 0 0,0 1 1 0 0,0-1-1 0 0,0 0 0 0 0,0 1 1 0 0,-1 0-1 0 0,1-1 1 0 0,0 1-1 0 0,0 0 0 0 0,0 1 1 0 0,0-1-1 0 0,0 0 0 0 0,0 1 1 0 0,-1 0-1 0 0,1-1 1 0 0,0 1-1 0 0,0 1 0 0 0,-1-1 1 0 0,1 0-1 0 0,-1 0 1 0 0,1 1-1 0 0,-1 0 0 0 0,1-1 1 0 0,-1 1-1 0 0,0 0 1 0 0,0 0-1 0 0,0 0 0 0 0,0 0 1 0 0,0 1-1 0 0,0-1 1 0 0,-1 0-1 0 0,1 1 0 0 0,2 4 1 0 0,-2 4-14 0 0,1-1 0 0 0,-1 0-1 0 0,0 0 1 0 0,-1 1 0 0 0,0-1 0 0 0,-1 1 0 0 0,0-1 0 0 0,-1 1 0 0 0,0-1-1 0 0,-3 13 1 0 0,-4 7 4 0 0,-1 1-1 0 0,-13 28 0 0 0,2-7 13 0 0,12-29-52 0 0,1-2-218 0 0,-17 35 1 0 0,23-53-77 0 0,-2 4 362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9:46.5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3 15288 0 0,'-2'0'697'0'0,"-10"-1"-21"0"0,-6 0 512 0 0,18 1-1092 0 0,-1 0 1 0 0,0 0-1 0 0,1 1 1 0 0,-1-1-1 0 0,0 0 1 0 0,1 0-1 0 0,-1 1 1 0 0,0-1-1 0 0,1 1 0 0 0,-1-1 1 0 0,1 0-1 0 0,-1 1 1 0 0,0-1-1 0 0,1 1 1 0 0,-1-1-1 0 0,1 1 1 0 0,-1 0-1 0 0,1-1 1 0 0,0 1-1 0 0,-1-1 0 0 0,1 1 1 0 0,-1 1-1 0 0,-4 8 684 0 0,4-8-640 0 0,0 0-1 0 0,0-1 1 0 0,0 1-1 0 0,0 0 1 0 0,1 0-1 0 0,-1 0 1 0 0,1 0-1 0 0,-1 0 1 0 0,1 0-1 0 0,-1 3 1 0 0,1 22 222 0 0,-1-15-189 0 0,1-1-1 0 0,0 1 1 0 0,1-1 0 0 0,4 23-1 0 0,5 4-64 0 0,19 59 630 0 0,-17-58-71 0 0,-9-28-577 0 0,0-1-1 0 0,1 1 0 0 0,0-1 1 0 0,11 19-1 0 0,27 30-198 0 0,-36-52 2 0 0,0-1 0 0 0,0 1-1 0 0,1-1 1 0 0,-1-1 0 0 0,1 1-1 0 0,9 4 1 0 0,-13-8-125 0 0,0-1 0 0 0,0 0-1 0 0,0 0 1 0 0,1 0 0 0 0,-1 0-1 0 0,0-1 1 0 0,1 1 0 0 0,-1-1-1 0 0,0 0 1 0 0,1 0-1 0 0,2 0 1 0 0,1 0-1034 0 0,6 0-6315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29:48.1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21047 0 0,'0'0'1027'0'0,"2"1"-451"0"0,17 5 6 0 0,0 1 1 0 0,-1 0-1 0 0,27 16 0 0 0,-36-17-145 0 0,1 1 0 0 0,-2-1-1 0 0,1 1 1 0 0,-1 1-1 0 0,9 10 1 0 0,34 47 355 0 0,-40-51-589 0 0,20 33 77 0 0,-1 1 1 0 0,37 87-1 0 0,-66-133-276 0 0,16 36 72 0 0,-1 1 0 0 0,-2 1 0 0 0,14 68 0 0 0,-21-58-151 0 0,-2 0 0 0 0,-2 1 0 0 0,-3 0-1 0 0,-7 62 1 0 0,4-92-546 0 0,-7 27 1 0 0,7-33-96 0 0,-6 24-1303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0:19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68 7832 0 0,'0'0'1016'0'0,"-4"-4"1504"0"0,-5 0-394 0 0,5 2-1232 0 0,0 1 1 0 0,1-1-1 0 0,-1 1 1 0 0,0 0-1 0 0,0 1 0 0 0,-6-2 1 0 0,9 2-741 0 0,-1 0-1 0 0,0 1 1 0 0,1-1-1 0 0,-1 0 1 0 0,0 1 0 0 0,1-1-1 0 0,-1 1 1 0 0,0-1-1 0 0,1 1 1 0 0,-1 0 0 0 0,1 0-1 0 0,-1 0 1 0 0,1 0-1 0 0,0 0 1 0 0,-1 0 0 0 0,1 0-1 0 0,0 0 1 0 0,0 1-1 0 0,0-1 1 0 0,-1 2 0 0 0,0-1-77 0 0,1 1 0 0 0,0 0 1 0 0,1 0-1 0 0,-1 0 0 0 0,0 0 1 0 0,1 0-1 0 0,-1 0 1 0 0,1 0-1 0 0,0 0 0 0 0,0-1 1 0 0,0 1-1 0 0,1 0 0 0 0,-1 0 1 0 0,1 0-1 0 0,1 4 1 0 0,0 9 38 0 0,0 2-92 0 0,1 0 0 0 0,1 0 0 0 0,0-1 0 0 0,1 0 0 0 0,1 0 0 0 0,1 0 0 0 0,0 0 0 0 0,14 21 0 0 0,-16-30-24 0 0,-1-1 0 0 0,1 0 0 0 0,0 0 0 0 0,11 10 0 0 0,-14-15 0 0 0,1 0 0 0 0,-1 0 0 0 0,1 0 0 0 0,-1 0 0 0 0,1 0 0 0 0,0-1 0 0 0,0 1 0 0 0,0-1 0 0 0,0 0 0 0 0,0 0 0 0 0,0 0 0 0 0,0 0 0 0 0,0-1 0 0 0,1 1 0 0 0,4-1 0 0 0,-6 0 0 0 0,0 0 0 0 0,0-1 0 0 0,0 1 0 0 0,0-1 0 0 0,0 1 0 0 0,0-1 0 0 0,0 0 0 0 0,-1 0 0 0 0,1 0 0 0 0,0 0 0 0 0,-1 0 0 0 0,1 0 0 0 0,0 0 0 0 0,-1-1 0 0 0,1 1 0 0 0,-1 0 0 0 0,0-1 0 0 0,0 0 0 0 0,1 1 0 0 0,-1-1 0 0 0,0 0-1 0 0,0 1 1 0 0,0-1 0 0 0,-1 0 0 0 0,1 0 0 0 0,0-2 0 0 0,2-4 3 0 0,0 0-1 0 0,-1-1 0 0 0,-1 1 1 0 0,2-16-1 0 0,-1 4 34 0 0,-2 0-1 0 0,0-1 1 0 0,-1 1-1 0 0,-8-36 1 0 0,7 47-23 0 0,0 0 1 0 0,-1 0-1 0 0,0 0 1 0 0,-1 1-1 0 0,0-1 1 0 0,0 1-1 0 0,-1 0 1 0 0,0 0-1 0 0,-1 1 1 0 0,1-1-1 0 0,-1 1 1 0 0,-12-10-1 0 0,13 12 3 0 0,-1 0 0 0 0,0 1 0 0 0,-1 0 0 0 0,-12-7 0 0 0,17 10-27 0 0,0 0 0 0 0,-1 0 0 0 0,1 1 0 0 0,-1-1 0 0 0,1 0 0 0 0,-1 1 0 0 0,1-1 0 0 0,-1 1 0 0 0,1 0 0 0 0,-1 0 1 0 0,1 0-1 0 0,-1 0 0 0 0,0 1 0 0 0,1-1 0 0 0,-1 1 0 0 0,1-1 0 0 0,-1 1 0 0 0,-3 2 0 0 0,5-2-31 0 0,-1 0 0 0 0,1 0 0 0 0,-1 0 0 0 0,1 0 0 0 0,0 1 0 0 0,-1-1-1 0 0,1 0 1 0 0,0 1 0 0 0,0-1 0 0 0,0 1 0 0 0,0 0 0 0 0,0-1 0 0 0,1 1 0 0 0,-1 0 0 0 0,0-1-1 0 0,1 1 1 0 0,-1 0 0 0 0,1 0 0 0 0,0 0 0 0 0,-1 0 0 0 0,1-1 0 0 0,0 5 0 0 0,0-1-416 0 0,1 1 1 0 0,-1-1 0 0 0,1 1 0 0 0,0-1-1 0 0,0 1 1 0 0,1-1 0 0 0,1 6 0 0 0,9 10-6920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0:19.9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0 10592 0 0,'-5'24'1142'0'0,"4"14"4995"0"0,0 0-626 0 0,0-25-5232 0 0,2-1 1 0 0,0 1-1 0 0,0-1 0 0 0,1 0 0 0 0,6 19 1 0 0,-3-11-243 0 0,-2-8-383 0 0,1-1 0 0 0,8 18 0 0 0,-5-13-5870 0 0,-2-5-1449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0:20.3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95 4608 0 0,'1'-2'16042'0'0,"-1"0"-15734"0"0,1 0 88 0 0,-1 0 0 0 0,1 0 0 0 0,-1 0 0 0 0,1-1 0 0 0,0 1 0 0 0,0 1 1 0 0,0-1-1 0 0,0 0 0 0 0,0 0 0 0 0,3-3 0 0 0,14-18 593 0 0,-14 17-821 0 0,1 0-1 0 0,-1 0 1 0 0,1 1-1 0 0,7-7 1 0 0,-11 11-159 0 0,-1 1 0 0 0,1-1-1 0 0,0 1 1 0 0,-1-1 0 0 0,1 1 0 0 0,0-1 0 0 0,-1 1 0 0 0,1-1-1 0 0,0 1 1 0 0,0-1 0 0 0,-1 1 0 0 0,1 0 0 0 0,0 0 0 0 0,0-1-1 0 0,0 1 1 0 0,-1 0 0 0 0,1 0 0 0 0,0 0 0 0 0,0 0 0 0 0,0 0-1 0 0,0 0 1 0 0,-1 0 0 0 0,1 0 0 0 0,0 0 0 0 0,1 1-1 0 0,-1 0 6 0 0,1 0 0 0 0,-1 0 0 0 0,0 0 0 0 0,0 1 0 0 0,1-1 0 0 0,-1 0 0 0 0,0 1 0 0 0,0-1 0 0 0,-1 1 0 0 0,1-1 0 0 0,0 1 0 0 0,0-1 0 0 0,0 3 0 0 0,1 5-79 0 0,0 1 1 0 0,0-1-1 0 0,-1 1 0 0 0,0 0 0 0 0,-1-1 1 0 0,0 1-1 0 0,-2 11 0 0 0,1 9-89 0 0,-2 46-798 0 0,3-73 805 0 0,0 1 0 0 0,0-1-1 0 0,1 1 1 0 0,0-1-1 0 0,0 1 1 0 0,0-1 0 0 0,0 1-1 0 0,0-1 1 0 0,1 0 0 0 0,-1 0-1 0 0,4 5 1 0 0,-4-7 118 0 0,0 1 0 0 0,0 0 0 0 0,1-1 0 0 0,-1 1 0 0 0,0-1 0 0 0,1 1 0 0 0,0-1 1 0 0,-1 0-1 0 0,1 0 0 0 0,-1 0 0 0 0,1 0 0 0 0,0 0 0 0 0,0 0 0 0 0,0 0 0 0 0,0 0 0 0 0,-1-1 0 0 0,1 1 0 0 0,0-1 0 0 0,0 0 0 0 0,3 1 0 0 0,5-1-53 0 0,-1-1-1 0 0,1 0 1 0 0,-1 0-1 0 0,0-1 0 0 0,10-3 1 0 0,-12 3 73 0 0,75-13-41 0 0,-80 14 107 0 0,1 1 0 0 0,-1 0 0 0 0,0 0 1 0 0,0 0-1 0 0,0 0 0 0 0,0 0 0 0 0,0 1 0 0 0,0-1 1 0 0,0 1-1 0 0,0-1 0 0 0,0 1 0 0 0,0 0 0 0 0,0 0 1 0 0,0-1-1 0 0,3 3 0 0 0,0 0 350 0 0,-5 10 81 0 0,0-10-459 0 0,0 0-1 0 0,-1 0 1 0 0,1 0-1 0 0,-1-1 1 0 0,0 1-1 0 0,0 0 1 0 0,0-1-1 0 0,0 1 0 0 0,-1 0 1 0 0,1-1-1 0 0,-1 0 1 0 0,1 1-1 0 0,-1-1 1 0 0,0 0-1 0 0,0 0 1 0 0,0 0-1 0 0,0 0 1 0 0,-4 3-1 0 0,-5 3 183 0 0,-1 0-1 0 0,-20 9 1 0 0,12-6-128 0 0,10-6-485 0 0,0-1 1 0 0,-1 0-1 0 0,1 0 0 0 0,-20 3 0 0 0,12-3-8228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0:11.7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20 5240 0 0,'0'0'8436'0'0,"5"10"-7056"0"0,-4 4-906 0 0,-1-13-370 0 0,0 1 1 0 0,1 0 0 0 0,-1 0 0 0 0,0 0 0 0 0,0 0 0 0 0,-1 0 0 0 0,1-1 0 0 0,0 1 0 0 0,0 0 0 0 0,-1 0 0 0 0,1 0 0 0 0,-1 0 0 0 0,0-1 0 0 0,-1 4-1 0 0,1-4-84 0 0,1-1 0 0 0,0 1-1 0 0,-1 0 1 0 0,1-1-1 0 0,-1 1 1 0 0,1-1-1 0 0,-1 1 1 0 0,1-1-1 0 0,-1 1 1 0 0,0-1-1 0 0,1 0 1 0 0,-1 1-1 0 0,1-1 1 0 0,-1 0-1 0 0,0 1 1 0 0,1-1-1 0 0,-2 0 1 0 0,-19 2 463 0 0,20-2-473 0 0,0 0 0 0 0,0 0-1 0 0,0 0 1 0 0,0 0 0 0 0,0 0 0 0 0,0 0 0 0 0,0 0-1 0 0,0-1 1 0 0,1 1 0 0 0,-1 0 0 0 0,0 0 0 0 0,0-1-1 0 0,0 1 1 0 0,0-1 0 0 0,0 1 0 0 0,1-1-1 0 0,-1 1 1 0 0,0-1 0 0 0,0 1 0 0 0,1-1 0 0 0,-1 0-1 0 0,1 1 1 0 0,-1-1 0 0 0,0 0 0 0 0,1 1-1 0 0,-1-1 1 0 0,1 0 0 0 0,-1 0 0 0 0,1 0 0 0 0,0 0-1 0 0,-1 1 1 0 0,1-1 0 0 0,0 0 0 0 0,0 0 0 0 0,0 0-1 0 0,-1-1 1 0 0,0-3 15 0 0,1-2-15 0 0,1 6-10 0 0,-1-1 0 0 0,1 0 0 0 0,0 1 0 0 0,0-1 0 0 0,0 1 0 0 0,-1-1 0 0 0,1 1 0 0 0,1-1 0 0 0,-1 1 0 0 0,0 0 0 0 0,0-1 0 0 0,0 1 0 0 0,1 0 0 0 0,-1 0 0 0 0,1 0 0 0 0,2-1 0 0 0,-4 1 0 0 0,8-3 1 0 0,-6 3 0 0 0,0 1 0 0 0,0-1 0 0 0,0 0 0 0 0,0-1 1 0 0,0 1-1 0 0,0 0 0 0 0,0 0 0 0 0,-1-1 0 0 0,1 1 0 0 0,0-1 0 0 0,-1 0 0 0 0,1 1 0 0 0,1-5 0 0 0,-2 5 215 0 0,0 2-146 0 0,1 4 12 0 0,-1 0 1 0 0,1 0 0 0 0,-1 0-1 0 0,1 0 1 0 0,-2 1-1 0 0,2 5 1 0 0,1 10 373 0 0,-2-17-357 0 0,0 1-1 0 0,-1-1 1 0 0,1 1-1 0 0,-1 7 1 0 0,0-11-76 0 0,0 1 0 0 0,-1 0 0 0 0,1 0 0 0 0,-1 0 0 0 0,1 0 0 0 0,-1-1 0 0 0,0 1 0 0 0,0 0 0 0 0,1-1 0 0 0,-1 1 0 0 0,-1 0 0 0 0,1-1 0 0 0,-2 3 0 0 0,2-2 1 0 0,0 1-14 0 0,-11 3 155 0 0,-6 2-59 0 0,10-8-31 0 0,7-1-69 0 0,-1 0-1 0 0,1 0 1 0 0,0 1 0 0 0,0-1 0 0 0,-1 0-1 0 0,1 0 1 0 0,0 0 0 0 0,0-1-1 0 0,0 1 1 0 0,0 0 0 0 0,1 0 0 0 0,-1 0-1 0 0,0-1 1 0 0,0 1 0 0 0,1 0-1 0 0,-1-1 1 0 0,1 1 0 0 0,-1-1 0 0 0,1 1-1 0 0,0-1 1 0 0,-1 1 0 0 0,1-1-1 0 0,0 1 1 0 0,0-1 0 0 0,0 1 0 0 0,0-1-1 0 0,1-1 1 0 0,-1-1-2 0 0,0 0 0 0 0,1 0-1 0 0,0 0 1 0 0,0 0 0 0 0,0 0-1 0 0,0 0 1 0 0,1 0 0 0 0,-1 1 0 0 0,3-5-1 0 0,15-22-3 0 0,-11 22 0 0 0,-3 3 0 0 0,-2-1 38 0 0,7 24 652 0 0,-10-16-652 0 0,0 0 0 0 0,0 0 0 0 0,0 0 0 0 0,0-1-1 0 0,0 1 1 0 0,0 0 0 0 0,-1 0 0 0 0,0 2 0 0 0,0 12 76 0 0,4-5-44 0 0,-2-9-50 0 0,-1-1 0 0 0,1 1 0 0 0,-1 0 0 0 0,1-1 0 0 0,-1 1 0 0 0,0 0 0 0 0,0 0 0 0 0,0-1 0 0 0,0 1 0 0 0,0 2 0 0 0,0-2-14 0 0,-1-1 0 0 0,1 0 1 0 0,-1 0-1 0 0,0 1 1 0 0,1-1-1 0 0,-1 0 0 0 0,0 0 1 0 0,0 0-1 0 0,0 0 0 0 0,0 0 1 0 0,0 0-1 0 0,0 0 1 0 0,0 0-1 0 0,0-1 0 0 0,0 1 1 0 0,0 0-1 0 0,-1-1 1 0 0,1 1-1 0 0,-3 0 0 0 0,2 0-69 0 0,0 1 0 0 0,-1-1-1 0 0,1-1 1 0 0,-1 1 0 0 0,1 0 0 0 0,-5 0-1 0 0,6-1 33 0 0,0 0 0 0 0,0 0 0 0 0,1 0 0 0 0,-1 0 0 0 0,0 0 0 0 0,1 0 0 0 0,-1-1 0 0 0,0 1 0 0 0,1 0-1 0 0,-1 0 1 0 0,0-1 0 0 0,1 1 0 0 0,-1 0 0 0 0,1-1 0 0 0,-1 1 0 0 0,1-1 0 0 0,-1 1 0 0 0,1-1 0 0 0,-1 1 0 0 0,1-1-1 0 0,-1 1 1 0 0,1-1 0 0 0,-1 1 0 0 0,1-1 0 0 0,0 1 0 0 0,-1-1 0 0 0,1 0 0 0 0,0 1 0 0 0,0-1 0 0 0,-1 0 0 0 0,1 1 0 0 0,0-1-1 0 0,0-1 1 0 0,-1-5-1275 0 0,-4-1-64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0:12.2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 3 9672 0 0,'0'0'874'0'0,"-1"-1"-718"0"0,1 1-32 0 0,-1 0 0 0 0,0 0 0 0 0,1-1 0 0 0,-1 1 0 0 0,0 0 0 0 0,1 0 0 0 0,-1 0 0 0 0,0 0 0 0 0,1 0 0 0 0,-1 0 0 0 0,0 0 0 0 0,0 0 0 0 0,1 0 0 0 0,-1 0 0 0 0,0 0 0 0 0,1 0 0 0 0,-1 1 0 0 0,0-1 0 0 0,1 0 0 0 0,-1 0 0 0 0,0 1 0 0 0,1-1 0 0 0,-1 0 0 0 0,1 1 0 0 0,-1-1 0 0 0,1 1 0 0 0,-1-1 0 0 0,0 1 0 0 0,0 0 503 0 0,1-1-617 0 0,-5 3 798 0 0,1 0 0 0 0,0-1 0 0 0,0 2 0 0 0,0-1 0 0 0,0 0 0 0 0,1 1 0 0 0,-5 5 0 0 0,-5 7 98 0 0,10-14-774 0 0,0 1 0 0 0,1 0 1 0 0,0 0-1 0 0,0 0 0 0 0,0 0 0 0 0,-2 4 0 0 0,3-5-86 0 0,-32 77 1207 0 0,29-68-1154 0 0,1 0 0 0 0,0 0 0 0 0,1 1-1 0 0,0-1 1 0 0,0 17 0 0 0,3-10-48 0 0,0-1 0 0 0,0 1 0 0 0,2-1 0 0 0,0 0 0 0 0,1 0 0 0 0,11 30 0 0 0,-12-39-61 0 0,1 1 0 0 0,0 0-1 0 0,1-1 1 0 0,9 14 0 0 0,-11-18-36 0 0,1 1 1 0 0,0-1 0 0 0,0 0-1 0 0,0-1 1 0 0,1 1-1 0 0,-1-1 1 0 0,1 0 0 0 0,0 0-1 0 0,5 3 1 0 0,4 1-847 0 0,11 4-1577 0 0,-6-10-3339 0 0,-4-5-1013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0:24.2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42 151 7024 0 0,'0'0'637'0'0,"-1"-1"-526"0"0,0-1 74 0 0,-1-1 0 0 0,1 1 0 0 0,0-1 0 0 0,0 1-1 0 0,0-1 1 0 0,0 0 0 0 0,0 1 0 0 0,1-1 0 0 0,-1 0 0 0 0,1 0 0 0 0,0 1 0 0 0,0-1 0 0 0,0 0 0 0 0,0 0 0 0 0,0 0 0 0 0,1 1 0 0 0,-1-1 0 0 0,1 0 0 0 0,-1 1 0 0 0,1-1 0 0 0,0 0 0 0 0,2-3-1 0 0,2-6 1167 0 0,-4 9-1096 0 0,0 1 0 0 0,1-1 1 0 0,-1 1-1 0 0,1 0 1 0 0,-1 0-1 0 0,1 0 1 0 0,0 0-1 0 0,3-3 0 0 0,7-8 750 0 0,-10 11-817 0 0,0 0-1 0 0,1 0 0 0 0,-1 0 0 0 0,1 0 0 0 0,0 0 0 0 0,-1 0 0 0 0,1 1 0 0 0,0-1 0 0 0,0 1 1 0 0,0 0-1 0 0,0 0 0 0 0,5-1 0 0 0,10-5 666 0 0,-14 6-734 0 0,0 0 0 0 0,0-1 0 0 0,0 1 0 0 0,0 1 0 0 0,-1-1 0 0 0,1 0 0 0 0,0 1 0 0 0,0 0 0 0 0,0 0 0 0 0,0 0 1 0 0,0 1-1 0 0,0-1 0 0 0,0 1 0 0 0,0 0 0 0 0,7 2 0 0 0,-9-2-96 0 0,0 0 1 0 0,0 0-1 0 0,0 0 1 0 0,0 0-1 0 0,0 1 1 0 0,0-1-1 0 0,-1 0 1 0 0,1 1-1 0 0,-1-1 1 0 0,1 1-1 0 0,-1 0 1 0 0,1-1-1 0 0,-1 1 1 0 0,0 0-1 0 0,0 0 1 0 0,0 0-1 0 0,0 0 1 0 0,0 0-1 0 0,0 0 1 0 0,-1 0-1 0 0,1 0 1 0 0,-1 0-1 0 0,1 0 1 0 0,-1 0-1 0 0,0 0 1 0 0,0 1-1 0 0,0-1 1 0 0,0 0-1 0 0,0 0 1 0 0,-1 4-1 0 0,1-3-6 0 0,-2 8 35 0 0,1 0 0 0 0,-2-1 0 0 0,1 0 0 0 0,-7 15 0 0 0,-1-5-2 0 0,0 0 1 0 0,-2 0-1 0 0,-25 31 0 0 0,10-20-244 0 0,-36 32-1 0 0,15-19-245 0 0,47-44 435 0 0,1 0-1 0 0,-1 0 0 0 0,1 0 0 0 0,0 1 0 0 0,-1-1 1 0 0,1 0-1 0 0,0 0 0 0 0,-1 1 0 0 0,1-1 1 0 0,0 0-1 0 0,-1 1 0 0 0,1-1 0 0 0,0 0 0 0 0,0 1 1 0 0,0-1-1 0 0,-1 0 0 0 0,1 1 0 0 0,0-1 0 0 0,0 1 1 0 0,0-1-1 0 0,0 0 0 0 0,0 1 0 0 0,-1-1 1 0 0,1 1-1 0 0,0 0 0 0 0,1-1-3 0 0,-1 0 0 0 0,0 1-1 0 0,1-1 1 0 0,-1 0 0 0 0,1 0-1 0 0,-1 1 1 0 0,0-1 0 0 0,1 0 0 0 0,-1 0-1 0 0,1 0 1 0 0,-1 0 0 0 0,1 1 0 0 0,-1-1-1 0 0,1 0 1 0 0,-1 0 0 0 0,0 0 0 0 0,1 0-1 0 0,0 0 1 0 0,29-2-147 0 0,-26 1 198 0 0,10 0-42 0 0,0-2 0 0 0,0 1 0 0 0,23-9 0 0 0,1-2 14 0 0,-18 6-668 0 0,28-13 1 0 0,-26 9-726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0:24.6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82 8288 0 0,'-16'-3'9847'0'0,"29"-1"-8827"0"0,73-17-77 0 0,9-2-314 0 0,-85 21-581 0 0,0-1 0 0 0,0 0 0 0 0,11-6 0 0 0,16-4-1361 0 0,-35 12 61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0:25.0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24 123 7832 0 0,'-18'9'809'0'0,"17"-8"-692"0"0,0-1 0 0 0,1 1 0 0 0,-1 0 1 0 0,1-1-1 0 0,0 1 0 0 0,-1 0 0 0 0,1-1 0 0 0,-1 1 0 0 0,1 0 0 0 0,0 0 1 0 0,0 0-1 0 0,-1 0 0 0 0,1-1 0 0 0,0 1 0 0 0,0 0 0 0 0,0 0 0 0 0,0 0 0 0 0,0 0 1 0 0,0-1-1 0 0,0 1 0 0 0,0 0 0 0 0,1 0 0 0 0,-1 1 0 0 0,0 0 417 0 0,1 1-102 0 0,-1 0-1 0 0,0 0 1 0 0,0 0-1 0 0,1 0 0 0 0,0 0 1 0 0,0 0-1 0 0,0 0 1 0 0,2 4-1 0 0,0-1-244 0 0,1 0 0 0 0,0 0 0 0 0,1 0 0 0 0,6 6 0 0 0,0 1 184 0 0,-4-6-263 0 0,1-1-1 0 0,-1 0 1 0 0,1-1-1 0 0,0 1 0 0 0,1-1 1 0 0,-1-1-1 0 0,1 0 1 0 0,12 4-1 0 0,-18-7-217 0 0,0 0 0 0 0,0 0-1 0 0,0 0 1 0 0,0-1 0 0 0,6 1-1 0 0,0-3-4420 0 0,-3-5-1034 0 0</inkml:trace>
  <inkml:trace contextRef="#ctx0" brushRef="#br0" timeOffset="1">238 0 7368 0 0,'-20'7'568'0'0,"18"-7"-533"0"0,0 1 1 0 0,1 0-1 0 0,-1 0 1 0 0,0-1 0 0 0,1 1-1 0 0,-1 0 1 0 0,1 0-1 0 0,-1 1 1 0 0,-1 0-1 0 0,1 0 467 0 0,1 0-1 0 0,-1 1 1 0 0,0-1-1 0 0,1 0 1 0 0,-1 1-1 0 0,1-1 1 0 0,0 1-1 0 0,0-1 1 0 0,-1 4-1 0 0,1-1 318 0 0,0-1 0 0 0,0 0 0 0 0,0 0 0 0 0,1 0 0 0 0,0 7 0 0 0,3 8-642 0 0,15 68 1257 0 0,-16-80-1645 0 0,1 6 644 0 0,2 0 0 0 0,7 16 0 0 0,4-5-1468 0 0,-14-22 276 0 0,1 0 0 0 0,-1 1-1 0 0,1-1 1 0 0,-1 0 0 0 0,1 0-1 0 0,4 2 1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0:30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1 6912 0 0,'-2'0'10579'0'0,"0"0"-10241"0"0,-1 1-1 0 0,0 0 0 0 0,1 0 0 0 0,-1 0 0 0 0,1 0 0 0 0,-1 1 0 0 0,1-1 0 0 0,0 0 0 0 0,-1 1 0 0 0,1 0 0 0 0,0 0 0 0 0,0-1 1 0 0,0 1-1 0 0,0 0 0 0 0,-3 5 0 0 0,-2 2 66 0 0,0 1 0 0 0,-8 15 0 0 0,3-3-216 0 0,1 0 1 0 0,1 1-1 0 0,1 1 0 0 0,1 0 1 0 0,-9 42-1 0 0,16-59-176 0 0,-3 19 12 0 0,-2 36 0 0 0,6-53-23 0 0,0-1-1 0 0,1 0 1 0 0,-1 1 0 0 0,2-1-1 0 0,-1 0 1 0 0,1 1-1 0 0,1-1 1 0 0,5 12-1 0 0,-7-17 2 0 0,1 0-1 0 0,-1 0 0 0 0,1 0 0 0 0,0 0 1 0 0,0-1-1 0 0,0 1 0 0 0,0-1 1 0 0,1 1-1 0 0,-1-1 0 0 0,1 0 1 0 0,0 0-1 0 0,-1 0 0 0 0,1 0 1 0 0,0 0-1 0 0,0-1 0 0 0,0 1 0 0 0,0-1 1 0 0,5 2-1 0 0,-4-2-5 0 0,0-1 0 0 0,1 1 1 0 0,-1-1-1 0 0,0 0 0 0 0,0 0 0 0 0,1 0 0 0 0,-1 0 0 0 0,0-1 1 0 0,0 0-1 0 0,1 0 0 0 0,-1 0 0 0 0,0 0 0 0 0,0-1 0 0 0,6-2 1 0 0,8-7-575 0 0,0-1 0 0 0,-1 0 1 0 0,0-1-1 0 0,25-27 0 0 0,-40 38 371 0 0,17-18-2040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0:25.3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 10136 0 0,'0'0'464'0'0,"-1"1"-10"0"0,-10 12-275 0 0,10-13-133 0 0,1 1 0 0 0,-1-1 1 0 0,1 1-1 0 0,-1-1 0 0 0,1 0 0 0 0,-1 1 0 0 0,1-1 0 0 0,0 1 0 0 0,-1 0 0 0 0,1-1 0 0 0,0 1 0 0 0,0-1 0 0 0,-1 1 0 0 0,1-1 0 0 0,0 1 1 0 0,0 0-1 0 0,0-1 0 0 0,0 1 0 0 0,-1-1 0 0 0,1 1 0 0 0,0 0 0 0 0,0-1 0 0 0,0 1 0 0 0,1 0 0 0 0,-1-1 0 0 0,0 1 0 0 0,0-1 0 0 0,0 1 1 0 0,1 1-1 0 0,11 55 5365 0 0,7 39-3079 0 0,-18-85-2040 0 0,0 1 0 0 0,-1-1 0 0 0,-2 18 0 0 0,-2 41 354 0 0,4-61-2516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0:25.7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1 11520 0 0,'2'1'4449'0'0,"0"1"-3808"0"0,-1 0-400 0 0,1-1-1 0 0,0 1 1 0 0,0-1-1 0 0,0 1 1 0 0,-1-1 0 0 0,1 0-1 0 0,0 0 1 0 0,0 0-1 0 0,1 0 1 0 0,-1 0-1 0 0,0 0 1 0 0,0 0 0 0 0,5 0-1 0 0,19 10 114 0 0,2 2 419 0 0,46 3 925 0 0,-44-9-1110 0 0,-28-7-129 0 0,-10 16-346 0 0,5-12-101 0 0,-5 8-271 0 0,-1 1 0 0 0,-1-1 0 0 0,0 0 0 0 0,-22 18-1 0 0,30-28 209 0 0,-1 1 0 0 0,1-1-1 0 0,0 1 1 0 0,0 0-1 0 0,0-1 1 0 0,0 1 0 0 0,0 0-1 0 0,0 0 1 0 0,1 0 0 0 0,0 1-1 0 0,-1-1 1 0 0,1 0-1 0 0,0 0 1 0 0,0 5 0 0 0,1-6 35 0 0,0 1 0 0 0,0 0 0 0 0,0-1 0 0 0,0 1 0 0 0,0 0 0 0 0,1-1 0 0 0,-1 1 0 0 0,1-1 0 0 0,0 1 0 0 0,0-1 0 0 0,0 1 0 0 0,0-1 0 0 0,0 1 0 0 0,0-1 0 0 0,1 0 0 0 0,-1 1 0 0 0,1-1 0 0 0,2 2 0 0 0,32 28 284 0 0,-26-24-131 0 0,-6-4-34 0 0,-1-1 0 0 0,0 1 1 0 0,-1 0-1 0 0,1 0 0 0 0,2 6 0 0 0,-1-4 126 0 0,-3-5 40 0 0,4 19 565 0 0,-5-18-781 0 0,-1 0 1 0 0,1 0 0 0 0,0 0 0 0 0,-1 0-1 0 0,1 0 1 0 0,-1 0 0 0 0,1-1 0 0 0,-1 1-1 0 0,0 0 1 0 0,0 0 0 0 0,0-1 0 0 0,0 1 0 0 0,0 0-1 0 0,0-1 1 0 0,-1 1 0 0 0,1-1 0 0 0,0 1-1 0 0,-1-1 1 0 0,1 0 0 0 0,-1 0 0 0 0,1 1-1 0 0,-1-1 1 0 0,0 0 0 0 0,-2 0 0 0 0,-5 4 106 0 0,0-2 0 0 0,0 0 1 0 0,-17 4-1 0 0,3-1 28 0 0,13-3-164 0 0,0-2 0 0 0,0 1 1 0 0,0-1-1 0 0,-1-1 0 0 0,1 0 0 0 0,0 0 1 0 0,-1-1-1 0 0,1 0 0 0 0,-17-5 1 0 0,19 4-271 0 0,0 0 0 0 0,1 0 1 0 0,-1-1-1 0 0,1 0 1 0 0,0-1-1 0 0,0 0 1 0 0,0 0-1 0 0,1 0 1 0 0,-1-1-1 0 0,1 1 1 0 0,0-2-1 0 0,-7-7 1 0 0,0-6-1773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0:26.0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165 1 13760 0 0,'20'0'391'0'0,"-1"2"0"0"0,1 0 0 0 0,18 5 0 0 0,-17-2-52 0 0,-1 1 1 0 0,0 0-1 0 0,-1 2 1 0 0,0 0-1 0 0,19 12 1 0 0,-31-16-51 0 0,-1 0 1 0 0,0 0 0 0 0,-1 0 0 0 0,1 1-1 0 0,-1 0 1 0 0,0 0 0 0 0,0 0-1 0 0,0 1 1 0 0,-1 0 0 0 0,0 0-1 0 0,0 0 1 0 0,0 0 0 0 0,-1 0-1 0 0,0 1 1 0 0,0 0 0 0 0,-1 0 0 0 0,1-1-1 0 0,-2 1 1 0 0,1 1 0 0 0,-1-1-1 0 0,1 14 1 0 0,-2-18-214 0 0,0 12 343 0 0,0 0 0 0 0,-1 0 0 0 0,-1 0 1 0 0,-3 17-1 0 0,-7 6 302 0 0,-1-1 0 0 0,-33 65 1 0 0,-52 63 3 0 0,22-35-605 0 0,-3 5-36 0 0,56-102-316 0 0,2 2-1 0 0,-20 43 1 0 0,24-41-374 0 0,-7 16-1564 0 0,9-16-4075 0 0,4-2-2068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0:35.455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5242 9992 0 0,'0'0'3993'0'0,"3"1"-2993"0"0,45 7 4234 0 0,-46-7-5072 0 0,1 0-1 0 0,0-1 1 0 0,-1 0-1 0 0,1 1 1 0 0,0-1-1 0 0,0 0 1 0 0,0 0-1 0 0,3-1 1 0 0,10 1 323 0 0,0 1-24 0 0,1 0 0 0 0,18-3 0 0 0,2 1 20 0 0,43-5 192 0 0,-65 6-520 0 0,26-6 0 0 0,-6 2-27 0 0,-15 1-16 0 0,-1 0-1 0 0,30-10 0 0 0,-2 1 125 0 0,5-5-125 0 0,-4 1-45 0 0,36-9 76 0 0,-17 6-47 0 0,26-4 134 0 0,-79 20-117 0 0,25-9-1 0 0,-23 7-49 0 0,18-8 104 0 0,-24 9-93 0 0,1 0 0 0 0,11-2 0 0 0,99-22 270 0 0,-5-3-229 0 0,-29 4-48 0 0,-66 21-80 0 0,54-20-181 0 0,-36 14 341 0 0,45-22 1 0 0,-15 5-12 0 0,-17 9-67 0 0,-26 8-8 0 0,29-19 1 0 0,-49 28-57 0 0,17-9 47 0 0,11-1-36 0 0,74-40 112 0 0,-5 11-47 0 0,-32 13 14 0 0,-40 19-23 0 0,-5-3 4 0 0,66-35 18 0 0,-66 35-91 0 0,83-54 53 0 0,-92 57-26 0 0,31-14 0 0 0,-29 16 25 0 0,34-22 1 0 0,-47 26-42 0 0,10-6 32 0 0,-1-1-1 0 0,-1 0 0 0 0,0-1 0 0 0,23-25 1 0 0,-24 24 3 0 0,0-1 1 0 0,2 2-1 0 0,24-18 1 0 0,-30 24-20 0 0,-7 3-16 0 0,1 1 0 0 0,0-1 0 0 0,-1 0-1 0 0,1 0 1 0 0,-1 0 0 0 0,0 0 0 0 0,0-1 0 0 0,3-5-1 0 0,10-16 64 0 0,-1 11-62 0 0,0 0-1 0 0,2 1 1 0 0,-1 1 0 0 0,2 0 0 0 0,19-10-1 0 0,-4 2-4 0 0,-26 15-7 0 0,0 0 0 0 0,10-11 0 0 0,-10 11 0 0 0,-1 0 0 0 0,1-1 0 0 0,7-4 0 0 0,13-3 0 0 0,-20 11 0 0 0,0-1 0 0 0,-1 0 0 0 0,1 0 0 0 0,8-7 0 0 0,-8-2 0 0 0,-4 6 0 0 0,0 3 5 0 0,1-1-1 0 0,-1 1 1 0 0,1 0-1 0 0,0 0 1 0 0,0 0-1 0 0,0 0 1 0 0,0 0-1 0 0,1 0 1 0 0,-1 1-1 0 0,8-4 1 0 0,9-8 9 0 0,-9 4-5 0 0,0-1 0 0 0,0 0 0 0 0,10-16 0 0 0,-10 13 5 0 0,24-24 0 0 0,-10 14 9 0 0,11-8 18 0 0,-29 25-30 0 0,0 1-1 0 0,0-1 1 0 0,7-9-1 0 0,-7 7 16 0 0,1 0 1 0 0,0 1-1 0 0,9-8 0 0 0,46-40 28 0 0,0 0-31 0 0,-58 51-23 0 0,0 0 0 0 0,-1 0-1 0 0,1 0 1 0 0,-1-1 0 0 0,7-10-1 0 0,-6 7 20 0 0,1 1-1 0 0,8-10 0 0 0,-1 6-6 0 0,-9 8-10 0 0,0 0 1 0 0,0 0-1 0 0,0 0 1 0 0,0-1 0 0 0,-1 1-1 0 0,0-1 1 0 0,5-9-1 0 0,-5 7 41 0 0,0 1 0 0 0,0-1-1 0 0,1 0 1 0 0,0 1 0 0 0,0 0-1 0 0,7-7 1 0 0,-9 11-37 0 0,0 0 1 0 0,-1 0-1 0 0,1 0 1 0 0,-1 0-1 0 0,1 0 0 0 0,-1 0 1 0 0,0 0-1 0 0,0-1 1 0 0,0 1-1 0 0,0 0 0 0 0,0-1 1 0 0,0 1-1 0 0,-1-1 1 0 0,1-3-1 0 0,0 3-6 0 0,-1 1 0 0 0,1-1 0 0 0,0 1 0 0 0,0-1 0 0 0,0 1 0 0 0,0-1 0 0 0,1 1 0 0 0,-1 0 0 0 0,0-1 0 0 0,4-2 0 0 0,21-21 0 0 0,-12 12 0 0 0,2-8-3 0 0,-13 18 5 0 0,-1 0 1 0 0,1 1-1 0 0,0-1 0 0 0,0 1 1 0 0,0 0-1 0 0,6-5 0 0 0,0 1 19 0 0,-4 4-13 0 0,-1 0-1 0 0,0 0 1 0 0,0 0-1 0 0,0-1 0 0 0,0 0 1 0 0,0 0-1 0 0,4-7 0 0 0,-2-4 32 0 0,-5 12-37 0 0,0 1 1 0 0,-1 0 0 0 0,1 0-1 0 0,0 0 1 0 0,0 0-1 0 0,1 0 1 0 0,-1 0-1 0 0,0 0 1 0 0,1 0 0 0 0,2-3-1 0 0,5-4-2 0 0,-5 6 0 0 0,0-1 0 0 0,0 0 0 0 0,0-1 0 0 0,-1 1 0 0 0,1-1 0 0 0,-1 1 0 0 0,5-10 0 0 0,-4 3 0 0 0,1 1 0 0 0,0 0 0 0 0,1 1 0 0 0,0-1 0 0 0,14-15 0 0 0,-18 23 1 0 0,-1-1-1 0 0,1 0 1 0 0,0 1-1 0 0,-1-1 1 0 0,1 0-1 0 0,-1 0 1 0 0,0 0 0 0 0,1-4-1 0 0,-1 4 7 0 0,0 0 0 0 0,0 0 0 0 0,0 1 0 0 0,0-1 0 0 0,1 0 0 0 0,2-4-1 0 0,1 1-2 0 0,0 1-1 0 0,1-1 0 0 0,7-5 1 0 0,14-14-7 0 0,-10 7-21 0 0,-1-1 0 0 0,24-37 0 0 0,-28 31 24 0 0,-9 19 0 0 0,-1 0 0 0 0,1 1 0 0 0,0-1 0 0 0,6-7 0 0 0,-1 3 0 0 0,-1 0 0 0 0,0-1 0 0 0,8-19 0 0 0,3-5 0 0 0,-14 27 0 0 0,-1 0 0 0 0,6-15 0 0 0,-6 14 0 0 0,0 0 0 0 0,8-13 0 0 0,-3 8 0 0 0,-1 0 0 0 0,8-21 0 0 0,23-57 0 0 0,-11 32 0 0 0,20-35-3 0 0,-29 61 11 0 0,17-44 0 0 0,-18 38 63 0 0,-11 26-73 0 0,9-27 0 0 0,11-40 2 0 0,-6 30 0 0 0,-13 33 0 0 0,9-30 0 0 0,-4 20 0 0 0,-2 4 0 0 0,2-15 0 0 0,24-54 0 0 0,-30 79 0 0 0,9-16 0 0 0,-11 24 0 0 0,-1 0 0 0 0,0 1 0 0 0,0-1 0 0 0,-1 0 0 0 0,0-1 0 0 0,0 1 0 0 0,1-9 0 0 0,-2 11 0 0 0,0 0 0 0 0,0 0 0 0 0,1 1 0 0 0,-1-1 0 0 0,4-6 0 0 0,4-11 0 0 0,-4 7 0 0 0,0-1 0 0 0,9-14 0 0 0,5-9 0 0 0,-9 6 0 0 0,-7 23 0 0 0,-1 1 0 0 0,2-1 0 0 0,-1 0 0 0 0,6-8 0 0 0,-5 9 0 0 0,0 0 0 0 0,-1 1 0 0 0,0-1 0 0 0,0-1 0 0 0,-1 1 0 0 0,0 0 0 0 0,0-11 0 0 0,7-20 0 0 0,8-27 0 0 0,16-58 64 0 0,-32 118-64 0 0,0-2 0 0 0,1 1 0 0 0,0-1 0 0 0,0 1 0 0 0,1 0 0 0 0,5-11 0 0 0,29-59 0 0 0,-16 25 0 0 0,-16 38 0 0 0,8-26 0 0 0,-3 6 0 0 0,-8 27 0 0 0,0 0 0 0 0,-1 0 0 0 0,1-9 0 0 0,-1 10 0 0 0,-1 0 0 0 0,1 1 0 0 0,1-1 0 0 0,3-10 0 0 0,-4 10 5 0 0,1 1 1 0 0,-1-1-1 0 0,1 1 0 0 0,-2-1 1 0 0,1-11-1 0 0,0 11 0 0 0,-1 0 1 0 0,1 0-1 0 0,-1 1 0 0 0,2-1 1 0 0,2-11-1 0 0,24-58-5 0 0,-18 28 0 0 0,11-30 0 0 0,-14 44 0 0 0,-6 25 0 0 0,0 1 0 0 0,1-1 0 0 0,3-10 0 0 0,-2 10 0 0 0,-1 0 0 0 0,3-17 0 0 0,-4 19 0 0 0,0-1 0 0 0,0 0 0 0 0,1 1 0 0 0,5-12 0 0 0,-6 15 0 0 0,0 1 0 0 0,0-1 0 0 0,0 1 0 0 0,0-1 0 0 0,0 0 0 0 0,0 0 0 0 0,0-3 0 0 0,5-28 0 0 0,-2 20 0 0 0,-1-1 0 0 0,1-24 0 0 0,-3 32 0 0 0,-1 1 0 0 0,1 0 0 0 0,0-1 0 0 0,0 1 0 0 0,1 0 0 0 0,2-7 0 0 0,7-27 0 0 0,-5 20 0 0 0,-4 11 0 0 0,1 0 0 0 0,-6 4-12 0 0,0 4-36 0 0,2 1 48 0 0,-1-1-1 0 0,0 0 1 0 0,0 1-1 0 0,1 0 1 0 0,-1-1 0 0 0,0 1-1 0 0,0 0 1 0 0,0 0-1 0 0,1 0 1 0 0,-1 0 0 0 0,0 0-1 0 0,0 0 1 0 0,0 1-1 0 0,1-1 1 0 0,-1 0 0 0 0,0 1-1 0 0,1 0 1 0 0,-1-1-1 0 0,0 1 1 0 0,1 0 0 0 0,-1 0-1 0 0,1 0 1 0 0,-1 0-1 0 0,1 0 1 0 0,-1 0 0 0 0,-1 2-1 0 0,-2 1 0 0 0,-52 45 1 0 0,25-20 0 0 0,0 4-28 0 0,25-24 16 0 0,0-2 0 0 0,-16 14 0 0 0,16-14 12 0 0,-1-1 1 0 0,1 2-1 0 0,0-1 0 0 0,-6 10 1 0 0,-4 3-16 0 0,11-12-55 0 0,6-6-56 0 0,12-6-2985 0 0,39-21-679 0 0,-34 16 902 0 0,-1-4-4769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0:35.456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0 5064 0 0,'0'2'9330'0'0,"0"16"-5673"0"0,0 27 966 0 0,1-34-4142 0 0,-1 1 0 0 0,2-1-1 0 0,0 0 1 0 0,3 11 0 0 0,4 12 221 0 0,-6-21-513 0 0,1 0 1 0 0,0-1-1 0 0,9 20 1 0 0,7 10-9 0 0,10 18-38 0 0,-26-54-165 0 0,0 0 1 0 0,0 0-1 0 0,1 0 0 0 0,0 0 0 0 0,0-1 1 0 0,12 9-1 0 0,0 1-737 0 0,-2 0-273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0:49.558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50 5441 5528 0 0,'0'0'6873'0'0,"-1"-8"-5032"0"0,-4-6-741 0 0,4 11-900 0 0,-1 0 0 0 0,1 0-1 0 0,0 0 1 0 0,1 0 0 0 0,-1 0 0 0 0,0-7 0 0 0,0 5 94 0 0,1 1 1 0 0,-1-1 0 0 0,0 1-1 0 0,0 0 1 0 0,0-1 0 0 0,-1 1-1 0 0,0 0 1 0 0,1 0 0 0 0,-1 0-1 0 0,-3-5 1 0 0,4 8-208 0 0,1 0-1 0 0,-1 0 1 0 0,1 0 0 0 0,0 0 0 0 0,0 0-1 0 0,-1 0 1 0 0,1 0 0 0 0,0 0-1 0 0,0 0 1 0 0,0 0 0 0 0,0 0-1 0 0,0 0 1 0 0,1-2 0 0 0,-1-9 316 0 0,-3 2-203 0 0,0-1 0 0 0,1 0 0 0 0,0 0 0 0 0,1 0 0 0 0,0-13 0 0 0,-4-32 158 0 0,5 49-327 0 0,1 1 0 0 0,0 0 1 0 0,0 0-1 0 0,1 0 1 0 0,2-5-1 0 0,-2 5 37 0 0,0 0 1 0 0,-1 0-1 0 0,0 0 1 0 0,2-11-1 0 0,2-56 534 0 0,-6 42-308 0 0,0 19-199 0 0,1 0-1 0 0,0 0 1 0 0,0 0-1 0 0,2 1 0 0 0,2-16 1 0 0,9-32 290 0 0,6-16 39 0 0,-3-7-72 0 0,2-14 100 0 0,-5 31-87 0 0,1-3-27 0 0,17-43 347 0 0,-5 32-138 0 0,6-15-193 0 0,9-25-90 0 0,-34 102-211 0 0,1 2-1 0 0,12-19 0 0 0,9-18 98 0 0,-4 7-9 0 0,-16 29-70 0 0,12-26 0 0 0,-13 25-32 0 0,1 1 0 0 0,0 1 0 0 0,12-17 0 0 0,16-27 50 0 0,-21 33-53 0 0,-11 18-19 0 0,0 1 0 0 0,-1-1-1 0 0,0 0 1 0 0,0 0-1 0 0,2-9 1 0 0,-2 6 26 0 0,-1 1 0 0 0,7-11 0 0 0,4-16 220 0 0,-11 30-129 0 0,0 0 1 0 0,0 0-1 0 0,1 0 1 0 0,0 1-1 0 0,7-10 0 0 0,-7 10-249 0 0,0-1 0 0 0,0 1 0 0 0,0-1 0 0 0,0 0 0 0 0,2-9 0 0 0,-2 5 89 0 0,1-9 20 0 0,2 1 0 0 0,9-21 0 0 0,-9 24 28 0 0,7-22-1 0 0,-11 26-4 0 0,2-1 0 0 0,0 1 0 0 0,0 0 0 0 0,7-11 0 0 0,17-29 107 0 0,-21 40-112 0 0,-1-1-1 0 0,0 0 1 0 0,9-24-1 0 0,6-14 19 0 0,19-42 34 0 0,0 0 0 0 0,-35 81-64 0 0,42-71 0 0 0,-23 38 0 0 0,-19 33 0 0 0,0 0 0 0 0,1 1 0 0 0,1 0 0 0 0,9-13 0 0 0,-1 5 0 0 0,8-9 0 0 0,21-14 0 0 0,13-19 0 0 0,-45 47 0 0 0,27-26 248 0 0,-34 34-191 0 0,-5 5-44 0 0,0-1 1 0 0,0 1-1 0 0,0 0 0 0 0,0-1 1 0 0,0 1-1 0 0,0-1 0 0 0,0 1 0 0 0,0-1 1 0 0,0 0-1 0 0,-1 1 0 0 0,1-1 0 0 0,-1 0 1 0 0,1 1-1 0 0,0-4 0 0 0,-1 1-13 0 0,1 1 0 0 0,0-1 0 0 0,1 0 0 0 0,-1 1 0 0 0,1-1 0 0 0,-1 1 0 0 0,1-1 0 0 0,0 1 0 0 0,1 0 0 0 0,-1 0 0 0 0,5-6 0 0 0,-4 6 0 0 0,-1 1 0 0 0,0-1 0 0 0,-1 0 0 0 0,1 0 0 0 0,2-5 0 0 0,6-9 0 0 0,92-118 0 0 0,-86 117-220 0 0,34-31 0 0 0,-41 40 204 0 0,5-1 16 0 0,-12 9 0 0 0,1-1 0 0 0,-1 0 0 0 0,0 1 0 0 0,1-1 0 0 0,-1 0 0 0 0,0-1 0 0 0,2-2 0 0 0,1-2 0 0 0,1 1 0 0 0,11-11 0 0 0,-11 11 0 0 0,0 0 0 0 0,10-13 0 0 0,41-57 0 0 0,-54 72 0 0 0,0 0 0 0 0,1 0 0 0 0,-1 0 0 0 0,1 1 0 0 0,0-1 0 0 0,1 1 0 0 0,4-3 0 0 0,23-25 0 0 0,-6 0 0 0 0,-14 20 0 0 0,0-1 0 0 0,18-23 0 0 0,1-2 0 0 0,30-34 0 0 0,6-12 20 0 0,-52 63 191 0 0,-13 16-176 0 0,1 1-1 0 0,-1-1 0 0 0,0 1 1 0 0,1 0-1 0 0,4-4 0 0 0,0 0-81 0 0,0 1-1 0 0,-1-1 0 0 0,10-15 1 0 0,8-10 16 0 0,-19 27 65 0 0,1 0 1 0 0,-1 0-1 0 0,13-7 0 0 0,-12 8-50 0 0,-1 1-1 0 0,1-1 1 0 0,-1-1 0 0 0,0 1-1 0 0,4-6 1 0 0,-6 7-20 0 0,0 1 1 0 0,0-1-1 0 0,0 1 1 0 0,7-5 0 0 0,8-6-43 0 0,18-15 78 0 0,-12 8 0 0 0,-18 16 0 0 0,0-1 0 0 0,11-10 0 0 0,-3 1 0 0 0,1 0 0 0 0,23-17 0 0 0,-20 14 0 0 0,-16 14 0 0 0,1 0 0 0 0,0 0 0 0 0,0 1 0 0 0,0-1 0 0 0,1 1 0 0 0,4-4 0 0 0,1 1 0 0 0,0-1 0 0 0,0 0 0 0 0,13-12 0 0 0,13-10 0 0 0,6-1 0 0 0,-23 19 0 0 0,-6 4 0 0 0,0-1 0 0 0,0 0 0 0 0,14-13 0 0 0,13-8 0 0 0,-14 10 0 0 0,-22 16 0 0 0,1 0 0 0 0,-1 0 0 0 0,0 0 0 0 0,1-1 0 0 0,-1 1 0 0 0,0-1 0 0 0,-1 0 0 0 0,1 1 0 0 0,0-1 0 0 0,-1-1 0 0 0,0 1 0 0 0,1 0 0 0 0,-1-1 0 0 0,0 1 0 0 0,1-6 0 0 0,-2 7 0 0 0,0 0 0 0 0,-1-1 0 0 0,1 1 0 0 0,0 0 0 0 0,0 0 0 0 0,0 0 0 0 0,1-1 0 0 0,-1 1 0 0 0,0 1 0 0 0,1-1 0 0 0,-1 0 0 0 0,1 0 0 0 0,0 0 0 0 0,0 1 0 0 0,3-3 0 0 0,35-33 0 0 0,-27 28 0 0 0,-1 1 0 0 0,0-1 0 0 0,13-11 0 0 0,-12 8 0 0 0,1 1 0 0 0,21-13 0 0 0,49-29 0 0 0,-75 47 39 0 0,-4 3-9 0 0,0-1 0 0 0,0 1 1 0 0,12-4-1 0 0,1-1-59 0 0,-14 7 24 0 0,1-1-1 0 0,-1 0 0 0 0,0 0 1 0 0,0 0-1 0 0,0 0 0 0 0,0-1 0 0 0,0 0 1 0 0,5-4-1 0 0,-2 1 6 0 0,9-3 0 0 0,20-15 0 0 0,-27 20 0 0 0,-2-1 0 0 0,-1 0 0 0 0,1 1 0 0 0,12-6 0 0 0,4-1 0 0 0,-9 2 25 0 0,3-2 78 0 0,-8 8-1 0 0,21-11-360 0 0,-26 11 235 0 0,12-5 26 0 0,-7 4-5 0 0,-6 3 4 0 0,0-1 1 0 0,0 1-1 0 0,-1 0 1 0 0,1 0 0 0 0,0 1-1 0 0,4-2 1 0 0,-5 2 293 0 0,11-7-184 0 0,-2 2-121 0 0,9-3-222 0 0,7 1 98 0 0,-4-1 114 0 0,25-12 19 0 0,-42 16 0 0 0,-4 3 0 0 0,0-1 0 0 0,0 1 0 0 0,0 0 0 0 0,0-1 0 0 0,0 1 0 0 0,1 0 0 0 0,-1 1 0 0 0,5-2 0 0 0,47-22 0 0 0,-45 20 0 0 0,3-2 0 0 0,21-12 0 0 0,2 2 0 0 0,-28 13 0 0 0,31-18 0 0 0,-31 19 0 0 0,-6 2 0 0 0,1 0 0 0 0,-1 0 0 0 0,1 0 0 0 0,-1 0 0 0 0,0-1 0 0 0,1 1 0 0 0,-1 0 0 0 0,1-1 0 0 0,-1 1 0 0 0,0-1 0 0 0,3-1 0 0 0,14-3 0 0 0,-18 5 0 0 0,1 0 0 0 0,-1 0 0 0 0,1 0 0 0 0,-1 0 0 0 0,0 0 0 0 0,1 0 0 0 0,-1 0 0 0 0,1 0 0 0 0,-1 0 0 0 0,1 0 0 0 0,-1 0 0 0 0,1 0 0 0 0,-1 0 0 0 0,0-1 0 0 0,1 1 0 0 0,-1 0 0 0 0,1 0 0 0 0,-1-1 0 0 0,0 1 0 0 0,1 0 0 0 0,-1 0 0 0 0,0-1 0 0 0,1 1 0 0 0,0-1 0 0 0,-1 1 0 0 0,0-1 0 0 0,1 1 0 0 0,-1-1 0 0 0,0 1 0 0 0,1-1 0 0 0,-1 1 0 0 0,0-1 0 0 0,1 1 0 0 0,-1 0 0 0 0,1-1 0 0 0,-1 1 0 0 0,1 0 0 0 0,-1-1 0 0 0,1 1 0 0 0,-1 0 0 0 0,1 0 0 0 0,-1 0 0 0 0,1-1 0 0 0,0 1 0 0 0,-1 0 0 0 0,1 0 0 0 0,0 0 0 0 0,17-5 0 0 0,-1-2 0 0 0,1-1 0 0 0,22-11 0 0 0,-22 11 0 0 0,-7 1 0 0 0,15-6 0 0 0,0 0 0 0 0,-1-1 0 0 0,-20 11 0 0 0,-3 1 0 0 0,1 1 0 0 0,0 0 0 0 0,-1-1 0 0 0,1 1 0 0 0,0 1 0 0 0,0-1 0 0 0,4-1 0 0 0,3-2 0 0 0,12-12 15 0 0,-21 15-9 0 0,51-25 365 0 0,-42 21-371 0 0,-8 4 0 0 0,-1 0 0 0 0,1 0 0 0 0,-1 0 0 0 0,1 0 0 0 0,-1 1 0 0 0,1-1 0 0 0,-1 1 0 0 0,1-1 0 0 0,2 1 0 0 0,11-3 0 0 0,-12 1 0 0 0,0-1 0 0 0,46-16-24 0 0,-44 19-32 0 0,-4 1 40 0 0,0-1-1 0 0,1 0 1 0 0,-1 0-1 0 0,0 0 1 0 0,0 0-1 0 0,1 0 1 0 0,-1-1-1 0 0,0 1 1 0 0,0 0-1 0 0,0 0 1 0 0,0-1-1 0 0,1 1 1 0 0,-1-1-1 0 0,0 1 1 0 0,0-1 0 0 0,1 0-1 0 0,1-1 17 0 0,12-1 0 0 0,-9 2 0 0 0,14-2 0 0 0,6-6 0 0 0,-24 8 0 0 0,1-1 0 0 0,0 1 0 0 0,0 1 0 0 0,0-1 0 0 0,0 0 0 0 0,4 0 0 0 0,-6 1 0 0 0,1 0 0 0 0,-1 0 0 0 0,1-1 0 0 0,-1 1 0 0 0,0 0 0 0 0,1-1 0 0 0,-1 1 0 0 0,1-1 0 0 0,-1 0 0 0 0,0 1 0 0 0,1-1 0 0 0,-1 0 0 0 0,1-1 0 0 0,4-1 0 0 0,30-13 0 0 0,-27 13 0 0 0,32-6 0 0 0,-30 6 0 0 0,28-13 336 0 0,-38 15-451 0 0,1 1-1 0 0,10-6 5 0 0,6 1 117 0 0,-12 5-6 0 0,24-7 0 0 0,-20 4 0 0 0,-8 4 0 0 0,1 0 0 0 0,18-5 0 0 0,9-3 0 0 0,19-1 0 0 0,-41 7 20 0 0,-7 1 75 0 0,30-3-78 0 0,-21 3-29 0 0,1-1 12 0 0,20-6 16 0 0,-30 7 61 0 0,1 0 5 0 0,9-1-21 0 0,5-2-56 0 0,-15 1 10 0 0,2 0-26 0 0,23 1-77 0 0,5 1 19 0 0,-20 0 69 0 0,6-1 0 0 0,8-5 0 0 0,-11 4 83 0 0,3 0-22 0 0,9 2-141 0 0,-23 2 81 0 0,16-1 94 0 0,-1-1-95 0 0,-9 0 0 0 0,0-3 0 0 0,35-3-80 0 0,-8 1 93 0 0,-22 0 54 0 0,-6 4-67 0 0,1 1 0 0 0,2 0 0 0 0,-9-1 0 0 0,0-2 0 0 0,19-1 0 0 0,-16 3 0 0 0,42-4 0 0 0,-33 1 0 0 0,4 3 0 0 0,-12 0 0 0 0,-3 1 0 0 0,-1 0 0 0 0,1 0 0 0 0,-1 1 0 0 0,0-1 0 0 0,1 1 0 0 0,-1-1 0 0 0,1 1 0 0 0,2 1 0 0 0,-2-1 0 0 0,-2-1 0 0 0,16-4 0 0 0,11 0 0 0 0,-11-1 0 0 0,-14 4 0 0 0,25 2 0 0 0,-4-1 53 0 0,5 0-42 0 0,-19 0-11 0 0,2 0 0 0 0,-2 0 0 0 0,0 0 0 0 0,52 0 0 0 0,-47 1 0 0 0,-6 1 0 0 0,-1-1 0 0 0,0-1 0 0 0,14 0 0 0 0,-15 2 0 0 0,16 0 0 0 0,-14-3 7 0 0,-7 1-3 0 0,0-1-1 0 0,-1 1 1 0 0,1 0-1 0 0,0 0 1 0 0,0 0 0 0 0,-1 0-1 0 0,1 0 1 0 0,0 0-1 0 0,-1 1 1 0 0,1-1-1 0 0,0 0 1 0 0,1 2-1 0 0,7 3 5 0 0,-4-2-3 0 0,17-1-22 0 0,-4 2-45 0 0,-9-3 102 0 0,-6-1-36 0 0,-1 0 0 0 0,1 1 0 0 0,0-1 0 0 0,-1 1 0 0 0,7 1 0 0 0,10 3-24 0 0,-15-5 3 0 0,-3 0 17 0 0,1 0 1 0 0,-1 1-1 0 0,0-1 0 0 0,0 0 0 0 0,1 1 0 0 0,-1 0 1 0 0,0-1-1 0 0,0 1 0 0 0,3 1 0 0 0,30 11 0 0 0,-22-10 0 0 0,-1 0 0 0 0,24 3 0 0 0,5 1 0 0 0,11-4 0 0 0,-10 2 0 0 0,1 0 0 0 0,3 3 13 0 0,-24-5 4 0 0,74 5 33 0 0,-87-8-50 0 0,0 1 0 0 0,16 4 0 0 0,-16-3 0 0 0,0-1 0 0 0,15 1 0 0 0,-16-1 0 0 0,1 0 0 0 0,16 4 0 0 0,-5-1 0 0 0,33 6 0 0 0,-13-2 0 0 0,-21-3 0 0 0,-15-4 0 0 0,1 1 0 0 0,-1-1 0 0 0,1-1 0 0 0,7 2 0 0 0,37 6 0 0 0,-37-7 0 0 0,0 0 0 0 0,-1 1 0 0 0,15 4 0 0 0,-15-4 0 0 0,18 5 9 0 0,2 1 19 0 0,41 4-1 0 0,-46-10-27 0 0,-10 0 0 0 0,0 0 0 0 0,19 5 0 0 0,-23-4 0 0 0,-10-2 0 0 0,0 0 0 0 0,1-1 0 0 0,-1 1 0 0 0,0-1 0 0 0,1 1 0 0 0,3-1 0 0 0,5 1 0 0 0,-1 0 0 0 0,0 1 0 0 0,17 4 0 0 0,-17-3 0 0 0,0-1 0 0 0,0 0 0 0 0,16 1 0 0 0,-13-2 0 0 0,0 1 0 0 0,0 0 0 0 0,16 5 0 0 0,24 9 0 0 0,-13-4 0 0 0,-35-11 0 0 0,-1 0 0 0 0,1 1 0 0 0,-1 0 0 0 0,1 0 0 0 0,4 3 0 0 0,7 2 0 0 0,25 9 0 0 0,-32-12 0 0 0,0 0 0 0 0,-1 0 0 0 0,19 4 0 0 0,-17-6 0 0 0,0 1 0 0 0,15 7 0 0 0,-7-3 0 0 0,26 9 0 0 0,-39-14 0 0 0,1-1 0 0 0,-1 1 0 0 0,0 0 0 0 0,6 4 0 0 0,1 0 0 0 0,10 2 2 0 0,-14-5-42 0 0,1 0 0 0 0,-1 0-1 0 0,12 1 1 0 0,-14-3 49 0 0,-1 1 0 0 0,0-1-1 0 0,9 5 1 0 0,-9-4 0 0 0,0 0 0 0 0,0 0-1 0 0,0-1 1 0 0,7 2 0 0 0,1 1-25 0 0,37 17-67 0 0,-16-8 86 0 0,17 5 55 0 0,-17-7-20 0 0,69 25-134 0 0,-88-32 96 0 0,-12-3 0 0 0,1 0 0 0 0,-1 0 0 0 0,1 0 0 0 0,-1 1 0 0 0,1-1 0 0 0,3 3 0 0 0,-2-1 0 0 0,-1-1 0 0 0,0 0 0 0 0,0-1 0 0 0,1 1 0 0 0,-1-1 0 0 0,8 2 0 0 0,13 4 0 0 0,-17-5 0 0 0,20 10 0 0 0,-22-10 0 0 0,-1 0 0 0 0,0-1 0 0 0,0 1 0 0 0,11 1 0 0 0,4 1 0 0 0,10 6 0 0 0,-4-6 0 0 0,-8 1 0 0 0,11 10 0 0 0,18 5 128 0 0,30 8-201 0 0,-59-27 55 0 0,-16-1 22 0 0,0 0 1 0 0,0 0 0 0 0,0 1 0 0 0,1-1-1 0 0,-1 0 1 0 0,0 0 0 0 0,0 1-1 0 0,0 0 1 0 0,0-1 0 0 0,0 1 0 0 0,3 2-1 0 0,42 15 7 0 0,-7-1 53 0 0,30 23-64 0 0,-65-37 0 0 0,14 8 0 0 0,-11-7 0 0 0,-5-4 0 0 0,-1 1 0 0 0,0 0 0 0 0,0 0 0 0 0,0 0 0 0 0,0 0 0 0 0,0 1 0 0 0,0-1 0 0 0,0 1 0 0 0,0-1 0 0 0,-1 1 0 0 0,3 2 0 0 0,0-1-11 0 0,1 0 1 0 0,-1 0-1 0 0,1 0 1 0 0,9 3-1 0 0,-3 0-17 0 0,-1 1-31 0 0,-8-5 72 0 0,0 0-1 0 0,0 0 1 0 0,0 0 0 0 0,1 0-1 0 0,-1 0 1 0 0,5 2-1 0 0,-6-4-11 0 0,14 10 10 0 0,-12-5-15 0 0,-1-1-5 0 0,4 1-17 0 0,0 0 1 0 0,13 7 0 0 0,-12-8 52 0 0,0 0-1 0 0,10 9 1 0 0,3-1 18 0 0,-18-11-44 0 0,0-1 1 0 0,0 1 0 0 0,0 1 0 0 0,1-1 0 0 0,-1 0 0 0 0,0 1 0 0 0,-1-1-1 0 0,1 1 1 0 0,0-1 0 0 0,3 4 0 0 0,9 10 7 0 0,-12-14-6 0 0,-1 0-1 0 0,1 0 0 0 0,-1 0 1 0 0,1 1-1 0 0,-1-1 1 0 0,1 1-1 0 0,-1-1 1 0 0,0 1-1 0 0,0-1 1 0 0,0 1-1 0 0,0 0 1 0 0,0 0-1 0 0,0 0 1 0 0,0-1-1 0 0,-1 1 0 0 0,1 0 1 0 0,0 4-1 0 0,-1-5-1 0 0,0 0-1 0 0,0 1 1 0 0,1-1-1 0 0,-1 0 0 0 0,0 1 1 0 0,0-1-1 0 0,1 0 1 0 0,-1 0-1 0 0,1 0 1 0 0,0 0-1 0 0,-1 1 0 0 0,1-1 1 0 0,0 0-1 0 0,-1 0 1 0 0,1 0-1 0 0,0 0 1 0 0,0 0-1 0 0,0 0 0 0 0,0-1 1 0 0,0 1-1 0 0,0 0 1 0 0,0 0-1 0 0,0-1 1 0 0,0 1-1 0 0,2 0 0 0 0,0 1 0 0 0,-1-1 0 0 0,1 1 0 0 0,0 0 0 0 0,-1 0 0 0 0,0 1 0 0 0,4 3 0 0 0,9 10-21 0 0,0-1 0 0 0,1-1 1 0 0,0-1-1 0 0,29 19 0 0 0,-24-20 82 0 0,-17-10-83 0 0,0 0 1 0 0,0 0 0 0 0,0 1 0 0 0,0-1 0 0 0,-1 1-1 0 0,6 5 1 0 0,11 10 79 0 0,14 9 36 0 0,32 35-30 0 0,-18-14 0 0 0,-35-38-66 0 0,-6-4 6 0 0,0 0 0 0 0,11 12 1 0 0,10 6 48 0 0,9 15 24 0 0,-5-8 70 0 0,-31-30-147 0 0,0 0 0 0 0,0 0 0 0 0,0 0 0 0 0,0 1 0 0 0,0-1 0 0 0,-1 0 0 0 0,1 0 0 0 0,0 1 0 0 0,0 1 0 0 0,0-2 0 0 0,-1 0 0 0 0,1 0 0 0 0,0 0 0 0 0,-1 1 0 0 0,1-1 0 0 0,0 0 0 0 0,0 0 0 0 0,0 0 0 0 0,0 0 0 0 0,0 0 0 0 0,2 1 0 0 0,5 5 15 0 0,1 0 0 0 0,-1 1 0 0 0,13 15 0 0 0,-13-13-11 0 0,7 18-4 0 0,-8-20 0 0 0,-6-6 0 0 0,1 0 0 0 0,0 0 0 0 0,0 0 0 0 0,-1 0 0 0 0,1 1 0 0 0,-1-1 0 0 0,0 0 0 0 0,1 1 0 0 0,-1-1 0 0 0,0 1 0 0 0,-1-1 0 0 0,2 6 0 0 0,-2-6-12 0 0,1 1 0 0 0,-1-1 0 0 0,0 0 0 0 0,1 0 0 0 0,-1 1 0 0 0,1-1 0 0 0,0 0 0 0 0,0 0 0 0 0,0 0 0 0 0,0 0 0 0 0,0 0 0 0 0,2 3 0 0 0,20 20-259 0 0,-15-18 210 0 0,11 9-54 0 0,-14-12 102 0 0,0 0-1 0 0,0 1 0 0 0,-1 0 0 0 0,5 5 0 0 0,10 17 173 0 0,-13-17-34 0 0,1 0 0 0 0,0-1 0 0 0,12 13 0 0 0,4 1-99 0 0,-19-17-20 0 0,2-1-1 0 0,-1 1 0 0 0,1-1 1 0 0,8 6-1 0 0,8 8-253 0 0,-3-2-24 0 0,-6-7 203 0 0,-3-2 211 0 0,0-1 0 0 0,-1 2 0 0 0,16 15 0 0 0,-24-22-138 0 0,0 0 0 0 0,1 0-1 0 0,-1-1 1 0 0,1 1 0 0 0,-1 0 0 0 0,1-1 0 0 0,0 1 0 0 0,0-1 0 0 0,2 1 0 0 0,3 5 10 0 0,-5-3-14 0 0,1 0 0 0 0,0 0 0 0 0,0 0 0 0 0,0-1 0 0 0,6 5 0 0 0,39 44 0 0 0,-40-44 0 0 0,-1-1 0 0 0,12 17 0 0 0,1-1 0 0 0,1 2 0 0 0,28 37 0 0 0,-34-36 25 0 0,6 8 14 0 0,-16-27-39 0 0,-1 0 0 0 0,1 0 0 0 0,4 14 0 0 0,8 13 0 0 0,70 86 0 0 0,-50-72 0 0 0,-12-9 6 0 0,-19-30-12 0 0,-1 0 1 0 0,1 0-1 0 0,0-1 1 0 0,1 0 0 0 0,9 9-1 0 0,-4-5-1 0 0,0 0-1 0 0,12 18 0 0 0,2 2 18 0 0,-20-25-10 0 0,0 1 0 0 0,-1-1 0 0 0,4 9 0 0 0,2 2 0 0 0,44 61 0 0 0,-45-65 0 0 0,-8-11 0 0 0,1 1 0 0 0,-1-1 0 0 0,1 1 0 0 0,-1-1 0 0 0,0 1 0 0 0,-1 0 0 0 0,1 0 0 0 0,1 5 0 0 0,0 0 0 0 0,1 0-1 0 0,0 0 1 0 0,8 13-1 0 0,1 3 14 0 0,44 90 40 0 0,-48-95-53 0 0,-3-6 0 0 0,16 26 0 0 0,6 11 0 0 0,-13-21 0 0 0,-8-17 0 0 0,-3-6 0 0 0,0 0 0 0 0,8 11 0 0 0,6 15 0 0 0,5 3 0 0 0,-14-22 0 0 0,0 0 0 0 0,12 12 0 0 0,-17-21 0 0 0,0 1 0 0 0,0-1 0 0 0,-1 1 0 0 0,3 6 0 0 0,5 7 0 0 0,46 82 148 0 0,-31-60-144 0 0,-14-19-4 0 0,-8-15 0 0 0,0-1 0 0 0,0 1 0 0 0,-1 0 0 0 0,0 0 0 0 0,-1 1 0 0 0,1-1 0 0 0,1 12 0 0 0,-2-6 0 0 0,1 0 0 0 0,1 0 0 0 0,0 0 0 0 0,0-1 0 0 0,1 1 0 0 0,9 14 0 0 0,-10-19 0 0 0,-1 0 0 0 0,3 15 0 0 0,5 11 0 0 0,-4-17 0 0 0,2-1 0 0 0,9 16 0 0 0,-10-18 0 0 0,-1 0 0 0 0,9 23 0 0 0,-11-24 0 0 0,0-1 0 0 0,0 1 0 0 0,2-1 0 0 0,12 18 0 0 0,-12-19 0 0 0,0 1 0 0 0,0-1 0 0 0,-1 1 0 0 0,-1 1 0 0 0,6 17 0 0 0,4 9 0 0 0,-9-22 0 0 0,7 28 0 0 0,-8-26 0 0 0,11 30 0 0 0,41 116 0 0 0,-50-144 0 0 0,-4-14 0 0 0,0 0 0 0 0,-1 1 0 0 0,1 7 0 0 0,8 22 0 0 0,-8-29 0 0 0,0 0 0 0 0,-1-1 0 0 0,2 11 0 0 0,-3-10 0 0 0,1 0 0 0 0,0-1 0 0 0,3 9 0 0 0,-3-10 0 0 0,0 0 0 0 0,0 0 0 0 0,0 0 0 0 0,-1 0 0 0 0,0 0 0 0 0,0 7 0 0 0,-1-3 0 0 0,1-1 0 0 0,1 1 0 0 0,-1 0 0 0 0,2-1 0 0 0,4 13 0 0 0,1 7 0 0 0,1 19 0 0 0,-7-34 0 0 0,0 0 0 0 0,7 20 0 0 0,-5-23 0 0 0,-2 1 0 0 0,1 0 0 0 0,-1-1 0 0 0,-1 1 0 0 0,0 21 0 0 0,0-17 0 0 0,5 25 0 0 0,-2-14 0 0 0,5 20 0 0 0,-6-35 0 0 0,0 1 0 0 0,-1 0 0 0 0,1 19 0 0 0,2-12 0 0 0,-4-13 0 0 0,0 0 0 0 0,0 0 0 0 0,0 0 0 0 0,-1 9 0 0 0,0-3 0 0 0,1-1 0 0 0,2 15 0 0 0,-3-23 0 0 0,-1-3 0 0 0,1 0 0 0 0,0 0 0 0 0,0 0 0 0 0,0 0 0 0 0,0 0 0 0 0,0 0 0 0 0,0-1 0 0 0,0 1 0 0 0,0 0 0 0 0,0 0 0 0 0,1 0 0 0 0,-1 0 0 0 0,0 0 0 0 0,0 0 0 0 0,1 1 0 0 0,1 3 0 0 0,-1-1 0 0 0,-1 1 0 0 0,1-1 0 0 0,0 1 0 0 0,-1-1 0 0 0,-1 8 0 0 0,1 23 0 0 0,0 0 0 0 0,1-20 0 0 0,1-13 0 0 0,0 2 0 0 0,-2 11 0 0 0,0 15-16 0 0,1-26-64 0 0,1 3-16 0 0,-1-5 5 0 0,0 0 15 0 0,2 6-17 0 0,-2-6 10 0 0,-1 0-62 0 0,0-1 827 0 0,0-1-870 0 0,0 0 1 0 0,0 1-1 0 0,0-1 0 0 0,0 1 0 0 0,0-1 1 0 0,0 1-1 0 0,0-1 0 0 0,0 0 0 0 0,0 1 0 0 0,0-1 1 0 0,0 1-1 0 0,0-1 0 0 0,0 0 0 0 0,-1 1 1 0 0,1-1-1 0 0,0 1 0 0 0,0-1 0 0 0,0 0 1 0 0,0 1-1 0 0,-1-1 0 0 0,1 0 0 0 0,0 1 0 0 0,0-1 1 0 0,-1 0-1 0 0,1 1 0 0 0,0-1 0 0 0,-1 0 1 0 0,1 0-1 0 0,0 1 0 0 0,-1-1 0 0 0,1 0 0 0 0,0 0 1 0 0,-1 0-1 0 0,1 0 0 0 0,-1 1 0 0 0,1-1 1 0 0,-1 0-1 0 0,-5-2-1983 0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0:49.55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1 349 17591 0 0,'0'0'6084'0'0,"5"9"-4216"0"0,6 17-614 0 0,12 34-244 0 0,1-2-544 0 0,-11-29-268 0 0,-12-26-158 0 0,1 1-1 0 0,0-1 0 0 0,0 1 1 0 0,1-1-1 0 0,-1 0 0 0 0,1 1 1 0 0,-1-1-1 0 0,1-1 1 0 0,0 1-1 0 0,0 0 0 0 0,0-1 1 0 0,0 1-1 0 0,1-1 0 0 0,6 3 1 0 0,-9-4-14 0 0,1 0 0 0 0,0 0 1 0 0,0-1-1 0 0,0 1 0 0 0,0-1 0 0 0,0 0 0 0 0,0 1 1 0 0,0-1-1 0 0,0 0 0 0 0,0 0 0 0 0,0 0 1 0 0,1-1-1 0 0,-1 1 0 0 0,0 0 0 0 0,0-1 1 0 0,0 1-1 0 0,-1-1 0 0 0,1 0 0 0 0,0 0 1 0 0,0 1-1 0 0,0-1 0 0 0,0-1 0 0 0,-1 1 0 0 0,1 0 1 0 0,0 0-1 0 0,-1 0 0 0 0,1-1 0 0 0,-1 1 1 0 0,0-1-1 0 0,3-3 0 0 0,3-4 45 0 0,-1-1 0 0 0,0 0 1 0 0,-1-1-1 0 0,0 1 0 0 0,7-22 0 0 0,10-59 166 0 0,-9 33-128 0 0,14-88-60 0 0,-14 66-600 0 0,-4 29-120 0 0,-5-1-37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0:58.552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112 12 11000 0 0,'0'0'4785'0'0,"-1"-7"533"0"0,-3 3-2522 0 0,5 5-2738 0 0,0 1-1 0 0,-1 0 0 0 0,1-1 1 0 0,-1 1-1 0 0,1 0 0 0 0,-1 0 1 0 0,0-1-1 0 0,1 4 0 0 0,-1-3 71 0 0,-1-2-103 0 0,0 1-1 0 0,1 0 0 0 0,-1 0 1 0 0,0 0-1 0 0,0-1 0 0 0,0 1 1 0 0,0-1-1 0 0,0 1 0 0 0,0 0 1 0 0,0-1-1 0 0,0 0 0 0 0,0 1 1 0 0,0-1-1 0 0,-2 1 0 0 0,-4 1 23 0 0,5 0-62 0 0,-2-1 67 0 0,-13 2-345 0 0,-25-1-4238 0 0,41-2 4273 0 0,-22 0-7116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0:58.553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112 0 6912 0 0,'12'13'16345'0'0,"-18"-3"-16270"0"0,-55 85 888 0 0,53-83-1149 0 0,-12 26-1 0 0,10-19 32 0 0,10-18 126 0 0,0 0 1 0 0,-1-1-1 0 0,1 1 0 0 0,0-1 0 0 0,-1 1 1 0 0,1 0-1 0 0,0-1 0 0 0,-1 1 0 0 0,1-1 0 0 0,-1 1 1 0 0,1-1-1 0 0,-1 1 0 0 0,1-1 0 0 0,-1 1 1 0 0,1-1-1 0 0,-1 0 0 0 0,1 1 0 0 0,-1-1 0 0 0,0 0 1 0 0,-1 1-1 0 0,2-1-14 0 0,0 0 0 0 0,-1 0 0 0 0,1-1 1 0 0,0 1-1 0 0,-1 0 0 0 0,1 0 0 0 0,-1 0 0 0 0,1-1 1 0 0,0 1-1 0 0,-1 0 0 0 0,1 0 0 0 0,0-1 0 0 0,-1 1 0 0 0,1 0 1 0 0,0-1-1 0 0,0 1 0 0 0,-1 0 0 0 0,1-1 0 0 0,0 1 1 0 0,0 0-1 0 0,0-1 0 0 0,0 1 0 0 0,-1-1 0 0 0,0-1-627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0:58.554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4 12408 0 0,'0'0'1497'0'0,"10"-3"1887"0"0,33 21 381 0 0,-40-17-3610 0 0,1 0 0 0 0,-1 0 0 0 0,0 0 0 0 0,0 0 0 0 0,0-1 0 0 0,1 1 0 0 0,-1-1 0 0 0,0 0 0 0 0,6 0 0 0 0,-6-1-79 0 0,0 1 0 0 0,0 0 0 0 0,1 0 0 0 0,-1 1 0 0 0,0-1 0 0 0,0 0 0 0 0,0 1 0 0 0,0 0-1 0 0,0 0 1 0 0,0 0 0 0 0,4 2 0 0 0,1 2-63 0 0,11 5-14 0 0,-10-9 1 0 0,-1-1 11 0 0,-7 0-187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0:30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0 122 9672 0 0,'1'2'6032'0'0,"3"-7"-5115"0"0,1 1 1 0 0,-1-1 0 0 0,1 1-1 0 0,0 0 1 0 0,0 0-1 0 0,9-5 1 0 0,7-5 304 0 0,26-17 210 0 0,-32 20-1182 0 0,-11 8-232 0 0,0 0 0 0 0,0 0 0 0 0,0 0 1 0 0,5-6-1 0 0,2-2-1356 0 0,-9 10 799 0 0</inkml:trace>
  <inkml:trace contextRef="#ctx0" brushRef="#br0" timeOffset="1">28 331 3224 0 0,'3'0'10178'0'0,"2"-1"-9344"0"0,0 1 0 0 0,1-1-1 0 0,-1 0 1 0 0,0 0 0 0 0,0-1-1 0 0,0 1 1 0 0,0-1-1 0 0,8-4 1 0 0,5-4 501 0 0,15-13 0 0 0,-22 16-931 0 0,23-23 293 0 0,-10 8-406 0 0,12-12-2211 0 0,-22 22-136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0:58.555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 4608 0 0,'0'0'208'0'0,"1"0"-9"0"0,3 5 2132 0 0,-3-5-1838 0 0,0 1 0 0 0,-1 0 0 0 0,1 0 0 0 0,0 0 0 0 0,0-1-1 0 0,-1 1 1 0 0,1 0 0 0 0,-1 0 0 0 0,1 0 0 0 0,-1 0-1 0 0,0 0 1 0 0,1 0 0 0 0,-1 0 0 0 0,0 0 0 0 0,1 0 0 0 0,-1 0-1 0 0,0 2 1 0 0,2 3 1391 0 0,2 6-855 0 0,0 0 0 0 0,4 18 1 0 0,-4-9-726 0 0,-4-19-16 0 0,1 1 52 0 0,1 2-125 0 0,-1 1 0 0 0,0 0 0 0 0,1 10 0 0 0,0 8 147 0 0,0 30-155 0 0,-1 126 1564 0 0,-3-88-1178 0 0,5-28-316 0 0,-2-54-206 0 0,0 0 1 0 0,1 0-1 0 0,0 0 0 0 0,4 10 1 0 0,1 11 63 0 0,-2-9-27 0 0,-1 13 60 0 0,0 39 0 0 0,-4-63-116 0 0,1 0 0 0 0,1-1-1 0 0,0 1 1 0 0,5 12 0 0 0,-3-9 18 0 0,3 24 1 0 0,1 11 18 0 0,2 13 110 0 0,-7-36-140 0 0,2-1 0 0 0,7 27 0 0 0,-3-14-175 0 0,-8-36 110 0 0,2 9-44 0 0,-1 0 1 0 0,0 0-1 0 0,0 22 0 0 0,4 39 277 0 0,-6-67-199 0 0,1-1 1 0 0,-1 0-1 0 0,1 0 1 0 0,0 0-1 0 0,1 0 1 0 0,-1 0 0 0 0,1 0-1 0 0,0-1 1 0 0,4 8-1 0 0,-3-5-28 0 0,0 1 0 0 0,-1 0 0 0 0,1-1 0 0 0,-1 1 0 0 0,-1 1 0 0 0,2 6 0 0 0,2 13 0 0 0,3 12 0 0 0,-7-29 0 0 0,1 0 0 0 0,0-1 0 0 0,7 19 0 0 0,-4-13 43 0 0,0 0-1 0 0,-1 0 1 0 0,2 16-1 0 0,6 25 85 0 0,-4-23-70 0 0,-5-21-22 0 0,0-1 0 0 0,5 14 0 0 0,-2-9 71 0 0,-1 1 1 0 0,3 18 0 0 0,4 15 506 0 0,32 99-940 0 0,-30-117 637 0 0,-11-26-365 0 0,0 0 0 0 0,0 0 1 0 0,-1 0-1 0 0,0 0 0 0 0,2 8 1 0 0,1 17-31 0 0,14 39 0 0 0,-3-9 88 0 0,11 24 61 0 0,-10-38 19 0 0,-12-29-13 0 0,1 0 0 0 0,1-1 0 0 0,11 23 0 0 0,-10-16-2 0 0,-8-20-57 0 0,1-1 1 0 0,0 1-1 0 0,0-1 1 0 0,0 0-1 0 0,0 0 1 0 0,1 0-1 0 0,2 5 1 0 0,14 29 63 0 0,-7-11-22 0 0,15 24 64 0 0,-17-35-51 0 0,9 21-1 0 0,1 1 20 0 0,-9-13-230 0 0,-9-20 133 0 0,1-1 1 0 0,-1 1 0 0 0,1 0 0 0 0,-1-1 0 0 0,1 0-1 0 0,0 1 1 0 0,1-1 0 0 0,-1 0 0 0 0,4 4 0 0 0,-1-2 99 0 0,0 1 0 0 0,0 0 0 0 0,7 11 1 0 0,14 18 151 0 0,26 31 897 0 0,-49-63-1189 0 0,-1 0 0 0 0,0 1 0 0 0,1-1 0 0 0,-2 1-1 0 0,1-1 1 0 0,3 8 0 0 0,-4-7-19 0 0,0-1 0 0 0,1 1 1 0 0,0-1-1 0 0,0 1 0 0 0,0-1 0 0 0,3 4 0 0 0,7 8-28 0 0,-1 1 0 0 0,17 32-1 0 0,0 0 1370 0 0,-17-25-1250 0 0,-9-19-21 0 0,0 0 1 0 0,-1 0-1 0 0,1 0 1 0 0,1 0-1 0 0,-1-1 1 0 0,5 7-1 0 0,15 16-222 0 0,-17-19 101 0 0,0 0 0 0 0,1-1 1 0 0,0 1-1 0 0,13 9 0 0 0,5 8 73 0 0,-8-8 58 0 0,-10-10-9 0 0,-1 0 0 0 0,9 12 0 0 0,-9-11 0 0 0,-1-1 0 0 0,11 10 0 0 0,12 20 0 0 0,-27-35 0 0 0,6 6 36 0 0,7 13-8 0 0,-13-19-26 0 0,1 1 0 0 0,0 0 1 0 0,0-1-1 0 0,0 1 0 0 0,0-1 0 0 0,0 0 1 0 0,0 1-1 0 0,1-1 0 0 0,-1 0 0 0 0,0 0 0 0 0,1 0 1 0 0,-1 0-1 0 0,3 2 0 0 0,2 1 20 0 0,10 17 15 0 0,-13-16-30 0 0,1 0 1 0 0,-1-1 0 0 0,1 1-1 0 0,7 5 1 0 0,-8-6-8 0 0,1-1 0 0 0,-1 1 0 0 0,0 0 0 0 0,-1 0 0 0 0,1 0 0 0 0,2 6 0 0 0,13 18 0 0 0,20 18 64 0 0,-36-45-64 0 0,-1 0 0 0 0,1 1 0 0 0,-1-1 0 0 0,0 0 0 0 0,1 1 0 0 0,-1-1 0 0 0,0 1 0 0 0,0-1 0 0 0,0 1 0 0 0,0 0 0 0 0,1 2 0 0 0,5 12 0 0 0,-4-10 0 0 0,2 0 0 0 0,-1 0 0 0 0,1 0 0 0 0,0-1 0 0 0,5 6 0 0 0,17 19 0 0 0,-21-21 16 0 0,1-1 0 0 0,10 11 0 0 0,4 5 0 0 0,-3 3 37 0 0,0-5-41 0 0,-16-20-12 0 0,-1 1 1 0 0,1-1 0 0 0,-1 0 0 0 0,1 0 0 0 0,0 0 0 0 0,0 0-1 0 0,0 0 1 0 0,0 0 0 0 0,0 0 0 0 0,0-1 0 0 0,4 2 0 0 0,-5-2 3 0 0,0 0 0 0 0,0 0 0 0 0,0 0 0 0 0,0 0 0 0 0,0-1 0 0 0,0 1 0 0 0,0 0 0 0 0,-1 0 0 0 0,1 1 0 0 0,1 0 0 0 0,1 3 5 0 0,33 26-9 0 0,-18-22 0 0 0,-16-9 0 0 0,18 12 0 0 0,-7-2 0 0 0,-9-7 0 0 0,0 1 0 0 0,0-1 0 0 0,0 1 0 0 0,-1 0 0 0 0,1 0 0 0 0,4 7 0 0 0,11 15 53 0 0,-11-18-49 0 0,0 0 0 0 0,10 7-1 0 0,-1 0-3 0 0,7 4 0 0 0,-19-14 0 0 0,21 17 0 0 0,-23-20 0 0 0,-2-2 0 0 0,0 1 0 0 0,0-1 0 0 0,0 1 0 0 0,0 0 0 0 0,0-1 0 0 0,0 1 0 0 0,0 0 0 0 0,-1-1 0 0 0,1 1 0 0 0,0 0 0 0 0,0 0 0 0 0,-1 0 0 0 0,1 0 0 0 0,-1 0 0 0 0,2 2 0 0 0,6 6 0 0 0,-4-8 0 0 0,-4-1 0 0 0,1 0 0 0 0,0 0 0 0 0,0 1 0 0 0,0-1 0 0 0,0 0 0 0 0,-1 0 0 0 0,1 1 0 0 0,0-1 0 0 0,0 0 0 0 0,-1 1 0 0 0,1-1 0 0 0,0 1 0 0 0,0-1 0 0 0,-1 1 0 0 0,1-1 0 0 0,-1 1 0 0 0,1 0 0 0 0,0-1 0 0 0,-1 1 0 0 0,1 1 0 0 0,17 11 0 0 0,-8-7 0 0 0,0 1 0 0 0,14 14 0 0 0,-16-14 0 0 0,6 6 0 0 0,35 31 0 0 0,40 38 0 0 0,-75-62 0 0 0,-10-16 0 0 0,0 0 0 0 0,0-1 0 0 0,9 7 0 0 0,5 5 0 0 0,-9-7 0 0 0,0-1 0 0 0,0 0 0 0 0,0 0 0 0 0,13 7 0 0 0,26 18 0 0 0,14 5 58 0 0,-48-28-52 0 0,-2 1 2 0 0,-12-7 15 0 0,0-3-22 0 0,0 0 0 0 0,0 1 0 0 0,0-1 1 0 0,0 0-1 0 0,0 0 0 0 0,0 0 0 0 0,0 0 0 0 0,0 0 0 0 0,0 1 0 0 0,0-1 0 0 0,0 0 1 0 0,0 0-1 0 0,0 0 0 0 0,0 0 0 0 0,0 1 0 0 0,0-1 0 0 0,0 0 0 0 0,0 0 1 0 0,0 0-1 0 0,0 0 0 0 0,0 0 0 0 0,0 0 0 0 0,0 1 0 0 0,1-1 0 0 0,-1 0 0 0 0,0 0 1 0 0,0 0-1 0 0,0 0 0 0 0,0 0 0 0 0,0 0 0 0 0,0 0 0 0 0,1 0 0 0 0,-1 1 1 0 0,0-1-1 0 0,0 0 0 0 0,0 0 0 0 0,0 0 0 0 0,0 0 0 0 0,1 0 0 0 0,-1 0 0 0 0,0 0 1 0 0,0 0-1 0 0,0 0 0 0 0,0 0 0 0 0,0 0 0 0 0,1 0 0 0 0,-1 0 0 0 0,14 9 108 0 0,-10-5-106 0 0,1-1-1 0 0,0 0 1 0 0,-1-1 0 0 0,1 1 0 0 0,7 2 0 0 0,-4 0-129 0 0,-4-2 109 0 0,17 4 5 0 0,30 14 12 0 0,10 7 0 0 0,-55-25 0 0 0,1 1 0 0 0,-1-2 0 0 0,13 5 0 0 0,4 2 0 0 0,11 7 0 0 0,-1 1 0 0 0,37 26 0 0 0,-64-39 0 0 0,0-1 0 0 0,0 0 0 0 0,0 0 0 0 0,0-1 0 0 0,0 1 0 0 0,8 0 0 0 0,23 11 0 0 0,-28-11 0 0 0,1 1 0 0 0,-1-1 0 0 0,1-1 0 0 0,11 2 0 0 0,8 2 0 0 0,-13-2 6 0 0,0 0 34 0 0,21 7 1 0 0,-27-7-25 0 0,0-1-1 0 0,18 3 1 0 0,-18-4-60 0 0,0 0-1 0 0,13 5 0 0 0,39 13 107 0 0,8 3 12 0 0,-31-9-74 0 0,-24-9 0 0 0,29 14 0 0 0,-7-6 53 0 0,10 7-42 0 0,45 17 73 0 0,-81-32-51 0 0,21 6 0 0 0,-22-8-34 0 0,0 0-1 0 0,-1 1 1 0 0,0 0 0 0 0,10 5 0 0 0,6 6 1 0 0,34 13 0 0 0,33 4 20 0 0,-2-1 0 0 0,-10 1-20 0 0,-53-19 13 0 0,-23-10-7 0 0,1 0 0 0 0,-1-1-1 0 0,1 1 1 0 0,0-1 0 0 0,0-1 0 0 0,6 3-1 0 0,-7-4 3 0 0,11 5-5 0 0,21 6-3 0 0,12 6 0 0 0,-46-16 4 0 0,0 0 0 0 0,0 0 0 0 0,0 0 0 0 0,0-1 0 0 0,0 1 0 0 0,0-1 0 0 0,0 1 0 0 0,0-1 0 0 0,0 0 0 0 0,3 1 0 0 0,5 0 16 0 0,15 7-9 0 0,4 1 53 0 0,54 11 0 0 0,-62-16-44 0 0,-11-2-12 0 0,1 0 1 0 0,0-1-1 0 0,16-1 0 0 0,14 8-8 0 0,-31-8 0 0 0,-3 1 0 0 0,8 6 0 0 0,-8-3-1 0 0,-3-3 2 0 0,0 1 1 0 0,0-1 0 0 0,0 0 0 0 0,0 0-1 0 0,0 0 1 0 0,8 0 0 0 0,-4-1 22 0 0,-3 1-20 0 0,0 0 0 0 0,-1 0 0 0 0,1 1 1 0 0,0-1-1 0 0,-1 1 0 0 0,5 2 0 0 0,15 0 20 0 0,-20-4-19 0 0,0 0 0 0 0,0 1 0 0 0,1-1 0 0 0,-1 1 0 0 0,0 0 0 0 0,0 0 0 0 0,6 3 0 0 0,1-1-5 0 0,18 1 0 0 0,-27-4 4 0 0,1 0 1 0 0,-1 0-1 0 0,0 0 0 0 0,1 0 1 0 0,-1 0-1 0 0,0 1 0 0 0,0-1 1 0 0,0 0-1 0 0,1 1 0 0 0,1 1 0 0 0,3 0 13 0 0,38 5 47 0 0,-36-7-53 0 0,4-5 43 0 0,-12 5-56 0 0,16 0 14 0 0,63 5 169 0 0,-79-4-177 0 0,0-1-1 0 0,0 0 1 0 0,0 0-1 0 0,0 0 1 0 0,0 0 0 0 0,0 0-1 0 0,0-1 1 0 0,0 1-1 0 0,0 0 1 0 0,0 0 0 0 0,0-1-1 0 0,0 1 1 0 0,0 0-1 0 0,2-2 1 0 0,2 0 22 0 0,26 2-26 0 0,18 1 0 0 0,-2 6 0 0 0,-23-4 0 0 0,-1 2 0 0 0,-16-3 0 0 0,-1-1 0 0 0,0 0 0 0 0,1-1 0 0 0,11 0 0 0 0,-17 0 0 0 0,1 0 0 0 0,0-1 0 0 0,-1 1 0 0 0,1 0 0 0 0,-1 0 0 0 0,1 0 0 0 0,0 1 0 0 0,-1-1 0 0 0,1 0 0 0 0,-1 1 0 0 0,1-1 0 0 0,1 1 0 0 0,-2 0 0 0 0,1 0 0 0 0,0 0 0 0 0,0-1 0 0 0,0 1 0 0 0,0-1 0 0 0,-1 1 0 0 0,1-1 0 0 0,0 1 0 0 0,4-1 0 0 0,12 3 0 0 0,-14-3 0 0 0,-3-1 0 0 0,0 1 0 0 0,0 0 0 0 0,0 0 0 0 0,0 0 0 0 0,0 0 0 0 0,0 0 0 0 0,0 0 0 0 0,0 0 0 0 0,0 0 0 0 0,0 0 0 0 0,0 0 0 0 0,0 0 0 0 0,0 1 0 0 0,-1-1 0 0 0,1 0 0 0 0,2 1 0 0 0,0 1 0 0 0,26 3 0 0 0,6-4 0 0 0,-33-1-4 0 0,-1 0-6 0 0,0 0 0 0 0,-1 0 0 0 0,1-1 0 0 0,0 1 0 0 0,-1 0 0 0 0,1 1 0 0 0,0-1 0 0 0,-1 0 0 0 0,1 0 0 0 0,0 0 0 0 0,-1 0 0 0 0,1 0 0 0 0,-1 1 0 0 0,1-1 0 0 0,0 0-1 0 0,-1 1 1 0 0,1-1 0 0 0,-1 0 0 0 0,1 1 0 0 0,0 0 0 0 0,0 0-232 0 0,1-1-13 0 0,28 0-1 0 0,11 0 428 0 0,-39 0 52 0 0,0 0 28 0 0,5 0-403 0 0,0-1-1 0 0,0 1 1 0 0,10-3 0 0 0,-11 2 108 0 0,-2 1 43 0 0,1-1 0 0 0,-1 1 0 0 0,1-1 0 0 0,-1 0 0 0 0,1 0 0 0 0,6-3 0 0 0,-4 4 0 0 0,-1 0 80 0 0,-1 0 0 0 0,1-1 0 0 0,0 1-1 0 0,11-4 1 0 0,-2 2 29 0 0,17-6-617 0 0,4 2 508 0 0,4 1 0 0 0,-23 4 0 0 0,-1 1 0 0 0,24 2 0 0 0,-26-1 0 0 0,0 0 0 0 0,0-1 0 0 0,26-3 0 0 0,-22 0 0 0 0,32-1 0 0 0,-38 4 0 0 0,0-1 0 0 0,22-4 0 0 0,-21 3 0 0 0,13-4 0 0 0,5-6 23 0 0,-10 1-2462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1:32.0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2304 0 0,'0'0'224'0'0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1:32.0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29 10392 0 0,'-2'-8'271'0'0,"2"6"-186"0"0,-1 1 0 0 0,1-1 0 0 0,0 1 0 0 0,-1 0 1 0 0,1-1-1 0 0,-1 1 0 0 0,1-1 0 0 0,-1 1 0 0 0,-3-6 5739 0 0,4 10-5460 0 0,4 97 3306 0 0,-4-95-3615 0 0,0 0 0 0 0,0-1 0 0 0,0 1 0 0 0,-1 0-1 0 0,1-1 1 0 0,-3 7 0 0 0,-2 21 281 0 0,-3 63 490 0 0,0-1-272 0 0,7-34-457 0 0,0-13 43 0 0,2 0 0 0 0,13 92-1 0 0,-5-59-1243 0 0,-4-50-1158 0 0,-1-13 212 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1:32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10080 0 0,'-1'1'6133'0'0,"-1"2"-5879"0"0,1 0 1 0 0,0 1 0 0 0,0-1-1 0 0,0 0 1 0 0,1 1-1 0 0,-1-1 1 0 0,1 6 0 0 0,-1 31 755 0 0,1-26-872 0 0,0-3-27 0 0,-4 137 458 0 0,4-134-529 0 0,2 26 1 0 0,0-1 18 0 0,-1-8-332 0 0,0 1-1 0 0,10 52 1 0 0,-6-46-5432 0 0,-1-21-188 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1:32.0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0 5528 0 0,'-1'1'2497'0'0,"-16"6"3996"0"0,17-3-6002 0 0,0-1 0 0 0,-1 0-1 0 0,1 0 1 0 0,-1 0-1 0 0,0 0 1 0 0,-2 5 0 0 0,2-5-366 0 0,-1 0 0 0 0,1 1 1 0 0,0-1-1 0 0,1 0 0 0 0,-1 1 1 0 0,0 4-1 0 0,3 53 1285 0 0,-3 53-195 0 0,-1-83-1212 0 0,1 1 0 0 0,2 0-1 0 0,5 37 1 0 0,2-10 91 0 0,2 17-327 0 0,-7-54-99 0 0,-2-15 102 0 0,0 0 0 0 0,0 0 0 0 0,2 8 0 0 0,5 2-1042 0 0,-7-2-316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1:32.0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2760 0 0,'-12'13'125'0'0,"6"-11"2539"0"0,6 13 6102 0 0,-1 0-5775 0 0,1-11-2900 0 0,0-1 0 0 0,1 0 1 0 0,-1 0-1 0 0,0 0 0 0 0,1 1 0 0 0,0-1 1 0 0,0 0-1 0 0,1 4 0 0 0,-1-4 8 0 0,0 0-1 0 0,0 1 1 0 0,0-1-1 0 0,0 0 1 0 0,-1 1-1 0 0,1-1 1 0 0,-1 1-1 0 0,0-1 1 0 0,-1 5-1 0 0,2 9 5 0 0,2 136 266 0 0,-4-101-302 0 0,0-14-53 0 0,0-19-40 0 0,3 28 0 0 0,2 11-1394 0 0,-3-46 101 0 0,-1 0-339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1:32.0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7832 0 0,'0'0'1013'0'0,"-4"7"1478"0"0,3-3-2154 0 0,1-1 0 0 0,0 0 0 0 0,0 0 0 0 0,0 1 0 0 0,0-1 0 0 0,1 0 0 0 0,-1 1 0 0 0,1-1 0 0 0,0 0 0 0 0,0 0 0 0 0,0 0 0 0 0,0 0 0 0 0,1 0 0 0 0,-1 0 0 0 0,3 3 0 0 0,5 15 329 0 0,0 31-159 0 0,-6-42-525 0 0,-1 0 1 0 0,-1 0 0 0 0,1 0 0 0 0,-2 0-1 0 0,1 1 1 0 0,-2 12 0 0 0,0-7-149 0 0,3 23-1 0 0,2-11 553 0 0,-1 0-1 0 0,-2 0 0 0 0,-4 54 1 0 0,-2-8-2293 0 0,4-38 25 0 0,1-20-3630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1:32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11088 0 0,'0'0'1001'0'0,"0"3"-822"0"0,1 3 302 0 0,0 0 1 0 0,0 0-1 0 0,0 0 1 0 0,1 1-1 0 0,0-1 1 0 0,3 6 0 0 0,-3-6-238 0 0,1 1 1 0 0,-1-1-1 0 0,0 1 1 0 0,-1 0-1 0 0,1-1 1 0 0,-1 10-1 0 0,0-1 76 0 0,1-1-1 0 0,3 16 1 0 0,-3-15 21 0 0,1 0 0 0 0,-1 17 1 0 0,-2-29-311 0 0,0 51 248 0 0,-9 76 0 0 0,8-113-442 0 0,0 1-1 0 0,1 0 1 0 0,3 18 0 0 0,0 21-1067 0 0,-2-28 671 0 0,0-14 247 0 0,-2 28-1 0 0,-4 39-1104 0 0,3-61 317 0 0,3 33 1 0 0,-1-22-268 0 0,0-17 519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1:32.0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10136 0 0,'-1'2'230'0'0,"-5"17"183"0"0,-4 23 0 0 0,10-38-306 0 0,-1 0 1 0 0,1 0 0 0 0,0-1-1 0 0,0 1 1 0 0,1 0 0 0 0,0 5-1 0 0,0-5 87 0 0,0 0 0 0 0,-1 0 0 0 0,1-1-1 0 0,-1 1 1 0 0,-1 6 0 0 0,0 5 640 0 0,1-1 1 0 0,1 1 0 0 0,3 21-1 0 0,-3-22-618 0 0,3 66 1081 0 0,-3-50-963 0 0,-1-16-200 0 0,1 0 0 0 0,2 14 0 0 0,2 2 106 0 0,-2 0-1 0 0,-1 42 0 0 0,1 6-237 0 0,-1 108-503 0 0,-4-97-1175 0 0,2-72 1406 0 0,0 12-1426 0 0,4 36 0 0 0,-3-45-3296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1:32.0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 11600 0 0,'-1'2'264'0'0,"0"0"-197"0"0,-1 4 66 0 0,0-1 0 0 0,0 1 0 0 0,0 0-1 0 0,1 0 1 0 0,0 0 0 0 0,0 7 0 0 0,1-11-133 0 0,0 1 1 0 0,-1-1-1 0 0,1 0 1 0 0,-1 0-1 0 0,1 0 0 0 0,-1 0 1 0 0,-1 4-1 0 0,1-4 14 0 0,0 1 0 0 0,0-1 0 0 0,1 0 0 0 0,-1 0 0 0 0,1 1 0 0 0,-1-1 0 0 0,1 5 0 0 0,1 18 978 0 0,1 0 0 0 0,1 0 0 0 0,9 33-1 0 0,-11-53-905 0 0,-1 0 0 0 0,1-1-1 0 0,-1 1 1 0 0,0 0-1 0 0,-1 7 1 0 0,1 14 120 0 0,12 153 834 0 0,-11-168-936 0 0,3 23 0 0 0,1 8-25 0 0,-2 160 138 0 0,4-123-567 0 0,-1-21-564 0 0,-5-34 520 0 0,9 94-1326 0 0,-9-111 1279 0 0,-1 0 0 0 0,0-1 0 0 0,0 1 0 0 0,-1 7 0 0 0,0 9-4559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0:30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1 270 10592 0 0,'0'0'818'0'0,"0"-2"-532"0"0,5-3 224 0 0,-1 0-1 0 0,1 1 1 0 0,9-9 0 0 0,-2 3 899 0 0,-9 7-868 0 0,1 0 0 0 0,0 1 0 0 0,0 0 0 0 0,0-1 0 0 0,7-1 0 0 0,13-8 1940 0 0,60-47 1755 0 0,-66 45-3918 0 0,1 1-1 0 0,0 0 1 0 0,2 2 0 0 0,38-17-1 0 0,-53 25-308 0 0,1 0 0 0 0,-1 0-1 0 0,12-9 1 0 0,-13 8-40 0 0,1 0 1 0 0,0 1-1 0 0,11-5 0 0 0,19-5-1483 0 0,-17 6-2154 0 0,-6 4-4253 0 0</inkml:trace>
  <inkml:trace contextRef="#ctx0" brushRef="#br0" timeOffset="1">253 214 6448 0 0,'0'1'51'0'0,"-1"-1"1"0"0,0 1-1 0 0,1 0 1 0 0,-1-1-1 0 0,0 1 0 0 0,1 0 1 0 0,-1 0-1 0 0,1 0 1 0 0,-1-1-1 0 0,1 1 0 0 0,0 0 1 0 0,-1 1-1 0 0,-5 10 338 0 0,1-6 1452 0 0,1-1 1 0 0,0 1-1 0 0,0 1 0 0 0,0-1 1 0 0,-2 8-1 0 0,1-2-222 0 0,1-1 1 0 0,-3 17-1 0 0,6-19-1387 0 0,0-1 0 0 0,1 1 0 0 0,0-1-1 0 0,0 1 1 0 0,1 0 0 0 0,0-1 0 0 0,1 1 0 0 0,-1-1-1 0 0,5 9 1 0 0,1 14 150 0 0,-6-23-415 0 0,-1-6-148 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1:32.0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 3680 0 0,'0'15'214'0'0,"1"-5"579"0"0,-1 0 0 0 0,-1 0 0 0 0,0-1 1 0 0,-3 16-1 0 0,-5 21 3606 0 0,5 26-1924 0 0,9 7-1081 0 0,2 14-206 0 0,0-33-433 0 0,-4-27-387 0 0,1 10 80 0 0,-3-21-110 0 0,5 27-1 0 0,0 2 4 0 0,0 0-165 0 0,-3-30-200 0 0,2 30 0 0 0,-4-30-158 0 0,4 27 0 0 0,0-14-1377 0 0,-3 0-3683 0 0,-2-17-304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1:36.8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2304 0 0,'0'0'224'0'0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1:36.8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29 10392 0 0,'-2'-8'271'0'0,"2"6"-186"0"0,-1 1 0 0 0,1-1 0 0 0,0 1 0 0 0,-1 0 1 0 0,1-1-1 0 0,-1 1 0 0 0,1-1 0 0 0,-1 1 0 0 0,-3-6 5739 0 0,4 10-5460 0 0,4 97 3306 0 0,-4-95-3615 0 0,0 0 0 0 0,0-1 0 0 0,0 1 0 0 0,-1 0-1 0 0,1-1 1 0 0,-3 7 0 0 0,-2 21 281 0 0,-3 63 490 0 0,0-1-272 0 0,7-34-457 0 0,0-13 43 0 0,2 0 0 0 0,13 92-1 0 0,-5-59-1243 0 0,-4-50-1158 0 0,-1-13 212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1:36.8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10080 0 0,'-1'1'6133'0'0,"-1"2"-5879"0"0,1 0 1 0 0,0 1 0 0 0,0-1-1 0 0,0 0 1 0 0,1 1-1 0 0,-1-1 1 0 0,1 6 0 0 0,-1 31 755 0 0,1-26-872 0 0,0-3-27 0 0,-4 137 458 0 0,4-134-529 0 0,2 26 1 0 0,0-1 18 0 0,-1-8-332 0 0,0 1-1 0 0,10 52 1 0 0,-6-46-5432 0 0,-1-21-188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1:36.8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0 5528 0 0,'-1'1'2497'0'0,"-16"6"3996"0"0,17-3-6002 0 0,0-1 0 0 0,-1 0-1 0 0,1 0 1 0 0,-1 0-1 0 0,0 0 1 0 0,-2 5 0 0 0,2-5-366 0 0,-1 0 0 0 0,1 1 1 0 0,0-1-1 0 0,1 0 0 0 0,-1 1 1 0 0,0 4-1 0 0,3 53 1285 0 0,-3 53-195 0 0,-1-83-1212 0 0,1 1 0 0 0,2 0-1 0 0,5 37 1 0 0,2-10 91 0 0,2 17-327 0 0,-7-54-99 0 0,-2-15 102 0 0,0 0 0 0 0,0 0 0 0 0,2 8 0 0 0,5 2-1042 0 0,-7-2-316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1:36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2760 0 0,'-12'13'125'0'0,"6"-11"2539"0"0,6 13 6102 0 0,-1 0-5775 0 0,1-11-2900 0 0,0-1 0 0 0,1 0 1 0 0,-1 0-1 0 0,0 0 0 0 0,1 1 0 0 0,0-1 1 0 0,0 0-1 0 0,1 4 0 0 0,-1-4 8 0 0,0 0-1 0 0,0 1 1 0 0,0-1-1 0 0,0 0 1 0 0,-1 1-1 0 0,1-1 1 0 0,-1 1-1 0 0,0-1 1 0 0,-1 5-1 0 0,2 9 5 0 0,2 136 266 0 0,-4-101-302 0 0,0-14-53 0 0,0-19-40 0 0,3 28 0 0 0,2 11-1394 0 0,-3-46 101 0 0,-1 0-339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1:36.8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7832 0 0,'0'0'1013'0'0,"-4"7"1478"0"0,3-3-2154 0 0,1-1 0 0 0,0 0 0 0 0,0 0 0 0 0,0 1 0 0 0,0-1 0 0 0,1 0 0 0 0,-1 1 0 0 0,1-1 0 0 0,0 0 0 0 0,0 0 0 0 0,0 0 0 0 0,0 0 0 0 0,1 0 0 0 0,-1 0 0 0 0,3 3 0 0 0,5 15 329 0 0,0 31-159 0 0,-6-42-525 0 0,-1 0 1 0 0,-1 0 0 0 0,1 0 0 0 0,-2 0-1 0 0,1 1 1 0 0,-2 12 0 0 0,0-7-149 0 0,3 23-1 0 0,2-11 553 0 0,-1 0-1 0 0,-2 0 0 0 0,-4 54 1 0 0,-2-8-2293 0 0,4-38 25 0 0,1-20-3630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1:36.8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11088 0 0,'0'0'1001'0'0,"0"3"-822"0"0,1 3 302 0 0,0 0 1 0 0,0 0-1 0 0,0 0 1 0 0,1 1-1 0 0,0-1 1 0 0,3 6 0 0 0,-3-6-238 0 0,1 1 1 0 0,-1-1-1 0 0,0 1 1 0 0,-1 0-1 0 0,1-1 1 0 0,-1 10-1 0 0,0-1 76 0 0,1-1-1 0 0,3 16 1 0 0,-3-15 21 0 0,1 0 0 0 0,-1 17 1 0 0,-2-29-311 0 0,0 51 248 0 0,-9 76 0 0 0,8-113-442 0 0,0 1-1 0 0,1 0 1 0 0,3 18 0 0 0,0 21-1067 0 0,-2-28 671 0 0,0-14 247 0 0,-2 28-1 0 0,-4 39-1104 0 0,3-61 317 0 0,3 33 1 0 0,-1-22-268 0 0,0-17 519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1:36.8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10136 0 0,'-1'2'230'0'0,"-5"17"183"0"0,-4 23 0 0 0,10-38-306 0 0,-1 0 1 0 0,1 0 0 0 0,0-1-1 0 0,0 1 1 0 0,1 0 0 0 0,0 5-1 0 0,0-5 87 0 0,0 0 0 0 0,-1 0 0 0 0,1-1-1 0 0,-1 1 1 0 0,-1 6 0 0 0,0 5 640 0 0,1-1 1 0 0,1 1 0 0 0,3 21-1 0 0,-3-22-618 0 0,3 66 1081 0 0,-3-50-963 0 0,-1-16-200 0 0,1 0 0 0 0,2 14 0 0 0,2 2 106 0 0,-2 0-1 0 0,-1 42 0 0 0,1 6-237 0 0,-1 108-503 0 0,-4-97-1175 0 0,2-72 1406 0 0,0 12-1426 0 0,4 36 0 0 0,-3-45-3296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1:36.8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 11600 0 0,'-1'2'264'0'0,"0"0"-197"0"0,-1 4 66 0 0,0-1 0 0 0,0 1 0 0 0,0 0-1 0 0,1 0 1 0 0,0 0 0 0 0,0 7 0 0 0,1-11-133 0 0,0 1 1 0 0,-1-1-1 0 0,1 0 1 0 0,-1 0-1 0 0,1 0 0 0 0,-1 0 1 0 0,-1 4-1 0 0,1-4 14 0 0,0 1 0 0 0,0-1 0 0 0,1 0 0 0 0,-1 0 0 0 0,1 1 0 0 0,-1-1 0 0 0,1 5 0 0 0,1 18 978 0 0,1 0 0 0 0,1 0 0 0 0,9 33-1 0 0,-11-53-905 0 0,-1 0 0 0 0,1-1-1 0 0,-1 1 1 0 0,0 0-1 0 0,-1 7 1 0 0,1 14 120 0 0,12 153 834 0 0,-11-168-936 0 0,3 23 0 0 0,1 8-25 0 0,-2 160 138 0 0,4-123-567 0 0,-1-21-564 0 0,-5-34 520 0 0,9 94-1326 0 0,-9-111 1279 0 0,-1 0 0 0 0,0-1 0 0 0,0 1 0 0 0,-1 7 0 0 0,0 9-4559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0:31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 6912 0 0,'0'2'14015'0'0,"-1"15"-11622"0"0,-4 26-1 0 0,2-25-1622 0 0,-1 29 1 0 0,2-9-230 0 0,0-23-315 0 0,2 25 0 0 0,1-24-185 0 0,0 3-176 0 0,0 0 0 0 0,2 0 0 0 0,0 0 0 0 0,1-1 0 0 0,9 26 0 0 0,-1-19-439 0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1:36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 3680 0 0,'0'15'214'0'0,"1"-5"579"0"0,-1 0 0 0 0,-1 0 0 0 0,0-1 1 0 0,-3 16-1 0 0,-5 21 3606 0 0,5 26-1924 0 0,9 7-1081 0 0,2 14-206 0 0,0-33-433 0 0,-4-27-387 0 0,1 10 80 0 0,-3-21-110 0 0,5 27-1 0 0,0 2 4 0 0,0 0-165 0 0,-3-30-200 0 0,2 30 0 0 0,-4-30-158 0 0,4 27 0 0 0,0-14-1377 0 0,-3 0-3683 0 0,-2-17-304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1:45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2304 0 0,'0'0'224'0'0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1:45.6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29 10392 0 0,'-2'-8'271'0'0,"2"6"-186"0"0,-1 1 0 0 0,1-1 0 0 0,0 1 0 0 0,-1 0 1 0 0,1-1-1 0 0,-1 1 0 0 0,1-1 0 0 0,-1 1 0 0 0,-3-6 5739 0 0,4 10-5460 0 0,4 97 3306 0 0,-4-95-3615 0 0,0 0 0 0 0,0-1 0 0 0,0 1 0 0 0,-1 0-1 0 0,1-1 1 0 0,-3 7 0 0 0,-2 21 281 0 0,-3 63 490 0 0,0-1-272 0 0,7-34-457 0 0,0-13 43 0 0,2 0 0 0 0,13 92-1 0 0,-5-59-1243 0 0,-4-50-1158 0 0,-1-13 212 0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1:45.6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10080 0 0,'-1'1'6133'0'0,"-1"2"-5879"0"0,1 0 1 0 0,0 1 0 0 0,0-1-1 0 0,0 0 1 0 0,1 1-1 0 0,-1-1 1 0 0,1 6 0 0 0,-1 31 755 0 0,1-26-872 0 0,0-3-27 0 0,-4 137 458 0 0,4-134-529 0 0,2 26 1 0 0,0-1 18 0 0,-1-8-332 0 0,0 1-1 0 0,10 52 1 0 0,-6-46-5432 0 0,-1-21-188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1:45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0 5528 0 0,'-1'1'2497'0'0,"-16"6"3996"0"0,17-3-6002 0 0,0-1 0 0 0,-1 0-1 0 0,1 0 1 0 0,-1 0-1 0 0,0 0 1 0 0,-2 5 0 0 0,2-5-366 0 0,-1 0 0 0 0,1 1 1 0 0,0-1-1 0 0,1 0 0 0 0,-1 1 1 0 0,0 4-1 0 0,3 53 1285 0 0,-3 53-195 0 0,-1-83-1212 0 0,1 1 0 0 0,2 0-1 0 0,5 37 1 0 0,2-10 91 0 0,2 17-327 0 0,-7-54-99 0 0,-2-15 102 0 0,0 0 0 0 0,0 0 0 0 0,2 8 0 0 0,5 2-1042 0 0,-7-2-316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1:45.6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2760 0 0,'-12'13'125'0'0,"6"-11"2539"0"0,6 13 6102 0 0,-1 0-5775 0 0,1-11-2900 0 0,0-1 0 0 0,1 0 1 0 0,-1 0-1 0 0,0 0 0 0 0,1 1 0 0 0,0-1 1 0 0,0 0-1 0 0,1 4 0 0 0,-1-4 8 0 0,0 0-1 0 0,0 1 1 0 0,0-1-1 0 0,0 0 1 0 0,-1 1-1 0 0,1-1 1 0 0,-1 1-1 0 0,0-1 1 0 0,-1 5-1 0 0,2 9 5 0 0,2 136 266 0 0,-4-101-302 0 0,0-14-53 0 0,0-19-40 0 0,3 28 0 0 0,2 11-1394 0 0,-3-46 101 0 0,-1 0-339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1:45.6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7832 0 0,'0'0'1013'0'0,"-4"7"1478"0"0,3-3-2154 0 0,1-1 0 0 0,0 0 0 0 0,0 0 0 0 0,0 1 0 0 0,0-1 0 0 0,1 0 0 0 0,-1 1 0 0 0,1-1 0 0 0,0 0 0 0 0,0 0 0 0 0,0 0 0 0 0,0 0 0 0 0,1 0 0 0 0,-1 0 0 0 0,3 3 0 0 0,5 15 329 0 0,0 31-159 0 0,-6-42-525 0 0,-1 0 1 0 0,-1 0 0 0 0,1 0 0 0 0,-2 0-1 0 0,1 1 1 0 0,-2 12 0 0 0,0-7-149 0 0,3 23-1 0 0,2-11 553 0 0,-1 0-1 0 0,-2 0 0 0 0,-4 54 1 0 0,-2-8-2293 0 0,4-38 25 0 0,1-20-3630 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1:45.6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11088 0 0,'0'0'1001'0'0,"0"3"-822"0"0,1 3 302 0 0,0 0 1 0 0,0 0-1 0 0,0 0 1 0 0,1 1-1 0 0,0-1 1 0 0,3 6 0 0 0,-3-6-238 0 0,1 1 1 0 0,-1-1-1 0 0,0 1 1 0 0,-1 0-1 0 0,1-1 1 0 0,-1 10-1 0 0,0-1 76 0 0,1-1-1 0 0,3 16 1 0 0,-3-15 21 0 0,1 0 0 0 0,-1 17 1 0 0,-2-29-311 0 0,0 51 248 0 0,-9 76 0 0 0,8-113-442 0 0,0 1-1 0 0,1 0 1 0 0,3 18 0 0 0,0 21-1067 0 0,-2-28 671 0 0,0-14 247 0 0,-2 28-1 0 0,-4 39-1104 0 0,3-61 317 0 0,3 33 1 0 0,-1-22-268 0 0,0-17 519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1:45.6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10136 0 0,'-1'2'230'0'0,"-5"17"183"0"0,-4 23 0 0 0,10-38-306 0 0,-1 0 1 0 0,1 0 0 0 0,0-1-1 0 0,0 1 1 0 0,1 0 0 0 0,0 5-1 0 0,0-5 87 0 0,0 0 0 0 0,-1 0 0 0 0,1-1-1 0 0,-1 1 1 0 0,-1 6 0 0 0,0 5 640 0 0,1-1 1 0 0,1 1 0 0 0,3 21-1 0 0,-3-22-618 0 0,3 66 1081 0 0,-3-50-963 0 0,-1-16-200 0 0,1 0 0 0 0,2 14 0 0 0,2 2 106 0 0,-2 0-1 0 0,-1 42 0 0 0,1 6-237 0 0,-1 108-503 0 0,-4-97-1175 0 0,2-72 1406 0 0,0 12-1426 0 0,4 36 0 0 0,-3-45-3296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1:45.6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 11600 0 0,'-1'2'264'0'0,"0"0"-197"0"0,-1 4 66 0 0,0-1 0 0 0,0 1 0 0 0,0 0-1 0 0,1 0 1 0 0,0 0 0 0 0,0 7 0 0 0,1-11-133 0 0,0 1 1 0 0,-1-1-1 0 0,1 0 1 0 0,-1 0-1 0 0,1 0 0 0 0,-1 0 1 0 0,-1 4-1 0 0,1-4 14 0 0,0 1 0 0 0,0-1 0 0 0,1 0 0 0 0,-1 0 0 0 0,1 1 0 0 0,-1-1 0 0 0,1 5 0 0 0,1 18 978 0 0,1 0 0 0 0,1 0 0 0 0,9 33-1 0 0,-11-53-905 0 0,-1 0 0 0 0,1-1-1 0 0,-1 1 1 0 0,0 0-1 0 0,-1 7 1 0 0,1 14 120 0 0,12 153 834 0 0,-11-168-936 0 0,3 23 0 0 0,1 8-25 0 0,-2 160 138 0 0,4-123-567 0 0,-1-21-564 0 0,-5-34 520 0 0,9 94-1326 0 0,-9-111 1279 0 0,-1 0 0 0 0,0-1 0 0 0,0 1 0 0 0,-1 7 0 0 0,0 9-4559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0:31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0 162 12896 0 0,'1'-9'1338'0'0,"2"0"-810"0"0,-1 1-1 0 0,2-1 1 0 0,-1 1-1 0 0,1 0 1 0 0,0 0-1 0 0,1 1 1 0 0,0-1-1 0 0,0 1 1 0 0,1 0-1 0 0,0 1 1 0 0,0-1-1 0 0,0 1 1 0 0,1 0 0 0 0,0 0-1 0 0,0 1 1 0 0,1 0-1 0 0,-1 1 1 0 0,1-1-1 0 0,0 1 1 0 0,0 1-1 0 0,1-1 1 0 0,10-2-1 0 0,-12 4-344 0 0,-1 1 0 0 0,1-1 0 0 0,9 0 0 0 0,-13 2-152 0 0,-1 0-1 0 0,0 0 1 0 0,1 1 0 0 0,-1-1-1 0 0,0 0 1 0 0,1 1-1 0 0,-1 0 1 0 0,0-1-1 0 0,0 1 1 0 0,1 0 0 0 0,-1 0-1 0 0,0 0 1 0 0,2 2-1 0 0,1 0-18 0 0,0 0 1 0 0,-1 1-1 0 0,1-1 0 0 0,-1 1 0 0 0,0 0 0 0 0,0 0 1 0 0,0 0-1 0 0,-1 1 0 0 0,4 5 0 0 0,-5-5-5 0 0,0-1 0 0 0,-1 1 0 0 0,0 0 0 0 0,0 0 0 0 0,0 0-1 0 0,-1-1 1 0 0,0 1 0 0 0,0 9 0 0 0,0-3-8 0 0,0 0-1 0 0,-1 1 1 0 0,0-1-1 0 0,-1 0 1 0 0,-1 0-1 0 0,-3 12 0 0 0,-2 1-108 0 0,0-1 0 0 0,-2 0-1 0 0,-1 0 1 0 0,0-1-1 0 0,-17 22 1 0 0,-13 14-894 0 0,16-18-3081 0 0,16-25-3984 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1:45.6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 3680 0 0,'0'15'214'0'0,"1"-5"579"0"0,-1 0 0 0 0,-1 0 0 0 0,0-1 1 0 0,-3 16-1 0 0,-5 21 3606 0 0,5 26-1924 0 0,9 7-1081 0 0,2 14-206 0 0,0-33-433 0 0,-4-27-387 0 0,1 10 80 0 0,-3-21-110 0 0,5 27-1 0 0,0 2 4 0 0,0 0-165 0 0,-3-30-200 0 0,2 30 0 0 0,-4-30-158 0 0,4 27 0 0 0,0-14-1377 0 0,-3 0-3683 0 0,-2-17-304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3:07.983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49 5441 5528 0 0,'0'0'6873'0'0,"-1"-8"-5032"0"0,-4-6-741 0 0,4 11-900 0 0,0 0 0 0 0,0 0-1 0 0,0 0 1 0 0,0 0 0 0 0,0 0 0 0 0,0-7 0 0 0,1 5 94 0 0,-1 1 1 0 0,0-1 0 0 0,0 1-1 0 0,0 0 1 0 0,0-1 0 0 0,0 1-1 0 0,-1 0 1 0 0,0 0 0 0 0,0 0-1 0 0,-3-5 1 0 0,5 8-208 0 0,-1 0-1 0 0,1 0 1 0 0,0 0 0 0 0,0 0 0 0 0,-1 0-1 0 0,1 0 1 0 0,0 0 0 0 0,0 0-1 0 0,0 0 1 0 0,0 0 0 0 0,0 0-1 0 0,0 0 1 0 0,1-2 0 0 0,-1-9 316 0 0,-4 2-203 0 0,2-1 0 0 0,0 0 0 0 0,0 0 0 0 0,1 0 0 0 0,0-13 0 0 0,-4-32 158 0 0,5 49-327 0 0,1 1 0 0 0,0 0 1 0 0,0 0-1 0 0,1 0 1 0 0,2-5-1 0 0,-2 5 37 0 0,-1 0 1 0 0,1 0-1 0 0,-1 0 1 0 0,1-11-1 0 0,3-56 534 0 0,-6 42-308 0 0,1 19-199 0 0,-1 0-1 0 0,1 0 1 0 0,1 0-1 0 0,0 1 0 0 0,4-16 1 0 0,8-32 290 0 0,4-16 39 0 0,0-7-72 0 0,0-14 100 0 0,-4 31-87 0 0,0-3-27 0 0,18-43 347 0 0,-5 32-138 0 0,4-15-193 0 0,11-25-90 0 0,-34 102-211 0 0,0 2-1 0 0,13-19 0 0 0,9-18 98 0 0,-5 7-9 0 0,-15 29-70 0 0,12-26 0 0 0,-14 25-32 0 0,2 1 0 0 0,0 1 0 0 0,11-17 0 0 0,17-27 50 0 0,-22 33-53 0 0,-10 18-19 0 0,0 1 0 0 0,-1-1-1 0 0,0 0 1 0 0,0 0-1 0 0,2-9 1 0 0,-3 6 26 0 0,1 1 0 0 0,5-11 0 0 0,5-16 220 0 0,-11 30-129 0 0,0 0 1 0 0,0 0-1 0 0,1 0 1 0 0,0 1-1 0 0,6-10 0 0 0,-5 10-249 0 0,-1-1 0 0 0,0 1 0 0 0,-1-1 0 0 0,1 0 0 0 0,2-9 0 0 0,-2 5 89 0 0,1-9 20 0 0,2 1 0 0 0,8-21 0 0 0,-8 24 28 0 0,7-22-1 0 0,-11 26-4 0 0,1-1 0 0 0,1 1 0 0 0,0 0 0 0 0,8-11 0 0 0,14-29 107 0 0,-19 40-112 0 0,-1-1-1 0 0,0 0 1 0 0,9-24-1 0 0,5-14 19 0 0,19-42 34 0 0,1 0 0 0 0,-35 81-64 0 0,40-71 0 0 0,-21 38 0 0 0,-19 33 0 0 0,0 0 0 0 0,1 1 0 0 0,0 0 0 0 0,11-13 0 0 0,-3 5 0 0 0,9-9 0 0 0,19-14 0 0 0,14-19 0 0 0,-44 47 0 0 0,26-26 248 0 0,-33 34-191 0 0,-5 5-44 0 0,0-1 1 0 0,0 1-1 0 0,0 0 0 0 0,0-1 1 0 0,0 1-1 0 0,0-1 0 0 0,0 1 0 0 0,0-1 1 0 0,0 0-1 0 0,-1 1 0 0 0,1-1 0 0 0,-1 0 1 0 0,1 1-1 0 0,-1-4 0 0 0,1 1-13 0 0,0 1 0 0 0,0-1 0 0 0,0 0 0 0 0,1 1 0 0 0,-1-1 0 0 0,1 1 0 0 0,0-1 0 0 0,0 1 0 0 0,0 0 0 0 0,0 0 0 0 0,6-6 0 0 0,-6 6 0 0 0,0 1 0 0 0,0-1 0 0 0,0 0 0 0 0,-1 0 0 0 0,3-5 0 0 0,6-9 0 0 0,89-118 0 0 0,-83 117-220 0 0,34-31 0 0 0,-42 40 204 0 0,6-1 16 0 0,-12 9 0 0 0,1-1 0 0 0,-1 0 0 0 0,0 1 0 0 0,0-1 0 0 0,0 0 0 0 0,0-1 0 0 0,3-2 0 0 0,0-2 0 0 0,0 1 0 0 0,12-11 0 0 0,-11 11 0 0 0,-1 0 0 0 0,11-13 0 0 0,40-57 0 0 0,-53 72 0 0 0,0 0 0 0 0,1 0 0 0 0,-1 0 0 0 0,1 1 0 0 0,0-1 0 0 0,0 1 0 0 0,6-3 0 0 0,20-25 0 0 0,-4 0 0 0 0,-14 20 0 0 0,-1-1 0 0 0,19-23 0 0 0,0-2 0 0 0,30-34 0 0 0,6-12 20 0 0,-51 63 191 0 0,-13 16-176 0 0,0 1-1 0 0,0-1 0 0 0,1 1 1 0 0,-1 0-1 0 0,5-4 0 0 0,0 0-81 0 0,-1 1-1 0 0,0-1 0 0 0,10-15 1 0 0,8-10 16 0 0,-19 27 65 0 0,0 0 1 0 0,1 0-1 0 0,11-7 0 0 0,-11 8-50 0 0,-1 1-1 0 0,1-1 1 0 0,-1-1 0 0 0,0 1-1 0 0,4-6 1 0 0,-6 7-20 0 0,-1 1 1 0 0,1-1-1 0 0,0 1 1 0 0,7-5 0 0 0,8-6-43 0 0,17-15 78 0 0,-12 8 0 0 0,-17 16 0 0 0,0-1 0 0 0,11-10 0 0 0,-4 1 0 0 0,2 0 0 0 0,22-17 0 0 0,-19 14 0 0 0,-16 14 0 0 0,1 0 0 0 0,0 0 0 0 0,0 1 0 0 0,0-1 0 0 0,0 1 0 0 0,6-4 0 0 0,0 1 0 0 0,-1-1 0 0 0,1 0 0 0 0,12-12 0 0 0,14-10 0 0 0,5-1 0 0 0,-22 19 0 0 0,-6 4 0 0 0,-1-1 0 0 0,1 0 0 0 0,13-13 0 0 0,14-8 0 0 0,-15 10 0 0 0,-21 16 0 0 0,1 0 0 0 0,-1 0 0 0 0,0 0 0 0 0,0-1 0 0 0,0 1 0 0 0,0-1 0 0 0,0 0 0 0 0,0 1 0 0 0,-1-1 0 0 0,0-1 0 0 0,1 1 0 0 0,-1 0 0 0 0,0-1 0 0 0,0 1 0 0 0,1-6 0 0 0,-2 7 0 0 0,0 0 0 0 0,-1-1 0 0 0,1 1 0 0 0,0 0 0 0 0,0 0 0 0 0,0 0 0 0 0,0-1 0 0 0,1 1 0 0 0,-1 1 0 0 0,1-1 0 0 0,-1 0 0 0 0,1 0 0 0 0,-1 0 0 0 0,1 1 0 0 0,3-3 0 0 0,34-33 0 0 0,-25 28 0 0 0,-2 1 0 0 0,-1-1 0 0 0,13-11 0 0 0,-11 8 0 0 0,1 1 0 0 0,20-13 0 0 0,49-29 0 0 0,-75 47 39 0 0,-3 3-9 0 0,0-1 0 0 0,0 1 1 0 0,11-4-1 0 0,2-1-59 0 0,-13 7 24 0 0,-1-1-1 0 0,0 0 0 0 0,0 0 1 0 0,0 0-1 0 0,0 0 0 0 0,0-1 0 0 0,0 0 1 0 0,4-4-1 0 0,-1 1 6 0 0,9-3 0 0 0,20-15 0 0 0,-28 20 0 0 0,-2-1 0 0 0,1 0 0 0 0,0 1 0 0 0,12-6 0 0 0,3-1 0 0 0,-9 2 25 0 0,4-2 78 0 0,-8 8-1 0 0,21-11-360 0 0,-27 11 235 0 0,13-5 26 0 0,-7 4-5 0 0,-6 3 4 0 0,-1-1 1 0 0,1 1-1 0 0,0 0 1 0 0,0 0 0 0 0,-1 1-1 0 0,5-2 1 0 0,-5 2 293 0 0,11-7-184 0 0,-3 2-121 0 0,10-3-222 0 0,6 1 98 0 0,-3-1 114 0 0,24-12 19 0 0,-41 16 0 0 0,-4 3 0 0 0,0-1 0 0 0,0 1 0 0 0,0 0 0 0 0,0-1 0 0 0,0 1 0 0 0,0 0 0 0 0,1 1 0 0 0,3-2 0 0 0,48-22 0 0 0,-46 20 0 0 0,4-2 0 0 0,20-12 0 0 0,2 2 0 0 0,-26 13 0 0 0,29-18 0 0 0,-31 19 0 0 0,-4 2 0 0 0,-1 0 0 0 0,1 0 0 0 0,-1 0 0 0 0,0 0 0 0 0,1-1 0 0 0,-1 1 0 0 0,1 0 0 0 0,-1-1 0 0 0,0 1 0 0 0,1-1 0 0 0,1-1 0 0 0,14-3 0 0 0,-16 5 0 0 0,-1 0 0 0 0,1 0 0 0 0,-1 0 0 0 0,1 0 0 0 0,-1 0 0 0 0,1 0 0 0 0,-1 0 0 0 0,0 0 0 0 0,1 0 0 0 0,-1 0 0 0 0,1 0 0 0 0,-1 0 0 0 0,1 0 0 0 0,-1-1 0 0 0,0 1 0 0 0,1 0 0 0 0,-1 0 0 0 0,1-1 0 0 0,-1 1 0 0 0,0 0 0 0 0,1 0 0 0 0,-1-1 0 0 0,0 1 0 0 0,1-1 0 0 0,-1 1 0 0 0,1-1 0 0 0,-1 1 0 0 0,0-1 0 0 0,1 1 0 0 0,-1-1 0 0 0,1 1 0 0 0,-1-1 0 0 0,0 1 0 0 0,1 0 0 0 0,-1-1 0 0 0,1 1 0 0 0,-1 0 0 0 0,1-1 0 0 0,-1 1 0 0 0,1 0 0 0 0,-1 0 0 0 0,1 0 0 0 0,-1-1 0 0 0,1 1 0 0 0,-1 0 0 0 0,1 0 0 0 0,1 0 0 0 0,15-5 0 0 0,0-2 0 0 0,0-1 0 0 0,22-11 0 0 0,-21 11 0 0 0,-7 1 0 0 0,14-6 0 0 0,0 0 0 0 0,1-1 0 0 0,-22 11 0 0 0,-2 1 0 0 0,1 1 0 0 0,-1 0 0 0 0,1-1 0 0 0,0 1 0 0 0,0 1 0 0 0,-1-1 0 0 0,5-1 0 0 0,3-2 0 0 0,12-12 15 0 0,-21 15-9 0 0,50-25 365 0 0,-41 21-371 0 0,-9 4 0 0 0,1 0 0 0 0,-1 0 0 0 0,1 0 0 0 0,-1 0 0 0 0,1 1 0 0 0,-1-1 0 0 0,1 1 0 0 0,-1-1 0 0 0,3 1 0 0 0,11-3 0 0 0,-12 1 0 0 0,-1-1 0 0 0,47-16-24 0 0,-44 19-32 0 0,-4 1 40 0 0,0-1-1 0 0,0 0 1 0 0,1 0-1 0 0,-1 0 1 0 0,0 0-1 0 0,0 0 1 0 0,0-1-1 0 0,0 1 1 0 0,1 0-1 0 0,-1 0 1 0 0,0-1-1 0 0,0 1 1 0 0,0-1-1 0 0,0 1 1 0 0,0-1 0 0 0,1 0-1 0 0,1-1 17 0 0,12-1 0 0 0,-9 2 0 0 0,14-2 0 0 0,4-6 0 0 0,-21 8 0 0 0,0-1 0 0 0,0 1 0 0 0,-1 1 0 0 0,1-1 0 0 0,0 0 0 0 0,4 0 0 0 0,-6 1 0 0 0,1 0 0 0 0,-1 0 0 0 0,1-1 0 0 0,-1 1 0 0 0,1 0 0 0 0,-1-1 0 0 0,0 1 0 0 0,1-1 0 0 0,-1 0 0 0 0,0 1 0 0 0,1-1 0 0 0,-1 0 0 0 0,1-1 0 0 0,4-1 0 0 0,29-13 0 0 0,-26 13 0 0 0,31-6 0 0 0,-30 6 0 0 0,29-13 336 0 0,-38 15-451 0 0,1 1-1 0 0,9-6 5 0 0,7 1 117 0 0,-12 5-6 0 0,23-7 0 0 0,-19 4 0 0 0,-8 4 0 0 0,1 0 0 0 0,17-5 0 0 0,10-3 0 0 0,18-1 0 0 0,-40 7 20 0 0,-7 1 75 0 0,29-3-78 0 0,-20 3-29 0 0,1-1 12 0 0,19-6 16 0 0,-29 7 61 0 0,2 0 5 0 0,7-1-21 0 0,5-2-56 0 0,-13 1 10 0 0,1 0-26 0 0,22 1-77 0 0,5 1 19 0 0,-18 0 69 0 0,4-1 0 0 0,8-5 0 0 0,-10 4 83 0 0,3 0-22 0 0,8 2-141 0 0,-22 2 81 0 0,16-1 94 0 0,-2-1-95 0 0,-8 0 0 0 0,0-3 0 0 0,34-3-80 0 0,-8 1 93 0 0,-21 0 54 0 0,-6 4-67 0 0,1 1 0 0 0,2 0 0 0 0,-10-1 0 0 0,2-2 0 0 0,17-1 0 0 0,-15 3 0 0 0,41-4 0 0 0,-33 1 0 0 0,5 3 0 0 0,-12 0 0 0 0,-3 1 0 0 0,-1 0 0 0 0,0 0 0 0 0,1 1 0 0 0,-1-1 0 0 0,1 1 0 0 0,-1-1 0 0 0,0 1 0 0 0,4 1 0 0 0,-4-1 0 0 0,-1-1 0 0 0,16-4 0 0 0,11 0 0 0 0,-12-1 0 0 0,-13 4 0 0 0,25 2 0 0 0,-4-1 53 0 0,4 0-42 0 0,-18 0-11 0 0,1 0 0 0 0,-1 0 0 0 0,-1 0 0 0 0,52 0 0 0 0,-46 1 0 0 0,-7 1 0 0 0,1-1 0 0 0,-1-1 0 0 0,13 0 0 0 0,-14 2 0 0 0,16 0 0 0 0,-14-3 7 0 0,-8 1-3 0 0,1-1-1 0 0,0 1 1 0 0,-1 0-1 0 0,1 0 1 0 0,0 0 0 0 0,-1 0-1 0 0,1 0 1 0 0,0 0-1 0 0,-1 1 1 0 0,1-1-1 0 0,-1 0 1 0 0,3 2-1 0 0,5 3 5 0 0,-3-2-3 0 0,17-1-22 0 0,-5 2-45 0 0,-8-3 102 0 0,-6-1-36 0 0,0 0 0 0 0,-1 1 0 0 0,1-1 0 0 0,-1 1 0 0 0,7 1 0 0 0,9 3-24 0 0,-14-5 3 0 0,-2 0 17 0 0,-1 0 1 0 0,0 1-1 0 0,0-1 0 0 0,0 0 0 0 0,1 1 0 0 0,-1 0 1 0 0,0-1-1 0 0,0 1 0 0 0,2 1 0 0 0,31 11 0 0 0,-23-10 0 0 0,0 0 0 0 0,23 3 0 0 0,6 1 0 0 0,9-4 0 0 0,-8 2 0 0 0,0 0 0 0 0,3 3 13 0 0,-23-5 4 0 0,71 5 33 0 0,-83-8-50 0 0,-1 1 0 0 0,15 4 0 0 0,-15-3 0 0 0,-1-1 0 0 0,16 1 0 0 0,-16-1 0 0 0,1 0 0 0 0,15 4 0 0 0,-4-1 0 0 0,32 6 0 0 0,-13-2 0 0 0,-21-3 0 0 0,-13-4 0 0 0,-1 1 0 0 0,0-1 0 0 0,1-1 0 0 0,6 2 0 0 0,38 6 0 0 0,-37-7 0 0 0,-1 0 0 0 0,0 1 0 0 0,15 4 0 0 0,-16-4 0 0 0,19 5 9 0 0,1 1 19 0 0,41 4-1 0 0,-46-10-27 0 0,-9 0 0 0 0,0 0 0 0 0,17 5 0 0 0,-21-4 0 0 0,-10-2 0 0 0,1 0 0 0 0,-1-1 0 0 0,0 1 0 0 0,0-1 0 0 0,1 1 0 0 0,3-1 0 0 0,5 1 0 0 0,-1 0 0 0 0,0 1 0 0 0,16 4 0 0 0,-17-3 0 0 0,1-1 0 0 0,0 0 0 0 0,16 1 0 0 0,-13-2 0 0 0,-1 1 0 0 0,1 0 0 0 0,15 5 0 0 0,24 9 0 0 0,-12-4 0 0 0,-36-11 0 0 0,1 0 0 0 0,-1 1 0 0 0,0 0 0 0 0,1 0 0 0 0,3 3 0 0 0,9 2 0 0 0,23 9 0 0 0,-32-12 0 0 0,1 0 0 0 0,-1 0 0 0 0,18 4 0 0 0,-16-6 0 0 0,0 1 0 0 0,15 7 0 0 0,-8-3 0 0 0,26 9 0 0 0,-38-14 0 0 0,0-1 0 0 0,0 1 0 0 0,0 0 0 0 0,6 4 0 0 0,1 0 0 0 0,10 2 2 0 0,-14-5-42 0 0,0 0 0 0 0,0 0-1 0 0,12 1 1 0 0,-14-3 49 0 0,-1 1 0 0 0,0-1-1 0 0,8 5 1 0 0,-8-4 0 0 0,0 0 0 0 0,0 0-1 0 0,0-1 1 0 0,7 2 0 0 0,0 1-25 0 0,37 17-67 0 0,-15-8 86 0 0,16 5 55 0 0,-17-7-20 0 0,68 25-134 0 0,-87-32 96 0 0,-10-3 0 0 0,-1 0 0 0 0,1 0 0 0 0,-1 0 0 0 0,1 1 0 0 0,-1-1 0 0 0,4 3 0 0 0,-3-1 0 0 0,0-1 0 0 0,0 0 0 0 0,1-1 0 0 0,-1 1 0 0 0,0-1 0 0 0,8 2 0 0 0,13 4 0 0 0,-18-5 0 0 0,21 10 0 0 0,-23-10 0 0 0,0 0 0 0 0,0-1 0 0 0,1 1 0 0 0,9 1 0 0 0,4 1 0 0 0,11 6 0 0 0,-5-6 0 0 0,-7 1 0 0 0,10 10 0 0 0,19 5 128 0 0,28 8-201 0 0,-57-27 55 0 0,-16-1 22 0 0,0 0 1 0 0,0 0 0 0 0,0 1 0 0 0,0-1-1 0 0,0 0 1 0 0,0 0 0 0 0,0 1-1 0 0,0 0 1 0 0,0-1 0 0 0,0 1 0 0 0,3 2-1 0 0,41 15 7 0 0,-7-1 53 0 0,30 23-64 0 0,-65-37 0 0 0,15 8 0 0 0,-11-7 0 0 0,-5-4 0 0 0,-1 1 0 0 0,0 0 0 0 0,0 0 0 0 0,0 0 0 0 0,0 0 0 0 0,0 1 0 0 0,0-1 0 0 0,0 1 0 0 0,-1-1 0 0 0,1 1 0 0 0,2 2 0 0 0,0-1-11 0 0,0 0 1 0 0,1 0-1 0 0,-1 0 1 0 0,10 3-1 0 0,-3 0-17 0 0,-1 1-31 0 0,-9-5 72 0 0,1 0-1 0 0,1 0 1 0 0,-1 0 0 0 0,0 0-1 0 0,0 0 1 0 0,5 2-1 0 0,-6-4-11 0 0,14 10 10 0 0,-13-5-15 0 0,1-1-5 0 0,3 1-17 0 0,0 0 1 0 0,12 7 0 0 0,-11-8 52 0 0,-1 0-1 0 0,12 9 1 0 0,1-1 18 0 0,-17-11-44 0 0,0-1 1 0 0,0 1 0 0 0,0 1 0 0 0,0-1 0 0 0,0 0 0 0 0,0 1 0 0 0,0-1-1 0 0,0 1 1 0 0,0-1 0 0 0,2 4 0 0 0,10 10 7 0 0,-12-14-6 0 0,-1 0-1 0 0,1 0 0 0 0,-1 0 1 0 0,1 1-1 0 0,-1-1 1 0 0,0 1-1 0 0,1-1 1 0 0,-1 1-1 0 0,0-1 1 0 0,0 1-1 0 0,0 0 1 0 0,0 0-1 0 0,0 0 1 0 0,-1-1-1 0 0,1 1 0 0 0,0 0 1 0 0,0 4-1 0 0,-1-5-1 0 0,0 0-1 0 0,0 1 1 0 0,0-1-1 0 0,1 0 0 0 0,-1 1 1 0 0,0-1-1 0 0,1 0 1 0 0,-1 0-1 0 0,1 0 1 0 0,-1 0-1 0 0,1 1 0 0 0,-1-1 1 0 0,1 0-1 0 0,0 0 1 0 0,0 0-1 0 0,0 0 1 0 0,-1 0-1 0 0,1 0 0 0 0,0-1 1 0 0,0 1-1 0 0,0 0 1 0 0,0 0-1 0 0,1-1 1 0 0,-1 1-1 0 0,1 0 0 0 0,1 1 0 0 0,0-1 0 0 0,-1 1 0 0 0,1 0 0 0 0,-1 0 0 0 0,0 1 0 0 0,4 3 0 0 0,8 10-21 0 0,1-1 0 0 0,1-1 1 0 0,0-1-1 0 0,28 19 0 0 0,-24-20 82 0 0,-16-10-83 0 0,0 0 1 0 0,0 0 0 0 0,0 1 0 0 0,-1-1 0 0 0,1 1-1 0 0,5 5 1 0 0,11 10 79 0 0,12 9 36 0 0,33 35-30 0 0,-18-14 0 0 0,-35-38-66 0 0,-5-4 6 0 0,0 0 0 0 0,11 12 1 0 0,10 6 48 0 0,8 15 24 0 0,-5-8 70 0 0,-30-30-147 0 0,0 0 0 0 0,0 0 0 0 0,0 0 0 0 0,0 1 0 0 0,0-1 0 0 0,-1 0 0 0 0,1 0 0 0 0,0 1 0 0 0,0 1 0 0 0,0-2 0 0 0,-1 0 0 0 0,1 0 0 0 0,0 0 0 0 0,-1 1 0 0 0,1-1 0 0 0,0 0 0 0 0,0 0 0 0 0,0 0 0 0 0,0 0 0 0 0,0 0 0 0 0,1 1 0 0 0,7 5 15 0 0,-1 0 0 0 0,0 1 0 0 0,13 15 0 0 0,-13-13-11 0 0,6 18-4 0 0,-7-20 0 0 0,-5-6 0 0 0,-1 0 0 0 0,1 0 0 0 0,0 0 0 0 0,-1 0 0 0 0,1 1 0 0 0,-1-1 0 0 0,0 0 0 0 0,1 1 0 0 0,-1-1 0 0 0,-1 1 0 0 0,1-1 0 0 0,1 6 0 0 0,-2-6-12 0 0,0 1 0 0 0,1-1 0 0 0,-1 0 0 0 0,1 0 0 0 0,-1 1 0 0 0,1-1 0 0 0,0 0 0 0 0,0 0 0 0 0,0 0 0 0 0,0 0 0 0 0,0 0 0 0 0,2 3 0 0 0,20 20-259 0 0,-16-18 210 0 0,11 9-54 0 0,-13-12 102 0 0,0 0-1 0 0,0 1 0 0 0,-1 0 0 0 0,5 5 0 0 0,9 17 173 0 0,-12-17-34 0 0,1 0 0 0 0,0-1 0 0 0,12 13 0 0 0,3 1-99 0 0,-17-17-20 0 0,0-1-1 0 0,0 1 0 0 0,0-1 1 0 0,10 6-1 0 0,6 8-253 0 0,-3-2-24 0 0,-4-7 203 0 0,-5-2 211 0 0,1-1 0 0 0,-1 2 0 0 0,15 15 0 0 0,-23-22-138 0 0,1 0 0 0 0,-1 0-1 0 0,0-1 1 0 0,1 1 0 0 0,0 0 0 0 0,-1-1 0 0 0,1 1 0 0 0,0-1 0 0 0,2 1 0 0 0,3 5 10 0 0,-5-3-14 0 0,1 0 0 0 0,0 0 0 0 0,0 0 0 0 0,0-1 0 0 0,5 5 0 0 0,40 44 0 0 0,-41-44 0 0 0,0-1 0 0 0,12 17 0 0 0,0-1 0 0 0,2 2 0 0 0,27 37 0 0 0,-33-36 25 0 0,6 8 14 0 0,-17-27-39 0 0,0 0 0 0 0,0 0 0 0 0,6 14 0 0 0,6 13 0 0 0,69 86 0 0 0,-48-72 0 0 0,-12-9 6 0 0,-20-30-12 0 0,0 0 1 0 0,1 0-1 0 0,0-1 1 0 0,1 0 0 0 0,8 9-1 0 0,-3-5-1 0 0,0 0-1 0 0,11 18 0 0 0,3 2 18 0 0,-20-25-10 0 0,-1 1 0 0 0,0-1 0 0 0,4 9 0 0 0,2 2 0 0 0,42 61 0 0 0,-43-65 0 0 0,-7-11 0 0 0,0 1 0 0 0,-1-1 0 0 0,0 1 0 0 0,0-1 0 0 0,0 1 0 0 0,0 0 0 0 0,-1 0 0 0 0,2 5 0 0 0,0 0 0 0 0,1 0-1 0 0,0 0 1 0 0,8 13-1 0 0,1 3 14 0 0,42 90 40 0 0,-46-95-53 0 0,-3-6 0 0 0,15 26 0 0 0,7 11 0 0 0,-13-21 0 0 0,-8-17 0 0 0,-4-6 0 0 0,1 0 0 0 0,8 11 0 0 0,5 15 0 0 0,6 3 0 0 0,-14-22 0 0 0,0 0 0 0 0,11 12 0 0 0,-16-21 0 0 0,0 1 0 0 0,0-1 0 0 0,-1 1 0 0 0,3 6 0 0 0,5 7 0 0 0,45 82 148 0 0,-31-60-144 0 0,-13-19-4 0 0,-8-15 0 0 0,0-1 0 0 0,-1 1 0 0 0,0 0 0 0 0,0 0 0 0 0,0 1 0 0 0,-1-1 0 0 0,2 12 0 0 0,-1-6 0 0 0,-1 0 0 0 0,2 0 0 0 0,0 0 0 0 0,0-1 0 0 0,1 1 0 0 0,9 14 0 0 0,-11-19 0 0 0,0 0 0 0 0,4 15 0 0 0,3 11 0 0 0,-3-17 0 0 0,1-1 0 0 0,11 16 0 0 0,-12-18 0 0 0,0 0 0 0 0,9 23 0 0 0,-12-24 0 0 0,1-1 0 0 0,1 1 0 0 0,0-1 0 0 0,13 18 0 0 0,-12-19 0 0 0,0 1 0 0 0,-1-1 0 0 0,0 1 0 0 0,0 1 0 0 0,4 17 0 0 0,5 9 0 0 0,-9-22 0 0 0,6 28 0 0 0,-7-26 0 0 0,10 30 0 0 0,41 116 0 0 0,-48-144 0 0 0,-6-14 0 0 0,1 0 0 0 0,-1 1 0 0 0,2 7 0 0 0,6 22 0 0 0,-7-29 0 0 0,0 0 0 0 0,-1-1 0 0 0,2 11 0 0 0,-3-10 0 0 0,1 0 0 0 0,0-1 0 0 0,3 9 0 0 0,-3-10 0 0 0,0 0 0 0 0,0 0 0 0 0,-1 0 0 0 0,0 0 0 0 0,0 0 0 0 0,0 7 0 0 0,0-3 0 0 0,0-1 0 0 0,0 1 0 0 0,1 0 0 0 0,0-1 0 0 0,5 13 0 0 0,1 7 0 0 0,1 19 0 0 0,-7-34 0 0 0,0 0 0 0 0,7 20 0 0 0,-6-23 0 0 0,0 1 0 0 0,-1 0 0 0 0,0-1 0 0 0,-1 1 0 0 0,0 21 0 0 0,0-17 0 0 0,5 25 0 0 0,-2-14 0 0 0,5 20 0 0 0,-6-35 0 0 0,0 1 0 0 0,-1 0 0 0 0,1 19 0 0 0,1-12 0 0 0,-2-13 0 0 0,-1 0 0 0 0,0 0 0 0 0,-1 0 0 0 0,0 9 0 0 0,1-3 0 0 0,-1-1 0 0 0,3 15 0 0 0,-3-23 0 0 0,0-3 0 0 0,0 0 0 0 0,-1 0 0 0 0,1 0 0 0 0,0 0 0 0 0,0 0 0 0 0,0 0 0 0 0,0-1 0 0 0,0 1 0 0 0,1 0 0 0 0,-1 0 0 0 0,0 0 0 0 0,0 0 0 0 0,0 0 0 0 0,1 0 0 0 0,0 1 0 0 0,0 3 0 0 0,0-1 0 0 0,0 1 0 0 0,-1-1 0 0 0,1 1 0 0 0,-1-1 0 0 0,0 8 0 0 0,0 23 0 0 0,0 0 0 0 0,0-20 0 0 0,2-13 0 0 0,0 2 0 0 0,-1 11 0 0 0,-1 15-16 0 0,0-26-64 0 0,2 3-16 0 0,-1-5 5 0 0,0 0 15 0 0,2 6-17 0 0,-2-6 10 0 0,-1 0-62 0 0,0-1 827 0 0,0-1-870 0 0,0 0 1 0 0,0 1-1 0 0,0-1 0 0 0,0 1 0 0 0,0-1 1 0 0,0 1-1 0 0,0-1 0 0 0,0 0 0 0 0,0 1 0 0 0,0-1 1 0 0,0 1-1 0 0,0-1 0 0 0,0 0 0 0 0,-1 1 1 0 0,1-1-1 0 0,0 1 0 0 0,0-1 0 0 0,0 0 1 0 0,0 1-1 0 0,-1-1 0 0 0,1 0 0 0 0,0 1 0 0 0,0-1 1 0 0,-1 0-1 0 0,1 1 0 0 0,0-1 0 0 0,-1 0 1 0 0,1 0-1 0 0,0 1 0 0 0,-1-1 0 0 0,1 0 0 0 0,0 0 1 0 0,-1 0-1 0 0,1 0 0 0 0,-1 1 0 0 0,1-1 1 0 0,-1 0-1 0 0,-4-2-1983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3:07.984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1 349 17591 0 0,'0'0'6084'0'0,"5"9"-4216"0"0,6 17-614 0 0,11 34-244 0 0,2-2-544 0 0,-12-29-268 0 0,-10-26-158 0 0,0 1-1 0 0,0-1 0 0 0,0 1 1 0 0,0-1-1 0 0,0 0 0 0 0,1 1 1 0 0,-1-1-1 0 0,1-1 1 0 0,0 1-1 0 0,0 0 0 0 0,0-1 1 0 0,0 1-1 0 0,1-1 0 0 0,5 3 1 0 0,-7-4-14 0 0,0 0 0 0 0,0 0 1 0 0,0-1-1 0 0,-1 1 0 0 0,1-1 0 0 0,0 0 0 0 0,0 1 1 0 0,0-1-1 0 0,0 0 0 0 0,0 0 0 0 0,0 0 1 0 0,0-1-1 0 0,0 1 0 0 0,0 0 0 0 0,0-1 1 0 0,0 1-1 0 0,0-1 0 0 0,0 0 0 0 0,0 0 1 0 0,0 1-1 0 0,-1-1 0 0 0,1-1 0 0 0,0 1 0 0 0,0 0 1 0 0,-1 0-1 0 0,1 0 0 0 0,-1-1 0 0 0,0 1 1 0 0,1-1-1 0 0,1-3 0 0 0,4-4 45 0 0,-1-1 0 0 0,0 0 1 0 0,-1-1-1 0 0,0 1 0 0 0,6-22 0 0 0,11-59 166 0 0,-10 33-128 0 0,15-88-60 0 0,-14 66-600 0 0,-5 29-120 0 0,-4-1-37 0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4:03.017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50 106 5528 0 0,'0'0'6873'0'0,"-1"8"-5032"0"0,-4 6-741 0 0,4-11-900 0 0,-1 0 0 0 0,1 0-1 0 0,0 0 1 0 0,1 0 0 0 0,-1 0 0 0 0,0 7 0 0 0,0-5 94 0 0,1-1 1 0 0,-1 1 0 0 0,0-1-1 0 0,0 0 1 0 0,0 1 0 0 0,-1-1-1 0 0,0 0 1 0 0,1 0 0 0 0,-1 0-1 0 0,-3 5 1 0 0,4-8-208 0 0,1 0-1 0 0,-1 0 1 0 0,1 0 0 0 0,0 0 0 0 0,0 0-1 0 0,-1 0 1 0 0,1 0 0 0 0,0 0-1 0 0,0 0 1 0 0,0 0 0 0 0,0 0-1 0 0,0 0 1 0 0,1 2 0 0 0,-1 9 316 0 0,-3-2-203 0 0,0 1 0 0 0,1 0 0 0 0,0 0 0 0 0,1 0 0 0 0,0 13 0 0 0,-4 32 158 0 0,5-49-327 0 0,1-1 0 0 0,0 0 1 0 0,0 0-1 0 0,1 0 1 0 0,2 5-1 0 0,-2-5 37 0 0,0 0 1 0 0,-1 0-1 0 0,0 0 1 0 0,2 11-1 0 0,2 56 534 0 0,-6-42-308 0 0,0-19-199 0 0,1 0-1 0 0,0 0 1 0 0,0 0-1 0 0,2-1 0 0 0,2 16 1 0 0,9 32 290 0 0,6 16 39 0 0,-3 7-72 0 0,2 14 100 0 0,-5-31-87 0 0,1 3-27 0 0,17 43 347 0 0,-5-32-138 0 0,6 15-193 0 0,9 25-90 0 0,-34-102-211 0 0,1-2-1 0 0,12 19 0 0 0,9 18 98 0 0,-4-7-9 0 0,-16-29-70 0 0,12 26 0 0 0,-13-25-32 0 0,1-1 0 0 0,0-1 0 0 0,12 17 0 0 0,16 27 50 0 0,-21-33-53 0 0,-11-18-19 0 0,0-1 0 0 0,-1 1-1 0 0,0 0 1 0 0,0 0-1 0 0,2 9 1 0 0,-2-6 26 0 0,-1-1 0 0 0,7 11 0 0 0,4 16 220 0 0,-11-30-129 0 0,0 0 1 0 0,0 0-1 0 0,1 0 1 0 0,0-1-1 0 0,7 10 0 0 0,-7-10-249 0 0,0 1 0 0 0,0-1 0 0 0,0 1 0 0 0,0 0 0 0 0,2 9 0 0 0,-2-5 89 0 0,1 9 20 0 0,2-1 0 0 0,9 21 0 0 0,-9-24 28 0 0,7 22-1 0 0,-11-26-4 0 0,2 1 0 0 0,0-1 0 0 0,0 0 0 0 0,7 11 0 0 0,17 29 107 0 0,-21-40-112 0 0,-1 1-1 0 0,0 0 1 0 0,9 24-1 0 0,6 14 19 0 0,19 42 34 0 0,0 0 0 0 0,-35-81-64 0 0,42 71 0 0 0,-23-38 0 0 0,-19-33 0 0 0,0 0 0 0 0,1-1 0 0 0,1 0 0 0 0,9 13 0 0 0,-1-5 0 0 0,8 9 0 0 0,21 14 0 0 0,13 19 0 0 0,-45-47 0 0 0,27 26 248 0 0,-34-34-191 0 0,-5-5-44 0 0,0 1 1 0 0,0-1-1 0 0,0 0 0 0 0,0 1 1 0 0,0-1-1 0 0,0 1 0 0 0,0-1 0 0 0,0 1 1 0 0,0 0-1 0 0,-1-1 0 0 0,1 1 0 0 0,-1 0 1 0 0,1-1-1 0 0,0 4 0 0 0,-1-1-13 0 0,1-1 0 0 0,0 1 0 0 0,1 0 0 0 0,-1-1 0 0 0,1 1 0 0 0,-1-1 0 0 0,1 1 0 0 0,0-1 0 0 0,1 0 0 0 0,-1 0 0 0 0,5 6 0 0 0,-4-6 0 0 0,-1-1 0 0 0,0 1 0 0 0,-1 0 0 0 0,1 0 0 0 0,2 5 0 0 0,6 9 0 0 0,92 118 0 0 0,-86-117-220 0 0,34 31 0 0 0,-41-40 204 0 0,5 1 16 0 0,-12-9 0 0 0,1 1 0 0 0,-1 0 0 0 0,0-1 0 0 0,1 1 0 0 0,-1 0 0 0 0,0 1 0 0 0,2 2 0 0 0,1 2 0 0 0,1-1 0 0 0,11 11 0 0 0,-11-11 0 0 0,0 0 0 0 0,10 13 0 0 0,41 57 0 0 0,-54-72 0 0 0,0 0 0 0 0,1 0 0 0 0,-1 0 0 0 0,1-1 0 0 0,0 1 0 0 0,1-1 0 0 0,4 3 0 0 0,23 25 0 0 0,-6 0 0 0 0,-14-20 0 0 0,0 1 0 0 0,18 23 0 0 0,1 2 0 0 0,30 34 0 0 0,6 12 20 0 0,-52-63 191 0 0,-13-16-176 0 0,1-1-1 0 0,-1 1 0 0 0,0-1 1 0 0,1 0-1 0 0,4 4 0 0 0,0 0-81 0 0,0-1-1 0 0,-1 1 0 0 0,10 15 1 0 0,8 10 16 0 0,-19-27 65 0 0,1 0 1 0 0,-1 0-1 0 0,13 7 0 0 0,-12-8-50 0 0,-1-1-1 0 0,1 1 1 0 0,-1 1 0 0 0,0-1-1 0 0,4 6 1 0 0,-6-7-20 0 0,0-1 1 0 0,0 1-1 0 0,0-1 1 0 0,7 5 0 0 0,8 6-43 0 0,18 15 78 0 0,-12-8 0 0 0,-18-16 0 0 0,0 1 0 0 0,11 10 0 0 0,-3-1 0 0 0,1 0 0 0 0,23 17 0 0 0,-20-14 0 0 0,-16-14 0 0 0,1 0 0 0 0,0 0 0 0 0,0-1 0 0 0,0 1 0 0 0,1-1 0 0 0,4 4 0 0 0,1-1 0 0 0,0 1 0 0 0,0 0 0 0 0,13 12 0 0 0,13 10 0 0 0,6 1 0 0 0,-23-19 0 0 0,-6-4 0 0 0,0 1 0 0 0,0 0 0 0 0,14 13 0 0 0,13 8 0 0 0,-14-10 0 0 0,-22-16 0 0 0,1 0 0 0 0,-1 0 0 0 0,0 0 0 0 0,1 1 0 0 0,-1-1 0 0 0,0 1 0 0 0,-1 0 0 0 0,1-1 0 0 0,0 1 0 0 0,-1 1 0 0 0,0-1 0 0 0,1 0 0 0 0,-1 1 0 0 0,0-1 0 0 0,1 6 0 0 0,-2-7 0 0 0,0 0 0 0 0,-1 1 0 0 0,1-1 0 0 0,0 0 0 0 0,0 0 0 0 0,0 0 0 0 0,1 1 0 0 0,-1-1 0 0 0,0-1 0 0 0,1 1 0 0 0,-1 0 0 0 0,1 0 0 0 0,0 0 0 0 0,0-1 0 0 0,3 3 0 0 0,35 33 0 0 0,-27-28 0 0 0,-1-1 0 0 0,0 1 0 0 0,13 11 0 0 0,-12-8 0 0 0,1-1 0 0 0,21 13 0 0 0,49 29 0 0 0,-75-47 39 0 0,-4-3-9 0 0,0 1 0 0 0,0-1 1 0 0,12 4-1 0 0,1 1-59 0 0,-14-7 24 0 0,1 1-1 0 0,-1 0 0 0 0,0 0 1 0 0,0 0-1 0 0,0 0 0 0 0,0 1 0 0 0,0 0 1 0 0,5 4-1 0 0,-2-1 6 0 0,9 3 0 0 0,20 15 0 0 0,-27-20 0 0 0,-2 1 0 0 0,-1 0 0 0 0,1-1 0 0 0,12 6 0 0 0,4 1 0 0 0,-9-2 25 0 0,3 2 78 0 0,-8-8-1 0 0,21 11-360 0 0,-26-11 235 0 0,12 5 26 0 0,-7-4-5 0 0,-6-3 4 0 0,0 1 1 0 0,0-1-1 0 0,-1 0 1 0 0,1 0 0 0 0,0-1-1 0 0,4 2 1 0 0,-5-2 293 0 0,11 7-184 0 0,-2-2-121 0 0,9 3-222 0 0,7-1 98 0 0,-4 1 114 0 0,25 12 19 0 0,-42-16 0 0 0,-4-3 0 0 0,0 1 0 0 0,0-1 0 0 0,0 0 0 0 0,0 1 0 0 0,0-1 0 0 0,1 0 0 0 0,-1-1 0 0 0,5 2 0 0 0,47 22 0 0 0,-45-20 0 0 0,3 2 0 0 0,21 12 0 0 0,2-2 0 0 0,-28-13 0 0 0,31 18 0 0 0,-31-19 0 0 0,-6-2 0 0 0,1 0 0 0 0,-1 0 0 0 0,1 0 0 0 0,-1 0 0 0 0,0 1 0 0 0,1-1 0 0 0,-1 0 0 0 0,1 1 0 0 0,-1-1 0 0 0,0 1 0 0 0,3 1 0 0 0,14 3 0 0 0,-18-5 0 0 0,1 0 0 0 0,-1 0 0 0 0,1 0 0 0 0,-1 0 0 0 0,0 0 0 0 0,1 0 0 0 0,-1 0 0 0 0,1 0 0 0 0,-1 0 0 0 0,1 0 0 0 0,-1 0 0 0 0,1 0 0 0 0,-1 0 0 0 0,0 1 0 0 0,1-1 0 0 0,-1 0 0 0 0,1 0 0 0 0,-1 1 0 0 0,0-1 0 0 0,1 0 0 0 0,-1 0 0 0 0,0 1 0 0 0,1-1 0 0 0,0 1 0 0 0,-1-1 0 0 0,0 1 0 0 0,1-1 0 0 0,-1 1 0 0 0,0-1 0 0 0,1 1 0 0 0,-1-1 0 0 0,0 1 0 0 0,1-1 0 0 0,-1 0 0 0 0,1 1 0 0 0,-1-1 0 0 0,1 0 0 0 0,-1 1 0 0 0,1-1 0 0 0,-1 0 0 0 0,1 0 0 0 0,-1 0 0 0 0,1 1 0 0 0,0-1 0 0 0,-1 0 0 0 0,1 0 0 0 0,0 0 0 0 0,17 5 0 0 0,-1 2 0 0 0,1 1 0 0 0,22 11 0 0 0,-22-11 0 0 0,-7-1 0 0 0,15 6 0 0 0,0 0 0 0 0,-1 1 0 0 0,-20-11 0 0 0,-3-1 0 0 0,1-1 0 0 0,0 0 0 0 0,-1 1 0 0 0,1-1 0 0 0,0-1 0 0 0,0 1 0 0 0,4 1 0 0 0,3 2 0 0 0,12 12 15 0 0,-21-15-9 0 0,51 25 365 0 0,-42-21-371 0 0,-8-4 0 0 0,-1 0 0 0 0,1 0 0 0 0,-1 0 0 0 0,1 0 0 0 0,-1-1 0 0 0,1 1 0 0 0,-1-1 0 0 0,1 1 0 0 0,2-1 0 0 0,11 3 0 0 0,-12-1 0 0 0,0 1 0 0 0,46 16-24 0 0,-44-19-32 0 0,-4-1 40 0 0,0 1-1 0 0,1 0 1 0 0,-1 0-1 0 0,0 0 1 0 0,0 0-1 0 0,1 0 1 0 0,-1 1-1 0 0,0-1 1 0 0,0 0-1 0 0,0 0 1 0 0,0 1-1 0 0,1-1 1 0 0,-1 1-1 0 0,0-1 1 0 0,0 1 0 0 0,1 0-1 0 0,1 1 17 0 0,12 1 0 0 0,-9-2 0 0 0,14 2 0 0 0,6 6 0 0 0,-24-8 0 0 0,1 1 0 0 0,0-1 0 0 0,0-1 0 0 0,0 1 0 0 0,0 0 0 0 0,4 0 0 0 0,-6-1 0 0 0,1 0 0 0 0,-1 0 0 0 0,1 1 0 0 0,-1-1 0 0 0,0 0 0 0 0,1 1 0 0 0,-1-1 0 0 0,1 1 0 0 0,-1 0 0 0 0,0-1 0 0 0,1 1 0 0 0,-1 0 0 0 0,1 1 0 0 0,4 1 0 0 0,30 13 0 0 0,-27-13 0 0 0,32 6 0 0 0,-30-6 0 0 0,28 13 336 0 0,-38-15-451 0 0,1-1-1 0 0,10 6 5 0 0,6-1 117 0 0,-12-5-6 0 0,24 7 0 0 0,-20-4 0 0 0,-8-4 0 0 0,1 0 0 0 0,18 5 0 0 0,9 3 0 0 0,19 1 0 0 0,-41-7 20 0 0,-7-1 75 0 0,30 3-78 0 0,-21-3-29 0 0,1 1 12 0 0,20 6 16 0 0,-30-7 61 0 0,1 0 5 0 0,9 1-21 0 0,5 2-56 0 0,-15-1 10 0 0,2 0-26 0 0,23-1-77 0 0,5-1 19 0 0,-20 0 69 0 0,6 1 0 0 0,8 5 0 0 0,-11-4 83 0 0,3 0-22 0 0,9-2-141 0 0,-23-2 81 0 0,16 1 94 0 0,-1 1-95 0 0,-9 0 0 0 0,0 3 0 0 0,35 3-80 0 0,-8-1 93 0 0,-22 0 54 0 0,-6-4-67 0 0,1-1 0 0 0,2 0 0 0 0,-9 1 0 0 0,0 2 0 0 0,19 1 0 0 0,-16-3 0 0 0,42 4 0 0 0,-33-1 0 0 0,4-3 0 0 0,-12 0 0 0 0,-3-1 0 0 0,-1 0 0 0 0,1 0 0 0 0,-1-1 0 0 0,0 1 0 0 0,1-1 0 0 0,-1 1 0 0 0,1-1 0 0 0,2-1 0 0 0,-2 1 0 0 0,-2 1 0 0 0,16 4 0 0 0,11 0 0 0 0,-11 1 0 0 0,-14-4 0 0 0,25-2 0 0 0,-4 1 53 0 0,5 0-42 0 0,-19 0-11 0 0,2 0 0 0 0,-2 0 0 0 0,0 0 0 0 0,52 0 0 0 0,-47-1 0 0 0,-6-1 0 0 0,-1 1 0 0 0,0 1 0 0 0,14 0 0 0 0,-15-2 0 0 0,16 0 0 0 0,-14 3 7 0 0,-7-1-3 0 0,0 1-1 0 0,-1-1 1 0 0,1 0-1 0 0,0 0 1 0 0,0 0 0 0 0,-1 0-1 0 0,1 0 1 0 0,0 0-1 0 0,-1-1 1 0 0,1 1-1 0 0,0 0 1 0 0,1-2-1 0 0,7-3 5 0 0,-4 2-3 0 0,17 1-22 0 0,-4-2-45 0 0,-9 3 102 0 0,-6 1-36 0 0,-1 0 0 0 0,1-1 0 0 0,0 1 0 0 0,-1-1 0 0 0,7-1 0 0 0,10-3-24 0 0,-15 5 3 0 0,-3 0 17 0 0,1 0 1 0 0,-1-1-1 0 0,0 1 0 0 0,0 0 0 0 0,1-1 0 0 0,-1 0 1 0 0,0 1-1 0 0,0-1 0 0 0,3-1 0 0 0,30-11 0 0 0,-22 10 0 0 0,-1 0 0 0 0,24-3 0 0 0,5-1 0 0 0,11 4 0 0 0,-10-2 0 0 0,1 0 0 0 0,3-3 13 0 0,-24 5 4 0 0,74-5 33 0 0,-87 8-50 0 0,0-1 0 0 0,16-4 0 0 0,-16 3 0 0 0,0 1 0 0 0,15-1 0 0 0,-16 1 0 0 0,1 0 0 0 0,16-4 0 0 0,-5 1 0 0 0,33-6 0 0 0,-13 2 0 0 0,-21 3 0 0 0,-15 4 0 0 0,1-1 0 0 0,-1 1 0 0 0,1 1 0 0 0,7-2 0 0 0,37-6 0 0 0,-37 7 0 0 0,0 0 0 0 0,-1-1 0 0 0,15-4 0 0 0,-15 4 0 0 0,18-5 9 0 0,2-1 19 0 0,41-4-1 0 0,-46 10-27 0 0,-10 0 0 0 0,0 0 0 0 0,19-5 0 0 0,-23 4 0 0 0,-10 2 0 0 0,0 0 0 0 0,1 1 0 0 0,-1-1 0 0 0,0 1 0 0 0,1-1 0 0 0,3 1 0 0 0,5-1 0 0 0,-1 0 0 0 0,0-1 0 0 0,17-4 0 0 0,-17 3 0 0 0,0 1 0 0 0,0 0 0 0 0,16-1 0 0 0,-13 2 0 0 0,0-1 0 0 0,0 0 0 0 0,16-5 0 0 0,24-9 0 0 0,-13 4 0 0 0,-35 11 0 0 0,-1 0 0 0 0,1-1 0 0 0,-1 0 0 0 0,1 0 0 0 0,4-3 0 0 0,7-2 0 0 0,25-9 0 0 0,-32 12 0 0 0,0 0 0 0 0,-1 0 0 0 0,19-4 0 0 0,-17 6 0 0 0,0-1 0 0 0,15-7 0 0 0,-7 3 0 0 0,26-9 0 0 0,-39 14 0 0 0,1 1 0 0 0,-1-1 0 0 0,0 0 0 0 0,6-4 0 0 0,1 0 0 0 0,10-2 2 0 0,-14 5-42 0 0,1 0 0 0 0,-1 0-1 0 0,12-1 1 0 0,-14 3 49 0 0,-1-1 0 0 0,0 1-1 0 0,9-5 1 0 0,-9 4 0 0 0,0 0 0 0 0,0 0-1 0 0,0 1 1 0 0,7-2 0 0 0,1-1-25 0 0,37-17-67 0 0,-16 8 86 0 0,17-5 55 0 0,-17 7-20 0 0,69-25-134 0 0,-88 32 96 0 0,-12 3 0 0 0,1 0 0 0 0,-1 0 0 0 0,1 0 0 0 0,-1-1 0 0 0,1 1 0 0 0,3-3 0 0 0,-2 1 0 0 0,-1 1 0 0 0,0 0 0 0 0,0 1 0 0 0,1-1 0 0 0,-1 1 0 0 0,8-2 0 0 0,13-4 0 0 0,-17 5 0 0 0,20-10 0 0 0,-22 10 0 0 0,-1 0 0 0 0,0 1 0 0 0,0-1 0 0 0,11-1 0 0 0,4-1 0 0 0,10-6 0 0 0,-4 6 0 0 0,-8-1 0 0 0,11-10 0 0 0,18-5 128 0 0,30-8-201 0 0,-59 27 55 0 0,-16 1 22 0 0,0 0 1 0 0,0 0 0 0 0,0-1 0 0 0,1 1-1 0 0,-1 0 1 0 0,0 0 0 0 0,0-1-1 0 0,0 0 1 0 0,0 1 0 0 0,0-1 0 0 0,3-2-1 0 0,42-15 7 0 0,-7 1 53 0 0,30-23-64 0 0,-65 37 0 0 0,14-8 0 0 0,-11 7 0 0 0,-5 4 0 0 0,-1-1 0 0 0,0 0 0 0 0,0 0 0 0 0,0 0 0 0 0,0 0 0 0 0,0-1 0 0 0,0 1 0 0 0,0-1 0 0 0,0 1 0 0 0,-1-1 0 0 0,3-2 0 0 0,0 1-11 0 0,1 0 1 0 0,-1 0-1 0 0,1 0 1 0 0,9-3-1 0 0,-3 0-17 0 0,-1-1-31 0 0,-8 5 72 0 0,0 0-1 0 0,0 0 1 0 0,0 0 0 0 0,1 0-1 0 0,-1 0 1 0 0,5-2-1 0 0,-6 4-11 0 0,14-10 10 0 0,-12 5-15 0 0,-1 1-5 0 0,4-1-17 0 0,0 0 1 0 0,13-7 0 0 0,-12 8 52 0 0,0 0-1 0 0,10-9 1 0 0,3 1 18 0 0,-18 11-44 0 0,0 1 1 0 0,0-1 0 0 0,0-1 0 0 0,1 1 0 0 0,-1 0 0 0 0,0-1 0 0 0,-1 1-1 0 0,1-1 1 0 0,0 1 0 0 0,3-4 0 0 0,9-10 7 0 0,-12 14-6 0 0,-1 0-1 0 0,1 0 0 0 0,-1 0 1 0 0,1-1-1 0 0,-1 1 1 0 0,1-1-1 0 0,-1 1 1 0 0,0-1-1 0 0,0 1 1 0 0,0-1-1 0 0,0 0 1 0 0,0 0-1 0 0,0 0 1 0 0,0 1-1 0 0,-1-1 0 0 0,1 0 1 0 0,0-4-1 0 0,-1 5-1 0 0,0 0-1 0 0,0-1 1 0 0,1 1-1 0 0,-1 0 0 0 0,0-1 1 0 0,0 1-1 0 0,1 0 1 0 0,-1 0-1 0 0,1 0 1 0 0,0 0-1 0 0,-1-1 0 0 0,1 1 1 0 0,0 0-1 0 0,-1 0 1 0 0,1 0-1 0 0,0 0 1 0 0,0 0-1 0 0,0 0 0 0 0,0 1 1 0 0,0-1-1 0 0,0 0 1 0 0,0 0-1 0 0,0 1 1 0 0,0-1-1 0 0,2 0 0 0 0,0-1 0 0 0,-1 1 0 0 0,1-1 0 0 0,0 0 0 0 0,-1 0 0 0 0,0-1 0 0 0,4-3 0 0 0,9-10-21 0 0,0 1 0 0 0,1 1 1 0 0,0 1-1 0 0,29-19 0 0 0,-24 20 82 0 0,-17 10-83 0 0,0 0 1 0 0,0 0 0 0 0,0-1 0 0 0,0 1 0 0 0,-1-1-1 0 0,6-5 1 0 0,11-10 79 0 0,14-9 36 0 0,32-35-30 0 0,-18 14 0 0 0,-35 38-66 0 0,-6 4 6 0 0,0 0 0 0 0,11-12 1 0 0,10-6 48 0 0,9-15 24 0 0,-5 8 70 0 0,-31 30-147 0 0,0 0 0 0 0,0 0 0 0 0,0 0 0 0 0,0-1 0 0 0,0 1 0 0 0,-1 0 0 0 0,1 0 0 0 0,0-1 0 0 0,0-1 0 0 0,0 2 0 0 0,-1 0 0 0 0,1 0 0 0 0,0 0 0 0 0,-1-1 0 0 0,1 1 0 0 0,0 0 0 0 0,0 0 0 0 0,0 0 0 0 0,0 0 0 0 0,0 0 0 0 0,2-1 0 0 0,5-5 15 0 0,1 0 0 0 0,-1-1 0 0 0,13-15 0 0 0,-13 13-11 0 0,7-18-4 0 0,-8 20 0 0 0,-6 6 0 0 0,1 0 0 0 0,0 0 0 0 0,0 0 0 0 0,-1 0 0 0 0,1-1 0 0 0,-1 1 0 0 0,0 0 0 0 0,1-1 0 0 0,-1 1 0 0 0,0-1 0 0 0,-1 1 0 0 0,2-6 0 0 0,-2 6-12 0 0,1-1 0 0 0,-1 1 0 0 0,0 0 0 0 0,1 0 0 0 0,-1-1 0 0 0,1 1 0 0 0,0 0 0 0 0,0 0 0 0 0,0 0 0 0 0,0 0 0 0 0,0 0 0 0 0,2-3 0 0 0,20-20-259 0 0,-15 18 210 0 0,11-9-54 0 0,-14 12 102 0 0,0 0-1 0 0,0-1 0 0 0,-1 0 0 0 0,5-5 0 0 0,10-17 173 0 0,-13 17-34 0 0,1 0 0 0 0,0 1 0 0 0,12-13 0 0 0,4-1-99 0 0,-19 17-20 0 0,2 1-1 0 0,-1-1 0 0 0,1 1 1 0 0,8-6-1 0 0,8-8-253 0 0,-3 2-24 0 0,-6 7 203 0 0,-3 2 211 0 0,0 1 0 0 0,-1-2 0 0 0,16-15 0 0 0,-24 22-138 0 0,0 0 0 0 0,1 0-1 0 0,-1 1 1 0 0,1-1 0 0 0,-1 0 0 0 0,1 1 0 0 0,0-1 0 0 0,0 1 0 0 0,2-1 0 0 0,3-5 10 0 0,-5 3-14 0 0,1 0 0 0 0,0 0 0 0 0,0 0 0 0 0,0 1 0 0 0,6-5 0 0 0,39-44 0 0 0,-40 44 0 0 0,-1 1 0 0 0,12-17 0 0 0,1 1 0 0 0,1-2 0 0 0,28-37 0 0 0,-34 36 25 0 0,6-8 14 0 0,-16 27-39 0 0,-1 0 0 0 0,1 0 0 0 0,4-14 0 0 0,8-13 0 0 0,70-86 0 0 0,-50 72 0 0 0,-12 9 6 0 0,-19 30-12 0 0,-1 0 1 0 0,1 0-1 0 0,0 1 1 0 0,1 0 0 0 0,9-9-1 0 0,-4 5-1 0 0,0 0-1 0 0,12-18 0 0 0,2-2 18 0 0,-20 25-10 0 0,0-1 0 0 0,-1 1 0 0 0,4-9 0 0 0,2-2 0 0 0,44-61 0 0 0,-45 65 0 0 0,-8 11 0 0 0,1-1 0 0 0,-1 1 0 0 0,1-1 0 0 0,-1 1 0 0 0,0-1 0 0 0,-1 0 0 0 0,1 0 0 0 0,1-5 0 0 0,0 0 0 0 0,1 0-1 0 0,0 0 1 0 0,8-13-1 0 0,1-3 14 0 0,44-90 40 0 0,-48 95-53 0 0,-3 6 0 0 0,16-26 0 0 0,6-11 0 0 0,-13 21 0 0 0,-8 17 0 0 0,-3 6 0 0 0,0 0 0 0 0,8-11 0 0 0,6-15 0 0 0,5-3 0 0 0,-14 22 0 0 0,0 0 0 0 0,12-12 0 0 0,-17 21 0 0 0,0-1 0 0 0,0 1 0 0 0,-1-1 0 0 0,3-6 0 0 0,5-7 0 0 0,46-82 148 0 0,-31 60-144 0 0,-14 19-4 0 0,-8 15 0 0 0,0 1 0 0 0,0-1 0 0 0,-1 0 0 0 0,0 0 0 0 0,-1-1 0 0 0,1 1 0 0 0,1-12 0 0 0,-2 6 0 0 0,1 0 0 0 0,1 0 0 0 0,0 0 0 0 0,0 1 0 0 0,1-1 0 0 0,9-14 0 0 0,-10 19 0 0 0,-1 0 0 0 0,3-15 0 0 0,5-11 0 0 0,-4 17 0 0 0,2 1 0 0 0,9-16 0 0 0,-10 18 0 0 0,-1 0 0 0 0,9-23 0 0 0,-11 24 0 0 0,0 1 0 0 0,0-1 0 0 0,2 1 0 0 0,12-18 0 0 0,-12 19 0 0 0,0-1 0 0 0,0 1 0 0 0,-1-1 0 0 0,-1-1 0 0 0,6-17 0 0 0,4-9 0 0 0,-9 22 0 0 0,7-28 0 0 0,-8 26 0 0 0,11-30 0 0 0,41-116 0 0 0,-50 144 0 0 0,-4 14 0 0 0,0 0 0 0 0,-1-1 0 0 0,1-7 0 0 0,8-22 0 0 0,-8 29 0 0 0,0 0 0 0 0,-1 1 0 0 0,2-11 0 0 0,-3 10 0 0 0,1 0 0 0 0,0 1 0 0 0,3-9 0 0 0,-3 10 0 0 0,0 0 0 0 0,0 0 0 0 0,0 0 0 0 0,-1 0 0 0 0,0 0 0 0 0,0-7 0 0 0,-1 3 0 0 0,1 1 0 0 0,1-1 0 0 0,-1 0 0 0 0,2 1 0 0 0,4-13 0 0 0,1-7 0 0 0,1-19 0 0 0,-7 34 0 0 0,0 0 0 0 0,7-20 0 0 0,-5 23 0 0 0,-2-1 0 0 0,1 0 0 0 0,-1 1 0 0 0,-1-1 0 0 0,0-21 0 0 0,0 17 0 0 0,5-25 0 0 0,-2 14 0 0 0,5-20 0 0 0,-6 35 0 0 0,0-1 0 0 0,-1 0 0 0 0,1-19 0 0 0,2 12 0 0 0,-4 13 0 0 0,0 0 0 0 0,0 0 0 0 0,0 0 0 0 0,-1-9 0 0 0,0 3 0 0 0,1 1 0 0 0,2-15 0 0 0,-3 23 0 0 0,-1 3 0 0 0,1 0 0 0 0,0 0 0 0 0,0 0 0 0 0,0 0 0 0 0,0 0 0 0 0,0 0 0 0 0,0 1 0 0 0,0-1 0 0 0,0 0 0 0 0,0 0 0 0 0,1 0 0 0 0,-1 0 0 0 0,0 0 0 0 0,0 0 0 0 0,1-1 0 0 0,1-3 0 0 0,-1 1 0 0 0,-1-1 0 0 0,1 1 0 0 0,0-1 0 0 0,-1 1 0 0 0,-1-8 0 0 0,1-23 0 0 0,0 0 0 0 0,1 20 0 0 0,1 13 0 0 0,0-2 0 0 0,-2-11 0 0 0,0-15-16 0 0,1 26-64 0 0,1-3-16 0 0,-1 5 5 0 0,0 0 15 0 0,2-6-17 0 0,-2 6 10 0 0,-1 0-62 0 0,0 1 827 0 0,0 1-870 0 0,0 0 1 0 0,0-1-1 0 0,0 1 0 0 0,0-1 0 0 0,0 1 1 0 0,0-1-1 0 0,0 1 0 0 0,0 0 0 0 0,0-1 0 0 0,0 1 1 0 0,0-1-1 0 0,0 1 0 0 0,0 0 0 0 0,-1-1 1 0 0,1 1-1 0 0,0-1 0 0 0,0 1 0 0 0,0 0 1 0 0,0-1-1 0 0,-1 1 0 0 0,1 0 0 0 0,0-1 0 0 0,0 1 1 0 0,-1 0-1 0 0,1-1 0 0 0,0 1 0 0 0,-1 0 1 0 0,1 0-1 0 0,0-1 0 0 0,-1 1 0 0 0,1 0 0 0 0,0 0 1 0 0,-1 0-1 0 0,1 0 0 0 0,-1-1 0 0 0,1 1 1 0 0,-1 0-1 0 0,-5 2-1983 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4:03.018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1 234 17591 0 0,'0'0'6084'0'0,"5"-9"-4216"0"0,6-17-614 0 0,12-34-244 0 0,1 2-544 0 0,-11 29-268 0 0,-12 26-158 0 0,1-1-1 0 0,0 1 0 0 0,0-1 1 0 0,1 1-1 0 0,-1 0 0 0 0,1-1 1 0 0,-1 1-1 0 0,1 1 1 0 0,0-1-1 0 0,0 0 0 0 0,0 1 1 0 0,0-1-1 0 0,1 1 0 0 0,6-3 1 0 0,-9 4-14 0 0,1 0 0 0 0,0 0 1 0 0,0 1-1 0 0,0-1 0 0 0,0 1 0 0 0,0 0 0 0 0,0-1 1 0 0,0 1-1 0 0,0 0 0 0 0,0 0 0 0 0,0 0 1 0 0,1 1-1 0 0,-1-1 0 0 0,0 0 0 0 0,0 1 1 0 0,0-1-1 0 0,-1 1 0 0 0,1 0 0 0 0,0 0 1 0 0,0-1-1 0 0,0 1 0 0 0,0 1 0 0 0,-1-1 0 0 0,1 0 1 0 0,0 0-1 0 0,-1 0 0 0 0,1 1 0 0 0,-1-1 1 0 0,0 1-1 0 0,3 3 0 0 0,3 4 45 0 0,-1 1 0 0 0,0 0 1 0 0,-1 1-1 0 0,0-1 0 0 0,7 22 0 0 0,10 59 166 0 0,-9-33-128 0 0,14 88-60 0 0,-14-66-600 0 0,-4-29-120 0 0,-5 1-37 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5:44.5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68 8752 0 0,'1'-5'337'0'0,"-1"4"-294"0"0,0 0 0 0 0,0 0 0 0 0,0 0 0 0 0,1 0 0 0 0,-1 0 0 0 0,0 0 0 0 0,-1 0 0 0 0,1 0 0 0 0,0 0 0 0 0,0 0 0 0 0,0 0 0 0 0,-1 0 0 0 0,1 0 0 0 0,0 0 0 0 0,-1 0 0 0 0,-4-11 9441 0 0,2 4-6402 0 0,-1-5-2083 0 0,4 12-959 0 0,0 1 0 0 0,0-1 0 0 0,0 1 0 0 0,1-1 0 0 0,-1 1 0 0 0,0 0 0 0 0,0-1 0 0 0,1 1 0 0 0,-1-1 0 0 0,0 1 0 0 0,1 0 0 0 0,-1-1 0 0 0,0 1 1 0 0,1 0-1 0 0,-1-1 0 0 0,0 1 0 0 0,1 0 0 0 0,-1 0 0 0 0,1 0 0 0 0,-1-1 0 0 0,0 1 0 0 0,1 0 0 0 0,-1 0 0 0 0,1 0 0 0 0,-1 0 0 0 0,1 0 0 0 0,-1-1 0 0 0,1 1 0 0 0,-1 0 0 0 0,1 0 0 0 0,0 0 0 0 0,0 0 190 0 0,0 0-199 0 0,0-1 1 0 0,0 1 0 0 0,0-1-1 0 0,0 1 1 0 0,0-1 0 0 0,0 1-1 0 0,0-1 1 0 0,0 1 0 0 0,0 0-1 0 0,0 0 1 0 0,0 0 0 0 0,1-1-1 0 0,-1 1 1 0 0,0 0 0 0 0,2 1-1 0 0,0-1-10 0 0,0 1 0 0 0,1 0 0 0 0,-1 0 0 0 0,0 0-1 0 0,1 0 1 0 0,-1 1 0 0 0,0-1 0 0 0,0 1 0 0 0,0 0 0 0 0,0 0-1 0 0,0 0 1 0 0,-1 0 0 0 0,1 1 0 0 0,-1-1 0 0 0,1 1 0 0 0,-1-1-1 0 0,0 1 1 0 0,0 0 0 0 0,0 0 0 0 0,0 0 0 0 0,-1 0 0 0 0,1 0-1 0 0,1 6 1 0 0,-1 0 0 0 0,-1 0-1 0 0,-1-1 0 0 0,1 1 1 0 0,-1 0-1 0 0,-1-1 0 0 0,-1 10 1 0 0,-3 12 28 0 0,2-14-49 0 0,1-1 0 0 0,-2 0 0 0 0,-7 21 0 0 0,7-25-59 0 0,1-1-1 0 0,0 1 1 0 0,-2 13-1 0 0,4-14 15 0 0,-1 0-1 0 0,-1 0 1 0 0,-3 10-1 0 0,-2 2-131 0 0,7-20-6 0 0,0 3-341 0 0,-2 2 625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5:44.8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1 11976 0 0,'-11'2'11470'0'0,"5"6"-11289"0"0,1 0 1 0 0,0 1-1 0 0,0 0 1 0 0,1 0-1 0 0,0 0 1 0 0,0 0-1 0 0,1 1 1 0 0,1 0-1 0 0,-3 14 1 0 0,-5 35-113 0 0,6-43-44 0 0,1 1 1 0 0,-1 27 0 0 0,4-22-26 0 0,-1-3 0 0 0,2 1 0 0 0,2 22 0 0 0,-2-37 0 0 0,-1-4 0 0 0,1 0 0 0 0,-1 0 0 0 0,0 0 0 0 0,1 0 0 0 0,-1 0 0 0 0,1 0 0 0 0,0 0 0 0 0,-1 0 0 0 0,1 0 0 0 0,0 0 0 0 0,-1 0 0 0 0,1 0 0 0 0,2 1 0 0 0,-2-1 0 0 0,0 0 0 0 0,0 0 0 0 0,1 0-1 0 0,-1 0 1 0 0,0 0 0 0 0,1 0 0 0 0,-1 0 0 0 0,1 0-1 0 0,-1-1 1 0 0,1 1 0 0 0,-1 0 0 0 0,1-1-1 0 0,0 1 1 0 0,-1-1 0 0 0,3 0 0 0 0,28 1 6 0 0,-19-1 6 0 0,-12 0-7 0 0,0-1 0 0 0,0 1 1 0 0,0 0-1 0 0,1 0 0 0 0,-1-1 1 0 0,0 1-1 0 0,0-1 0 0 0,0 1 0 0 0,0-1 1 0 0,0 1-1 0 0,0-1 0 0 0,0 0 0 0 0,0 1 1 0 0,-1-1-1 0 0,1 0 0 0 0,0 0 1 0 0,0 0-1 0 0,0-1 0 0 0,14-20-134 0 0,-9 11-97 0 0,53-86-2626 0 0,-42 73 1379 0 0,0-1-50 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5:45.2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1 111 15664 0 0,'0'0'1571'0'0,"1"0"-1299"0"0,4-4 264 0 0,-1 1-1 0 0,0-1 0 0 0,0 0 0 0 0,7-7 0 0 0,-8 7-167 0 0,1 0-1 0 0,0 0 0 0 0,0 0 1 0 0,0 1-1 0 0,9-7 0 0 0,-10 9-212 0 0,0-1 0 0 0,-1 0 0 0 0,1 0-1 0 0,-1-1 1 0 0,1 1 0 0 0,-1-1 0 0 0,3-3-1 0 0,12-11 548 0 0,5 0 328 0 0,-22 17-1029 0 0,0 0 1 0 0,0 0 0 0 0,0 0 0 0 0,0 0 0 0 0,0 0-1 0 0,0 0 1 0 0,0 0 0 0 0,1 0 0 0 0,-1-1 0 0 0,0 1-1 0 0,0 0 1 0 0,0 0 0 0 0,0 0 0 0 0,0 0-1 0 0,0 0 1 0 0,0 0 0 0 0,1 0 0 0 0,-1 0 0 0 0,0 0-1 0 0,0 0 1 0 0,0 0 0 0 0,0 0 0 0 0,0 0 0 0 0,0 0-1 0 0,1 0 1 0 0,-1 0 0 0 0,0 1 0 0 0,0-1 0 0 0,0 0-1 0 0,0 0 1 0 0,0 0 0 0 0,0 0 0 0 0,0 0 0 0 0,0 0-1 0 0,1 0 1 0 0,-1 0 0 0 0,0 0 0 0 0,0 0 0 0 0,0 0-1 0 0,0 0 1 0 0,0 1 0 0 0,0-1 0 0 0,0 0 0 0 0,0 0-1 0 0,0 0 1 0 0,0 0 0 0 0,0 0 0 0 0,0 1 0 0 0,12 9 64 0 0,-9-7-62 0 0,0-3-617 0 0,1 0 798 0 0,0 0-1437 0 0</inkml:trace>
  <inkml:trace contextRef="#ctx0" brushRef="#br0" timeOffset="1">143 179 3224 0 0,'2'-2'13017'0'0,"3"-4"-11846"0"0,0 0-1 0 0,-1-1 1 0 0,1 0 0 0 0,6-14 0 0 0,6-10-148 0 0,-14 27-881 0 0,-1 0 19 0 0,1 0-1 0 0,0 0 0 0 0,0 0 1 0 0,0 1-1 0 0,0-1 1 0 0,7-4-1 0 0,-7 5-191 0 0,0 1-1 0 0,0-1 1 0 0,-1 0-1 0 0,1 0 0 0 0,3-5 1 0 0,-4 4-478 0 0,1 1 0 0 0,-1 0 0 0 0,0 1 0 0 0,1-1-1 0 0,5-4 1 0 0,1 0-7198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5:45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63 145 18631 0 0,'-2'-7'443'0'0,"0"3"163"0"0,1 6 368 0 0,-6 13-965 0 0,6-12 50 0 0,0 0 1 0 0,-1 0-1 0 0,1 0 1 0 0,0 0-1 0 0,0 0 1 0 0,0 0-1 0 0,1 0 1 0 0,-1 3-1 0 0,1 2 289 0 0,0 0 1 0 0,1 0-1 0 0,0 0 0 0 0,0 0 1 0 0,4 10-1 0 0,-4-14-281 0 0,1 1 1 0 0,0-1-1 0 0,0 0 1 0 0,1 1 0 0 0,-1-1-1 0 0,1 0 1 0 0,0-1-1 0 0,0 1 1 0 0,7 6-1 0 0,-1 0 111 0 0,15 18-1 0 0,-18-20-115 0 0,0-1 1 0 0,0 0 0 0 0,1 0 0 0 0,11 9-1 0 0,30 28 301 0 0,-44-41-352 0 0,4 4 7 0 0,0-2 0 0 0,0 1 0 0 0,14 6 0 0 0,-19-11-4 0 0,-1 0-1 0 0,1 0 1 0 0,0 0 0 0 0,-1 0 0 0 0,1-1 0 0 0,0 1 0 0 0,0-1-1 0 0,-1 0 1 0 0,1 0 0 0 0,0 0 0 0 0,0 0 0 0 0,-1 0 0 0 0,1 0 0 0 0,0-1-1 0 0,-1 0 1 0 0,1 1 0 0 0,3-2 0 0 0,-1-1 39 0 0,0 0 0 0 0,-1 0 0 0 0,1 0 0 0 0,-1-1 0 0 0,0 1 0 0 0,0-1 0 0 0,0 0 1 0 0,-1 0-1 0 0,1 0 0 0 0,-1-1 0 0 0,0 1 0 0 0,0-1 0 0 0,0 0 0 0 0,-1 0 0 0 0,0 0 0 0 0,3-9 0 0 0,1-5 132 0 0,-1 1 0 0 0,-1-1-1 0 0,3-27 1 0 0,-5 30-65 0 0,3-58 432 0 0,-5 64-452 0 0,-1 0 0 0 0,0 0 0 0 0,0 0 0 0 0,-1 0 0 0 0,-4-13 0 0 0,4 17-64 0 0,-1-1 0 0 0,1 0 0 0 0,-2 1 0 0 0,1 0 0 0 0,0 0 0 0 0,-1 0 0 0 0,0 0 0 0 0,-1 1 0 0 0,1-1 0 0 0,-1 1 0 0 0,0 0 0 0 0,0 1 0 0 0,-1-1 0 0 0,-5-3-1 0 0,6 6-83 0 0,1-1 1 0 0,0 1-1 0 0,-1 0 0 0 0,1 1 0 0 0,-1-1 0 0 0,1 1 0 0 0,-1 0 0 0 0,0 0 0 0 0,1 0 0 0 0,-1 0 0 0 0,0 1 0 0 0,0 0 0 0 0,0 0 0 0 0,0 1 0 0 0,1-1 0 0 0,-1 1 0 0 0,0 0 0 0 0,1 0 0 0 0,-1 0 0 0 0,-8 5 0 0 0,4-2 44 0 0,0 1 1 0 0,1 0-1 0 0,-1 0 0 0 0,1 1 0 0 0,-14 13 0 0 0,5-1-892 0 0,-18 23-1 0 0,8 0-1029 0 0,-14 40-98 0 0,11-3-22 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5:46.5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0 115 8288 0 0,'0'0'638'0'0,"1"-1"-414"0"0,9-14 1500 0 0,0 0-1 0 0,1 1 0 0 0,1 1 0 0 0,16-15 0 0 0,-24 24-1463 0 0,0 1-1 0 0,1 0 1 0 0,-1 0-1 0 0,1 1 1 0 0,0-1-1 0 0,0 1 1 0 0,0 0-1 0 0,0 1 1 0 0,0-1-1 0 0,0 1 1 0 0,0 0-1 0 0,1 0 1 0 0,9 0-1 0 0,-14 1-232 0 0,0 1-1 0 0,-1-1 0 0 0,1 0 1 0 0,0 1-1 0 0,0-1 1 0 0,0 0-1 0 0,-1 1 0 0 0,1-1 1 0 0,0 1-1 0 0,-1-1 0 0 0,1 1 1 0 0,0-1-1 0 0,-1 1 1 0 0,1 0-1 0 0,-1-1 0 0 0,1 1 1 0 0,-1 0-1 0 0,1 0 0 0 0,-1-1 1 0 0,1 3-1 0 0,8 17 212 0 0,-8-17-174 0 0,4 12-3 0 0,-1 0 0 0 0,-1 1 1 0 0,0-1-1 0 0,-1 1 0 0 0,0 0 0 0 0,-2-1 0 0 0,-1 19 0 0 0,1-15-46 0 0,-1-4-26 0 0,1-13-7 0 0,-1 0 0 0 0,1 0-1 0 0,0 0 1 0 0,0 0-1 0 0,0 0 1 0 0,0 0 0 0 0,0 0-1 0 0,0 0 1 0 0,1 3 0 0 0,0-4-285 0 0,-1 17-2018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0:32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0 16471 0 0,'0'0'2952'0'0,"-8"0"-286"0"0,6 0-2517 0 0,-1 1 0 0 0,1-1 1 0 0,0 1-1 0 0,0 0 0 0 0,0-1 1 0 0,0 1-1 0 0,0 0 0 0 0,0 0 1 0 0,0 1-1 0 0,0-1 0 0 0,0 0 1 0 0,0 0-1 0 0,0 1 0 0 0,1-1 1 0 0,-1 1-1 0 0,1 0 0 0 0,-1 0 1 0 0,1-1-1 0 0,0 1 0 0 0,0 0 1 0 0,-1 0-1 0 0,1 0 0 0 0,0 2 1 0 0,-5 8 26 0 0,2-1-1 0 0,-7 22 1 0 0,11-32-161 0 0,-9 27 61 0 0,5-18-62 0 0,1 0-1 0 0,0-1 1 0 0,1 2 0 0 0,-2 12-1 0 0,3 4-13 0 0,2 38 0 0 0,-1-62 0 0 0,1 1 0 0 0,-1-1 0 0 0,1 0 0 0 0,0 1 0 0 0,0-1 0 0 0,0 0 0 0 0,1 1 0 0 0,-1-1 0 0 0,1 0 0 0 0,0 0 0 0 0,-1 0 0 0 0,1 0 0 0 0,1 0 0 0 0,-1-1 0 0 0,0 1 0 0 0,1-1 0 0 0,-1 1 0 0 0,1-1 0 0 0,0 0 0 0 0,0 0 0 0 0,0 0 0 0 0,0 0 0 0 0,0-1 0 0 0,0 1 0 0 0,0-1 0 0 0,0 0 0 0 0,1 0 0 0 0,-1 0 0 0 0,1 0 0 0 0,-1 0 0 0 0,1-1 0 0 0,-1 0 0 0 0,1 1 0 0 0,-1-1 0 0 0,1-1 0 0 0,-1 1 0 0 0,0 0 0 0 0,1-1 0 0 0,-1 0 0 0 0,1 0 0 0 0,-1 0 0 0 0,6-2 0 0 0,10-7-1002 0 0,20-14 0 0 0,16-14-4388 0 0,-50 34 4644 0 0,17-15-7089 0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5:46.9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0 8288 0 0,'0'0'638'0'0,"-1"2"-414"0"0,-20 29 2880 0 0,13-20-1480 0 0,1 0 0 0 0,-10 19 0 0 0,6-4-1082 0 0,1 0 1 0 0,2 1-1 0 0,1 0 0 0 0,1 1 0 0 0,-4 39 0 0 0,10-61-493 0 0,-4 52 460 0 0,4-53-460 0 0,0 0-1 0 0,1 0 1 0 0,-1 0 0 0 0,1 0-1 0 0,0 0 1 0 0,1 0 0 0 0,-1 0 0 0 0,4 8-1 0 0,-2-9-25 0 0,-1 0-1 0 0,1 0 0 0 0,0-1 1 0 0,1 1-1 0 0,-1-1 0 0 0,0 0 0 0 0,1 1 1 0 0,0-2-1 0 0,0 1 0 0 0,5 3 1 0 0,-8-6-22 0 0,0 1 0 0 0,0-1 0 0 0,0 1 0 0 0,1-1 0 0 0,-1 0 0 0 0,0 0 0 0 0,1 0 0 0 0,-1 1 0 0 0,0-1 0 0 0,1 0 0 0 0,-1 0 0 0 0,0-1 0 0 0,1 1 0 0 0,-1 0 0 0 0,0 0 0 0 0,0-1 0 0 0,1 1 0 0 0,-1-1 0 0 0,0 1 0 0 0,2-2 0 0 0,25-15 45 0 0,-19 11-39 0 0,0-1-28 0 0,1-2 0 0 0,-1 1-1 0 0,0-1 1 0 0,-1-1 0 0 0,0 0-1 0 0,0 0 1 0 0,6-12 0 0 0,17-36-1906 0 0,-20 33-5135 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5:47.3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1 212 11056 0 0,'0'0'852'0'0,"1"-1"-374"0"0,20-12 2181 0 0,-16 10-2069 0 0,0 0-1 0 0,0-1 1 0 0,-1 1-1 0 0,1-1 1 0 0,6-7-1 0 0,11-13 1193 0 0,0 1 0 0 0,33-26 0 0 0,-29 27-1647 0 0,-14 11-1558 0 0,20-22 0 0 0,-27 26-147 0 0</inkml:trace>
  <inkml:trace contextRef="#ctx0" brushRef="#br0" timeOffset="1">98 332 16991 0 0,'0'0'828'0'0,"1"-1"-360"0"0,36-27 210 0 0,-23 18 124 0 0,0-1 0 0 0,-1 0 0 0 0,0 0 0 0 0,15-20 0 0 0,33-61 856 0 0,-38 52-5390 0 0,-14 24 229 0 0,4-5-3967 0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5:47.6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0 269 9216 0 0,'0'0'706'0'0,"2"-1"-463"0"0,5-4 701 0 0,0-1 0 0 0,0 1-1 0 0,0-2 1 0 0,-1 1 0 0 0,0-1 0 0 0,8-11 0 0 0,-7 9-87 0 0,1-3 792 0 0,13-21 1 0 0,-15 22-857 0 0,0 1 0 0 0,14-18 0 0 0,4-1 28 0 0,-17 19-608 0 0,1 1 0 0 0,10-10 0 0 0,21-23-695 0 0,-37 40-160 0 0</inkml:trace>
  <inkml:trace contextRef="#ctx0" brushRef="#br0" timeOffset="1">133 186 13904 0 0,'0'0'1261'0'0,"0"2"-829"0"0,0 1 63 0 0,0 56 4886 0 0,6 31-3352 0 0,-5-78-2003 0 0,-1 0 0 0 0,-2 16 0 0 0,1-21 149 0 0,1 1 1 0 0,-1-1-1 0 0,1 1 0 0 0,1-1 1 0 0,-1 0-1 0 0,1 1 1 0 0,0-1-1 0 0,1 0 0 0 0,3 9 1 0 0,17 33-1999 0 0,-21-47 478 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5:47.9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11976 0 0,'0'0'922'0'0,"4"7"-307"0"0,11 18 3848 0 0,-9-15-3492 0 0,0 1-1 0 0,0-1 0 0 0,-1 1 0 0 0,0 1 1 0 0,5 17-1 0 0,-3 6-64 0 0,48 181 569 0 0,-46-183-1575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5:48.7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95 5528 0 0,'1'-1'6072'0'0,"17"-26"2512"0"0,14-9-4538 0 0,-28 34-3835 0 0,1-1 1 0 0,0 1-1 0 0,0 0 1 0 0,0 0-1 0 0,0 0 1 0 0,9-1-1 0 0,-1 0 112 0 0,-3 0-211 0 0,0 0 1 0 0,1 1 0 0 0,-1 0 0 0 0,1 1 0 0 0,-1 0 0 0 0,17 2 0 0 0,-24 0-111 0 0,1 0-1 0 0,0 0 1 0 0,-1 1-1 0 0,1-1 1 0 0,-1 1 0 0 0,1 0-1 0 0,-1 1 1 0 0,0-1-1 0 0,6 5 1 0 0,-9-7-2 0 0,11 11 0 0 0,-9-5 0 0 0,-1-3 0 0 0,2 4-22 0 0,0 0 1 0 0,-1 1-1 0 0,0-1 0 0 0,0 0 1 0 0,0 1-1 0 0,-1-1 0 0 0,0 0 1 0 0,0 13-1 0 0,-2-14 10 0 0,1-1-1 0 0,-1 1 1 0 0,0-1-1 0 0,0 1 1 0 0,0-1 0 0 0,-1 0-1 0 0,0 0 1 0 0,0 0 0 0 0,0 0-1 0 0,0 0 1 0 0,-1 0 0 0 0,-6 8-1 0 0,-52 76-203 0 0,-1-1-13 0 0,64-93-3241 0 0,8-13 661 0 0,-1 7 737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5:49.1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 9 15752 0 0,'8'-8'2485'0'0,"-9"10"-1639"0"0,-7 12 300 0 0,-5 10-94 0 0,4-11-829 0 0,0 0 0 0 0,2 1 1 0 0,-1 0-1 0 0,2 0 0 0 0,0 1 1 0 0,-6 22-1 0 0,4-12 127 0 0,-15 31 1 0 0,17-44-302 0 0,2 0 0 0 0,-1 0 1 0 0,1 1-1 0 0,1-1 0 0 0,1 1 1 0 0,-1 0-1 0 0,2 0 0 0 0,0 0 1 0 0,0 0-1 0 0,3 18 0 0 0,-2-29-48 0 0,0 0-1 0 0,0 0 1 0 0,1-1-1 0 0,-1 1 1 0 0,1 0-1 0 0,-1 0 0 0 0,1 0 1 0 0,1 3-1 0 0,7 0 43 0 0,-4-2 9 0 0,-2-2-43 0 0,-1 0-1 0 0,1 0 1 0 0,0 0 0 0 0,-1 0-1 0 0,1-1 1 0 0,0 1-1 0 0,0-1 1 0 0,-1 0 0 0 0,1 1-1 0 0,0-1 1 0 0,0 0 0 0 0,0-1-1 0 0,3 1 1 0 0,0-2 2 0 0,0 1-1 0 0,0-1 1 0 0,0 0-1 0 0,-1 0 1 0 0,10-6-1 0 0,-2 0-369 0 0,1 0 0 0 0,-2-1 0 0 0,23-21 0 0 0,-13 8-928 0 0,0-5-65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5:49.4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53 12784 0 0,'0'0'1157'0'0,"3"1"-786"0"0,-1 0-60 0 0,0-1 1 0 0,0 1-1 0 0,-1-1 1 0 0,1 1-1 0 0,0-1 1 0 0,0 0-1 0 0,0 0 1 0 0,0 0 0 0 0,0 0-1 0 0,0 0 1 0 0,0 0-1 0 0,0-1 1 0 0,0 1-1 0 0,0-1 1 0 0,4-1-1 0 0,30-16 2593 0 0,-3 0-1671 0 0,-32 18-1238 0 0,0 0 0 0 0,-1 0 0 0 0,1-1 0 0 0,0 1 0 0 0,0 0 1 0 0,-1 0-1 0 0,1-1 0 0 0,-1 1 0 0 0,1 0 0 0 0,0-1 0 0 0,-1 1 0 0 0,1-1 1 0 0,-1 1-1 0 0,1-1 0 0 0,-1 1 0 0 0,1-1 0 0 0,-1 1 0 0 0,1-1 1 0 0,-1 1-1 0 0,1-1 0 0 0,-1 0 0 0 0,0 1 0 0 0,1-1 0 0 0,-1 0 0 0 0,0 1 1 0 0,0-1-1 0 0,0 0 0 0 0,1 1 0 0 0,-1-2 0 0 0,0 1-320 0 0</inkml:trace>
  <inkml:trace contextRef="#ctx0" brushRef="#br0" timeOffset="1">0 258 14888 0 0,'0'0'1487'0'0,"2"0"-1357"0"0,3 0 118 0 0,0-1 0 0 0,0 0 1 0 0,-1 0-1 0 0,1-1 0 0 0,0 1 0 0 0,0-1 0 0 0,-1 0 1 0 0,1-1-1 0 0,-1 1 0 0 0,0-1 0 0 0,1 1 1 0 0,-1-1-1 0 0,4-5 0 0 0,24-13 658 0 0,-28 18-854 0 0,0 1 1 0 0,0-1-1 0 0,-1 0 0 0 0,1 0 1 0 0,5-6-1 0 0,-2 0-69 0 0,4-2-63 0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5:49.9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0 186 12440 0 0,'0'0'1125'0'0,"1"-1"-928"0"0,8-2-338 0 0,2-2 1183 0 0,-1 1 1 0 0,1 0 0 0 0,0 1-1 0 0,21-3 1 0 0,-21 4 101 0 0,0 0 0 0 0,19-7 0 0 0,-20 5-673 0 0,-1 1 0 0 0,1 1 0 0 0,0 0 0 0 0,0 0 0 0 0,12 0 1 0 0,0 2 194 0 0,-21 0-371 0 0,4 1-94 0 0,-5-1-195 0 0,1 0 1 0 0,-1 0-1 0 0,0 0 0 0 0,1 0 0 0 0,-1 0 0 0 0,0 0 0 0 0,1 0 0 0 0,-1 0 1 0 0,1 0-1 0 0,-1 0 0 0 0,0 0 0 0 0,1 0 0 0 0,-1 0 0 0 0,0 0 0 0 0,1 1 1 0 0,-1-1-1 0 0,0 0 0 0 0,1 0 0 0 0,-1 0 0 0 0,0 1 0 0 0,0-1 0 0 0,1 0 1 0 0,-1 0-1 0 0,0 1 0 0 0,0-1 0 0 0,1 0 0 0 0,-1 1 0 0 0,1 3-25 0 0,0 1-1 0 0,0-1 1 0 0,0 1 0 0 0,0 0-1 0 0,-1-1 1 0 0,0 1-1 0 0,0 0 1 0 0,-1 0 0 0 0,1-1-1 0 0,-1 1 1 0 0,0-1 0 0 0,-3 9-1 0 0,-40 96-1286 0 0,18-48 911 0 0,15-37 278 0 0,8-18 63 0 0,-1 1-1 0 0,2-1 0 0 0,-1 1 1 0 0,1 0-1 0 0,-3 12 1 0 0,3-5-94 0 0,2-12 113 0 0,-1 0 0 0 0,1 0-1 0 0,-1 0 1 0 0,1 0-1 0 0,0 0 1 0 0,0 0 0 0 0,0 0-1 0 0,0 0 1 0 0,0 0-1 0 0,1 0 1 0 0,-1 0 0 0 0,1 0-1 0 0,-1 0 1 0 0,2 3-1 0 0,-2-3-60 0 0,6 11 32 0 0,-1-12 99 0 0,-3 0-24 0 0,1 0 18 0 0,0 0 1 0 0,0 0 0 0 0,-1 0-1 0 0,1 0 1 0 0,0 0 0 0 0,0-1-1 0 0,0 1 1 0 0,0-1 0 0 0,0 0-1 0 0,0 0 1 0 0,0 0 0 0 0,0 0-1 0 0,0 0 1 0 0,0-1 0 0 0,0 1 0 0 0,-1-1-1 0 0,1 0 1 0 0,0 0 0 0 0,0 0-1 0 0,0 0 1 0 0,-1 0 0 0 0,5-4-1 0 0,8-3 109 0 0,-4 3-135 0 0,-1-1 1 0 0,0 0 0 0 0,-1 0 0 0 0,1-1-1 0 0,9-11 1 0 0,24-24-861 0 0,-15 15-5384 0 0,-14 13-1060 0 0</inkml:trace>
  <inkml:trace contextRef="#ctx0" brushRef="#br0" timeOffset="1">461 135 16783 0 0,'0'0'382'0'0,"2"-1"54"0"0,26-7 918 0 0,-1-2 0 0 0,39-20 0 0 0,-10 4 1074 0 0,-44 20-2094 0 0,-1 0 0 0 0,14-11 1 0 0,-7 6-190 0 0,-15 9-109 0 0,1 0-98 0 0,-1-1 1 0 0,1 1-1 0 0,-1-1 0 0 0,5-4 0 0 0,-7 6-343 0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5:50.2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6912 0 0,'0'0'528'0'0,"0"2"-342"0"0,2 3 730 0 0,0 0 0 0 0,-1 0 0 0 0,1 0 0 0 0,-1 0 0 0 0,-1 0-1 0 0,1 1 1 0 0,-1-1 0 0 0,0 0 0 0 0,0 9 0 0 0,-1-12-692 0 0,1 0 1 0 0,0-1-1 0 0,0 1 0 0 0,0 0 1 0 0,0-1-1 0 0,0 1 1 0 0,0 0-1 0 0,1-1 0 0 0,-1 1 1 0 0,1 1-1 0 0,2 10 937 0 0,-3 3-470 0 0,0-1-121 0 0,0 0 0 0 0,-4 26 0 0 0,3-36-524 0 0,1 0 0 0 0,0 0 0 0 0,0-1-1 0 0,0 1 1 0 0,1 0 0 0 0,-1 0-1 0 0,4 8 1 0 0,1 18-145 0 0,-5-30-66 0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5:50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16208 0 0,'0'0'743'0'0,"1"2"-17"0"0,7 7-477 0 0,-1 0 0 0 0,0 1 0 0 0,0-1 0 0 0,7 16 0 0 0,-11-18 135 0 0,0 0 1 0 0,-1 0-1 0 0,0 1 0 0 0,0-1 0 0 0,0 1 0 0 0,0 13 1 0 0,0 49 1351 0 0,-2-52-1423 0 0,-8 143 1513 0 0,1-50-1263 0 0,6-90-649 0 0,-1 72-1475 0 0,5-61-7138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33:39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13448 0 0,'0'0'14'0'0,"0"0"1"0"0,0 0 0 0 0,-1 0 0 0 0,1 0 0 0 0,0 1 0 0 0,0-1 0 0 0,0 0-1 0 0,0 0 1 0 0,0 0 0 0 0,-1 1 0 0 0,1-1 0 0 0,0 0 0 0 0,0 0-1 0 0,0 0 1 0 0,0 1 0 0 0,0-1 0 0 0,0 0 0 0 0,0 0 0 0 0,0 0 0 0 0,0 1-1 0 0,0-1 1 0 0,0 0 0 0 0,0 0 0 0 0,0 1 0 0 0,0-1 0 0 0,0 0-1 0 0,0 0 1 0 0,0 1 0 0 0,0-1 0 0 0,0 0 0 0 0,0 0 0 0 0,0 0 0 0 0,0 1-1 0 0,0-1 1 0 0,0 0 0 0 0,0 0 0 0 0,1 0 0 0 0,-1 1 0 0 0,0-1-1 0 0,0 0 1 0 0,0 0 0 0 0,0 0 0 0 0,1 1 0 0 0,-1-1 0 0 0,0 0 0 0 0,0 0-1 0 0,0 0 1 0 0,1 0 0 0 0,-1 0 0 0 0,0 0 0 0 0,0 0 0 0 0,0 1-1 0 0,1-1 1 0 0,-1 0 0 0 0,0 0 0 0 0,0 0 0 0 0,1 0 0 0 0,-1 0 0 0 0,0 0-1 0 0,0 0 1 0 0,0 0 0 0 0,1 0 0 0 0,-1 0 0 0 0,0 0 0 0 0,0 0 0 0 0,1-1-1 0 0,-1 1 1 0 0,0 1 13 0 0,-1 0 0 0 0,1-1 0 0 0,-1 1 0 0 0,1 0 0 0 0,0 0 0 0 0,-1 0-1 0 0,1-1 1 0 0,0 1 0 0 0,-1 0 0 0 0,1 0 0 0 0,0 0 0 0 0,0 0 0 0 0,0 0 0 0 0,0 0 0 0 0,0 1 0 0 0,1 1 234 0 0,-1 1 1 0 0,1-1 0 0 0,-1 1-1 0 0,0 0 1 0 0,-1 6 0 0 0,1-7-3 0 0,-1 0 1 0 0,1 0-1 0 0,0 0 1 0 0,0 0 0 0 0,0 1-1 0 0,1-1 1 0 0,-1 0 0 0 0,1 0-1 0 0,1 4 1 0 0,-1-3-18 0 0,1 1 1 0 0,-1-1-1 0 0,-1 1 0 0 0,1-1 1 0 0,0 6-1 0 0,2 14 560 0 0,-2-16-621 0 0,2 1 63 0 0,-1 1 0 0 0,-1-1 0 0 0,1 14 0 0 0,0 14 232 0 0,-1-26-429 0 0,0 0 0 0 0,-1 0 0 0 0,-1 0-1 0 0,-2 18 1 0 0,1-12-2 0 0,-2 31-1 0 0,1-1 4 0 0,3-38-54 0 0,0-1 0 0 0,0 1 0 0 0,2 9 0 0 0,0 16-275 0 0,-2-28 172 0 0,0 1-141 0 0,0 0 1 0 0,0 0-1 0 0,1 0 0 0 0,-1-1 1 0 0,2 1-1 0 0,-1 0 1 0 0,4 10-1 0 0,-1-1-1298 0 0,-4-1-69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0:32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1 142 11520 0 0,'0'0'2630'0'0,"2"-1"-1062"0"0,45-29 4978 0 0,-33 20-5333 0 0,0-1-1 0 0,24-23 1 0 0,-31 26-1141 0 0,0 1 1 0 0,1 0 0 0 0,0 0-1 0 0,1 1 1 0 0,0 0-1 0 0,17-9 1 0 0</inkml:trace>
  <inkml:trace contextRef="#ctx0" brushRef="#br0" timeOffset="1">98 193 2760 0 0,'1'-1'3522'0'0,"23"-12"5741"0"0,1-3-4421 0 0,44-41-1223 0 0,-36 35-3193 0 0,1-3-2599 0 0,-25 17 25 0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5:51.3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 52 10800 0 0,'0'0'496'0'0,"-4"-8"157"0"0,-5 4-640 0 0,8 3 1 0 0,0 1 0 0 0,0 0 1 0 0,0-1-1 0 0,0 1 0 0 0,0-1 0 0 0,0 0 0 0 0,0 1 0 0 0,0-1 0 0 0,0 0 0 0 0,1 1 1 0 0,-3-3-1 0 0,0 0 753 0 0,0 0 1 0 0,0 1-1 0 0,0-1 1 0 0,0 1 0 0 0,-1-1-1 0 0,1 1 1 0 0,-1 0-1 0 0,1 1 1 0 0,-6-3 0 0 0,-2-1 829 0 0,5 7-887 0 0,5-1-641 0 0,0-1 1 0 0,0 1-1 0 0,-1-1 1 0 0,1 1-1 0 0,0-1 0 0 0,0 1 1 0 0,0 0-1 0 0,0 0 1 0 0,0 0-1 0 0,0-1 0 0 0,0 1 1 0 0,0 0-1 0 0,0 0 1 0 0,1 0-1 0 0,-1 0 0 0 0,0 1 1 0 0,1-1-1 0 0,-1 0 1 0 0,0 0-1 0 0,1 0 1 0 0,-1 3-1 0 0,-3 10-6 0 0,1 1 1 0 0,0 0-1 0 0,-1 29 0 0 0,5-1-83 0 0,2 0 0 0 0,2-1 0 0 0,18 76 0 0 0,-20-106-5 0 0,1 0 0 0 0,0 0 0 0 0,1 0 0 0 0,1-1-1 0 0,0 0 1 0 0,0 0 0 0 0,13 15 0 0 0,-14-18-19 0 0,1-2 0 0 0,1 1 0 0 0,-1-1 0 0 0,1 0 0 0 0,0 0 1 0 0,0-1-1 0 0,1 0 0 0 0,-1 0 0 0 0,1-1 0 0 0,0 0 0 0 0,14 5 0 0 0,-17-8-137 0 0,0 0 0 0 0,1 0 0 0 0,-1 0 0 0 0,0-1 0 0 0,1 0 0 0 0,-1 0 0 0 0,1 0-1 0 0,-1-1 1 0 0,1 1 0 0 0,-1-1 0 0 0,0-1 0 0 0,9-2 0 0 0,-6 1-365 0 0,-1 0 1 0 0,1-1-1 0 0,-1 1 0 0 0,0-2 1 0 0,-1 1-1 0 0,1-1 0 0 0,9-9 1 0 0,9-13-1311 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5:51.7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1 183 7832 0 0,'0'0'602'0'0,"7"-4"1285"0"0,0-3-23 0 0,-5 5-1318 0 0,0 0-1 0 0,0 1 1 0 0,0-1-1 0 0,-1 1 1 0 0,1-1-1 0 0,4-1 1 0 0,3-2 845 0 0,-1 0 1 0 0,13-11-1 0 0,-14 10-891 0 0,0 1 1 0 0,1 0-1 0 0,-1 0 0 0 0,10-4 0 0 0,37-25 692 0 0,-42 27-1221 0 0,1 0 0 0 0,-1-1 0 0 0,0 0 0 0 0,17-17 0 0 0,-24 16-511 0 0,-5 5-2785 0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5:52.0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56 1840 0 0,'0'2'133'0'0,"0"8"7209"0"0,0-2-4967 0 0,1 19 5789 0 0,0-21-7750 0 0,-1-1 1 0 0,1 1 0 0 0,0-1 0 0 0,1 0-1 0 0,2 8 1 0 0,6 9 94 0 0,20 35-1 0 0,-30-57-533 0 0,0 1-1 0 0,0-1 1 0 0,1 1 0 0 0,-1-1-1 0 0,0 1 1 0 0,1-1-1 0 0,-1 1 1 0 0,0-1-1 0 0,1 0 1 0 0,-1 1 0 0 0,1-1-1 0 0,-1 1 1 0 0,0-1-1 0 0,1 0 1 0 0,-1 0-1 0 0,1 1 1 0 0,-1-1 0 0 0,1 0-1 0 0,-1 0 1 0 0,1 1-1 0 0,-1-1 1 0 0,1 0 0 0 0,-1 0-1 0 0,1 0 1 0 0,0 0-1 0 0,-1 0 1 0 0,1 0-1 0 0,0 0 1 0 0</inkml:trace>
  <inkml:trace contextRef="#ctx0" brushRef="#br0" timeOffset="1">130 0 4144 0 0,'0'0'319'0'0,"0"3"190"0"0,0 2 1441 0 0,1 1 0 0 0,-1-1-1 0 0,1 1 1 0 0,2 5 0 0 0,9 20 2655 0 0,-2-12-3330 0 0,16 22 1 0 0,-3-9-1178 0 0,2 7-2276 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5:52.4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1 109 11056 0 0,'0'0'1001'0'0,"2"0"-822"0"0,7-3 1210 0 0,0-1 0 0 0,0 0 0 0 0,0-1 0 0 0,-1 1 1 0 0,1-2-1 0 0,11-9 0 0 0,26-15 346 0 0,-15 8-1432 0 0,-10 6-2043 0 0</inkml:trace>
  <inkml:trace contextRef="#ctx0" brushRef="#br0" timeOffset="1">206 137 5064 0 0,'1'0'4869'0'0,"36"-4"1844"0"0,-29 3-5894 0 0,-1 0 1 0 0,1 0 0 0 0,0 0 0 0 0,0 1 0 0 0,8 1 0 0 0,-13-1-559 0 0,0 1 0 0 0,-1 0 0 0 0,1 0 0 0 0,0 1 0 0 0,4 2 0 0 0,6 2 510 0 0,-11-5-691 0 0,0 0 1 0 0,-1 0-1 0 0,1 0 0 0 0,-1 1 1 0 0,0-1-1 0 0,1 0 0 0 0,-1 0 1 0 0,0 1-1 0 0,0-1 1 0 0,1 1-1 0 0,-1-1 0 0 0,0 1 1 0 0,-1 0-1 0 0,1-1 0 0 0,0 1 1 0 0,0 0-1 0 0,-1-1 0 0 0,1 3 1 0 0,7 37 73 0 0,-7-32-170 0 0,0 1 16 0 0,0 0 0 0 0,-1-1 0 0 0,-1 1 0 0 0,-2 15 0 0 0,1-6 0 0 0,-1 1 0 0 0,1-11 0 0 0,1-1 0 0 0,0 1 0 0 0,0 12 0 0 0,1-20 0 0 0,0-1 0 0 0,0 0 0 0 0,0 0 0 0 0,0 1 0 0 0,0-1 0 0 0,0 0 0 0 0,0 1 0 0 0,0-1 0 0 0,0 0 0 0 0,0 1 0 0 0,0-1 0 0 0,0 0 0 0 0,0 0 0 0 0,0 1 0 0 0,0-1 0 0 0,0 0 0 0 0,0 1 0 0 0,0-1 0 0 0,0 0 0 0 0,1 0 0 0 0,-1 1 0 0 0,0-1 0 0 0,0 0 0 0 0,0 1 0 0 0,1-1 0 0 0,-1 0 0 0 0,0 0 0 0 0,0 0 0 0 0,0 1 0 0 0,1-1 0 0 0,-1 0 0 0 0,0 0 0 0 0,1 0 0 0 0,-1 0 0 0 0,0 0 0 0 0,0 1 0 0 0,1-1 0 0 0,-1 0 0 0 0,0 0 0 0 0,1 0 0 0 0,-1 0 0 0 0,0 0 0 0 0,0 0 0 0 0,1 0 0 0 0,-1 0 0 0 0,0 0 0 0 0,1 0 0 0 0,-1 0 0 0 0,0 0 0 0 0,1 0 0 0 0,-1 0 0 0 0,0 0 0 0 0,0-1 0 0 0,1 1 0 0 0,-1 0 0 0 0,0 0 0 0 0,1 0 0 0 0,-1 0 0 0 0,0-1 0 0 0,0 1 0 0 0,1 0 0 0 0,-1 0 0 0 0,0 0 0 0 0,0-1 0 0 0,6-3-1 0 0,-1-1-1 0 0,0 1 0 0 0,0-1 1 0 0,-1 0-1 0 0,1 0 1 0 0,-1-1-1 0 0,0 1 0 0 0,-1-1 1 0 0,1 0-1 0 0,2-7 1 0 0,7-10-283 0 0,0 4-1287 0 0,0 0-557 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5:52.8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1 177 17503 0 0,'0'0'1759'0'0,"1"2"-1614"0"0,2 1 238 0 0,0 1 0 0 0,0 0 0 0 0,0 0-1 0 0,0 0 1 0 0,-1 0 0 0 0,0 0 0 0 0,0 0-1 0 0,0 1 1 0 0,1 5 0 0 0,1 7 586 0 0,3 21 1 0 0,-1-6-594 0 0,2 30-359 0 0,2 14-101 0 0,-2-34-3097 0 0</inkml:trace>
  <inkml:trace contextRef="#ctx0" brushRef="#br0" timeOffset="1">209 130 18223 0 0,'0'0'836'0'0,"2"0"-18"0"0,6 0-160 0 0,0-1 1 0 0,1 0 0 0 0,-1-1 0 0 0,0 1-1 0 0,0-2 1 0 0,0 1 0 0 0,14-6 0 0 0,-10 3-584 0 0,-7 2 18 0 0,0 0 1 0 0,1 0-1 0 0,-2 0 0 0 0,1 0 1 0 0,4-4-1 0 0,10-7 7 0 0,-15 11-120 0 0,0 1-1 0 0,0-1 1 0 0,0 0 0 0 0,-1 0-1 0 0,1 0 1 0 0,-1-1 0 0 0,6-6 0 0 0,6-18-3223 0 0,-11 16 1493 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5:53.2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10136 0 0,'-1'2'318'0'0,"0"1"1"0"0,1-1 0 0 0,-1 1-1 0 0,1 0 1 0 0,0-1 0 0 0,-1 1 0 0 0,1 0-1 0 0,0-1 1 0 0,0 1 0 0 0,1 0-1 0 0,-1-1 1 0 0,1 1 0 0 0,-1-1-1 0 0,3 6 1 0 0,1 2 2364 0 0,0 0-1 0 0,8 12 0 0 0,-2-2-2375 0 0,13 23 1835 0 0,-13-24-1911 0 0,-1-1-1 0 0,11 33 0 0 0,-4-5-20 0 0,8 29 139 0 0,-15-39-548 0 0,26 59 0 0 0,-29-80-898 0 0,1-2-279 0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5:53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7368 0 0,'0'0'568'0'0,"2"-1"26"0"0,-1 1-94 0 0,1-1 0 0 0,0 1 0 0 0,-1-1 0 0 0,1 1 0 0 0,0-1 0 0 0,0 1-1 0 0,-1 0 1 0 0,1 0 0 0 0,0 0 0 0 0,0 0 0 0 0,-1 0 0 0 0,1 1 0 0 0,0-1-1 0 0,-1 0 1 0 0,1 1 0 0 0,0-1 0 0 0,-1 1 0 0 0,1 0 0 0 0,0-1 0 0 0,2 3-1 0 0,5 2 743 0 0,-5-3-884 0 0,-1 1-1 0 0,1-1 1 0 0,0 1 0 0 0,-1-1-1 0 0,1 1 1 0 0,4 5 0 0 0,11 16 265 0 0,-1 1-1 0 0,-1 0 1 0 0,-1 1 0 0 0,-2 1 0 0 0,14 32 0 0 0,25 48 166 0 0,-35-62-555 0 0,17 74 0 0 0,-18-53-254 0 0,9 43-24 0 0,-12-35-1806 0 0,-4-41-7404 0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5:54.0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1 11056 0 0,'0'0'852'0'0,"-9"13"-283"0"0,6-4 1294 0 0,0 1 0 0 0,0-1 0 0 0,0 11-1 0 0,-3 7-944 0 0,1-3-497 0 0,0 0 1 0 0,2 1-1 0 0,-1 35 0 0 0,4-43-374 0 0,0-1-1 0 0,2 1 1 0 0,0-1-1 0 0,0 0 1 0 0,2 1-1 0 0,7 20 1 0 0,-8-28-69 0 0,1-1 1 0 0,0 0 0 0 0,1 0-1 0 0,-1 0 1 0 0,2 0 0 0 0,-1-1-1 0 0,1 0 1 0 0,0 0 0 0 0,0-1-1 0 0,1 1 1 0 0,0-1 0 0 0,15 10-1 0 0,-21-16-107 0 0,0 1-1 0 0,1-1 1 0 0,-1 1 0 0 0,0-1-1 0 0,0 1 1 0 0,1-1-1 0 0,-1 0 1 0 0,0 1 0 0 0,0-1-1 0 0,1 0 1 0 0,-1 0-1 0 0,0 0 1 0 0,1 0 0 0 0,-1 0-1 0 0,2-1 1 0 0,10-2-7260 0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5:54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 13360 0 0,'0'0'1209'0'0,"1"1"-994"0"0,2-1-114 0 0,0 0 0 0 0,0 1 0 0 0,0-1 0 0 0,0-1 0 0 0,-1 1 0 0 0,1 0 0 0 0,0-1 0 0 0,0 1 0 0 0,0-1 0 0 0,-1 0 0 0 0,1 0 0 0 0,0 0 0 0 0,-1-1 0 0 0,4-1 0 0 0,-2 1 604 0 0,1 0 0 0 0,0 0 0 0 0,-1 1 0 0 0,7-2-1 0 0,10-1 868 0 0,-13 3-483 0 0,0-1 1 0 0,14 0-1 0 0,-23 14-925 0 0,-2 1-197 0 0,-11 23 0 0 0,1 1-350 0 0,4-18-349 0 0,8-17 317 0 0,1-2 336 0 0,0 1 0 0 0,0 0 0 0 0,-1-1-1 0 0,1 1 1 0 0,0 0 0 0 0,0 0-1 0 0,0-1 1 0 0,0 1 0 0 0,0 0 0 0 0,0-1-1 0 0,0 1 1 0 0,0 0 0 0 0,0 0 0 0 0,1-1-1 0 0,-1 1 1 0 0,0 0 0 0 0,0-1 0 0 0,1 1-1 0 0,-1 0 1 0 0,0-1 0 0 0,1 1 0 0 0,-1-1-1 0 0,1 1 1 0 0,0 1 0 0 0,12 15-1202 0 0,-12-16 1375 0 0,2 2-144 0 0,0 1-1 0 0,1-1 0 0 0,-1 0 1 0 0,1 0-1 0 0,5 3 0 0 0,-2-4 76 0 0,-6-2-5 0 0,1 0 1 0 0,-1 1-1 0 0,1-1 0 0 0,-1 1 1 0 0,1-1-1 0 0,-1 1 1 0 0,1 0-1 0 0,2 1 0 0 0,7-1 614 0 0,-10-1-586 0 0,-1 0 1 0 0,1 0-1 0 0,0 0 1 0 0,-1 0 0 0 0,1-1-1 0 0,0 1 1 0 0,-1 0-1 0 0,1 0 1 0 0,0 1 0 0 0,-1-1-1 0 0,1 0 1 0 0,0 0-1 0 0,-1 0 1 0 0,1 0-1 0 0,0 1 1 0 0,-1-1 0 0 0,1 0-1 0 0,0 0 1 0 0,-1 1-1 0 0,1-1 1 0 0,-1 1 0 0 0,1-1-1 0 0,-1 0 1 0 0,2 2-1 0 0,0 2 144 0 0,0-3-113 0 0,-1 1-1 0 0,0-1 1 0 0,0 1 0 0 0,-1 0-1 0 0,1-1 1 0 0,0 1 0 0 0,0 0 0 0 0,-1-1-1 0 0,1 1 1 0 0,-1 0 0 0 0,1 2-1 0 0,-1 0-29 0 0,0-1 0 0 0,-1 1 0 0 0,1 0-1 0 0,-1-1 1 0 0,0 1 0 0 0,0 0-1 0 0,0-1 1 0 0,0 1 0 0 0,0-1 0 0 0,-1 0-1 0 0,0 1 1 0 0,1-1 0 0 0,-1 0 0 0 0,-1 0-1 0 0,1 0 1 0 0,0 0 0 0 0,-4 2 0 0 0,0 1-353 0 0,-8 4 682 0 0,13-10-842 0 0,1 0 0 0 0,-1 0 0 0 0,0 1 0 0 0,0-1 0 0 0,1 0-1 0 0,-1 0 1 0 0,0 0 0 0 0,1 0 0 0 0,-1 0 0 0 0,0-1 0 0 0,0 1-1 0 0,1 0 1 0 0,-1 0 0 0 0,-1-1 0 0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5:54.8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0 124 11520 0 0,'0'0'886'0'0,"2"0"-582"0"0,4 0 252 0 0,0 0-1 0 0,0-1 1 0 0,0 1 0 0 0,-1-1-1 0 0,1-1 1 0 0,0 1-1 0 0,-1-1 1 0 0,9-4-1 0 0,3 1 693 0 0,-7 1-768 0 0,0 0 0 0 0,-1 0 0 0 0,0-1 0 0 0,1 0 0 0 0,-1-1 0 0 0,-1 0 0 0 0,1 0 0 0 0,11-12 0 0 0,-9 9-822 0 0,-8 6 453 0 0,1 1 0 0 0,-1-1-1 0 0,0 0 1 0 0,0 0 0 0 0,3-3-1 0 0,-5 5-664 0 0,-1-1 0 0 0,1 1 0 0 0,0 0 0 0 0,-1 0 0 0 0,1-1 0 0 0,-1 1 0 0 0,1 0 0 0 0,-1 0 0 0 0,0-1 0 0 0,0 1 0 0 0,1-1 0 0 0,-1 0 0 0 0</inkml:trace>
  <inkml:trace contextRef="#ctx0" brushRef="#br0" timeOffset="1">136 76 13704 0 0,'0'2'629'0'0,"-4"9"-32"0"0,1 7-335 0 0,6 2 761 0 0,-1-12-39 0 0,-1-1 0 0 0,1 1-1 0 0,0 0 1 0 0,5 11 0 0 0,-6-16-770 0 0,0-1-1 0 0,0 1 1 0 0,-1 0-1 0 0,1 0 1 0 0,-1-1 0 0 0,1 1-1 0 0,-1 0 1 0 0,0 4-1 0 0,0-4-171 0 0,0 0-1 0 0,0-1 1 0 0,0 1-1 0 0,1 0 0 0 0,-1 0 1 0 0,2 3-1 0 0,-2-5-145 0 0,0 0 68 0 0,0 0 0 0 0,1-1 0 0 0,-1 1 0 0 0,0 0 0 0 0,0-1 0 0 0,0 1 0 0 0,1 0 0 0 0,-1-1 0 0 0,0 1 0 0 0,1 0 0 0 0,-1-1 0 0 0,0 1 0 0 0,1 0 0 0 0,-1-1 0 0 0,1 1 0 0 0,-1-1 0 0 0,1 1 0 0 0,-1-1 0 0 0,1 1 0 0 0,-1-1 0 0 0,1 0 0 0 0,0 1 0 0 0,-1-1 0 0 0,1 0 0 0 0,0 1 0 0 0,-1-1 0 0 0,1 0 0 0 0,0 0 0 0 0,-1 0 0 0 0,1 1 0 0 0,0-1 0 0 0,-1 0 0 0 0,2 0 0 0 0,0 0-311 0 0,0 0-1 0 0,-1 0 1 0 0,1 0 0 0 0,0 0 0 0 0,0 0 0 0 0,-1 0 0 0 0,1-1 0 0 0,0 1 0 0 0,-1 0 0 0 0,1-1 0 0 0,2-1 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0:33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97 12896 0 0,'0'0'997'0'0,"4"-8"-618"0"0,-3 5-127 0 0,1 1 1 0 0,0-1-1 0 0,0 1 1 0 0,0 0 0 0 0,0 0-1 0 0,1-1 1 0 0,-1 2-1 0 0,3-3 1 0 0,10-9 1628 0 0,-10 8-1252 0 0,0 0-1 0 0,0 1 1 0 0,1 0-1 0 0,0 0 1 0 0,0 0-1 0 0,0 1 1 0 0,0 0-1 0 0,0 0 1 0 0,1 0-1 0 0,10-2 1 0 0,-3 0-124 0 0,-9 4-318 0 0,0-1 0 0 0,1 1 1 0 0,-1 0-1 0 0,0 1 0 0 0,1-1 1 0 0,-1 1-1 0 0,1 0 0 0 0,-1 1 1 0 0,8 0-1 0 0,-9 0-135 0 0,-1 0 0 0 0,1 0 0 0 0,0 0-1 0 0,-1 0 1 0 0,1 0 0 0 0,0 1 0 0 0,-1-1 0 0 0,0 1-1 0 0,1 0 1 0 0,-1 0 0 0 0,0 1 0 0 0,0-1 0 0 0,0 0-1 0 0,3 4 1 0 0,-5-4-52 0 0,0 0 0 0 0,1 0 1 0 0,-1 1-1 0 0,0-1 0 0 0,0 1 0 0 0,0-1 0 0 0,-1 1 0 0 0,1-1 1 0 0,0 1-1 0 0,-1-1 0 0 0,0 1 0 0 0,0-1 0 0 0,1 1 1 0 0,-1-1-1 0 0,-1 1 0 0 0,1 3 0 0 0,-2 5-10 0 0,-1 1 0 0 0,-5 15 0 0 0,3-11-42 0 0,-40 105-859 0 0,4-11-147 0 0,39-103 1012 0 0,-1-1 1 0 0,0 1-1 0 0,-6 8 0 0 0,5-9 24 0 0,1 0 0 0 0,0 0-1 0 0,-4 11 1 0 0,4-3 197 0 0,4-14-166 0 0,-1 1-1 0 0,0-1 1 0 0,0 0 0 0 0,0 0 0 0 0,0 0 0 0 0,1 0 0 0 0,-1 0-1 0 0,0 0 1 0 0,0 0 0 0 0,0 0 0 0 0,1 0 0 0 0,-1 0 0 0 0,0 0-1 0 0,0 0 1 0 0,0 0 0 0 0,1 0 0 0 0,-1 0 0 0 0,0 0 0 0 0,0 0-1 0 0,0 0 1 0 0,1 0 0 0 0,-1 0 0 0 0,0 0 0 0 0,0 0 0 0 0,0 0-1 0 0,0 0 1 0 0,1 0 0 0 0,-1 0 0 0 0,0 0 0 0 0,0 0 0 0 0,4-1 38 0 0,12-3 107 0 0,-8 3-112 0 0,-1 0 1 0 0,-1 0-1 0 0,1-1 1 0 0,0 0-1 0 0,0-1 1 0 0,-1 0-1 0 0,1 0 1 0 0,7-4-1 0 0,37-25 216 0 0,-18 13-265 0 0,2-1-215 0 0,-22 13-896 0 0,21-14 1 0 0,-18 9-1485 0 0,-2 0-5637 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5:55.1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299 1 14600 0 0,'0'0'664'0'0,"-1"2"-8"0"0,-2 8-419 0 0,3-1-210 0 0,6 38 4095 0 0,-5-36-3411 0 0,0 0 0 0 0,0 0 0 0 0,7 19 0 0 0,-6-23-706 0 0,-1-1 0 0 0,0 1 0 0 0,1 8 0 0 0,1 6-2265 0 0,1-10-5298 0 0</inkml:trace>
  <inkml:trace contextRef="#ctx0" brushRef="#br0" timeOffset="1">0 519 9672 0 0,'0'0'748'0'0,"2"1"-194"0"0,0 1-38 0 0,0-1-1 0 0,1 0 1 0 0,-1 1-1 0 0,0-1 0 0 0,1 0 1 0 0,-1-1-1 0 0,1 1 1 0 0,-1 0-1 0 0,1-1 1 0 0,0 1-1 0 0,-1-1 0 0 0,1 0 1 0 0,-1 0-1 0 0,1 0 1 0 0,3-1-1 0 0,2 0 586 0 0,0-1 0 0 0,0-1-1 0 0,12-5 1 0 0,8-2 421 0 0,-12 4-921 0 0,0-1 0 0 0,23-14 0 0 0,11-4-160 0 0,-40 20-461 0 0,1 0 1 0 0,-1 0-1 0 0,-1-1 1 0 0,1 0-1 0 0,10-9 1 0 0,15-10-3045 0 0,-27 18 1430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5:55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5528 0 0,'11'0'589'0'0,"15"0"-1172"0"0,20 0 13574 0 0,-27 0-7081 0 0,-18 1-5394 0 0,0 2-435 0 0,0-1 0 0 0,0 1-1 0 0,-1-1 1 0 0,1 1 0 0 0,-1 0-1 0 0,0-1 1 0 0,0 1 0 0 0,0 0-1 0 0,0 0 1 0 0,0-1 0 0 0,0 1-1 0 0,-1 0 1 0 0,1-1 0 0 0,-1 1-1 0 0,0-1 1 0 0,-1 4 0 0 0,-3 21 59 0 0,2-1-136 0 0,-2 41-326 0 0,8-44 90 0 0,-2-20 175 0 0,0 1-1 0 0,-1 0 1 0 0,1-1-1 0 0,-1 1 1 0 0,0 0 0 0 0,0 7-1 0 0,0-1-47 0 0,1-9 99 0 0,-1 0 0 0 0,1 0 0 0 0,0 0 0 0 0,-1 0 0 0 0,1-1 0 0 0,0 1 1 0 0,-1 0-1 0 0,1 0 0 0 0,0 0 0 0 0,0-1 0 0 0,0 1 0 0 0,0 0 0 0 0,0-1 0 0 0,0 1 0 0 0,0-1 0 0 0,0 1 0 0 0,0-1 0 0 0,0 0 1 0 0,2 1-1 0 0,-1-1 20 0 0,1 1 1 0 0,-1-1 0 0 0,1 0 0 0 0,-1 0 0 0 0,0-1 0 0 0,1 1-1 0 0,-1 0 1 0 0,5-2 0 0 0,1-1 16 0 0,-1 0 0 0 0,1 0 0 0 0,0-1-1 0 0,7-5 1 0 0,-5 2-287 0 0,-1 0 0 0 0,12-11-1 0 0,14-18-4104 0 0,-20 16-3220 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5:55.9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15408 0 0,'0'0'1393'0'0,"2"2"-1149"0"0,2 2 261 0 0,1 1 0 0 0,-1 0 0 0 0,0 0-1 0 0,-1 1 1 0 0,1-1 0 0 0,-1 1 0 0 0,0 0 0 0 0,-1-1 0 0 0,1 1 0 0 0,-1 0 0 0 0,0 1 0 0 0,-1-1 0 0 0,1 0-1 0 0,-1 1 1 0 0,0 10 0 0 0,0 22 185 0 0,0-14-479 0 0,-2 0 1 0 0,-4 38-1 0 0,4-31-2464 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5:56.2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15664 0 0,'0'0'3869'0'0,"2"2"-2673"0"0,4 12-668 0 0,1 0 0 0 0,-2 0 1 0 0,0 1-1 0 0,0 0 1 0 0,-2 0-1 0 0,0 0 0 0 0,2 18 1 0 0,3 16-119 0 0,10 5-357 0 0,-17-52-159 0 0,-1 0-1 0 0,1 0 1 0 0,0 0-1 0 0,0 0 1 0 0,0 0 0 0 0,0 0-1 0 0,0 0 1 0 0,0 0-1 0 0,1-1 1 0 0,-1 1-1 0 0,1 0 1 0 0,-1-1-1 0 0,1 1 1 0 0,-1-1-1 0 0,1 0 1 0 0,0 1 0 0 0,0-1-1 0 0,1 1 1 0 0,6 2-1812 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5:56.6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12440 0 0,'2'1'957'0'0,"3"1"-856"0"0,-1 0-1 0 0,1 0 1 0 0,0 0-1 0 0,6 1 1 0 0,-5-2 253 0 0,0 1-1 0 0,-1 0 1 0 0,1 0-1 0 0,5 4 1 0 0,-4-2 138 0 0,-1 0 1 0 0,0 1-1 0 0,-1 0 1 0 0,1 0-1 0 0,-1 1 1 0 0,0 0-1 0 0,0-1 1 0 0,4 8-1 0 0,30 56 2684 0 0,-33-58-2787 0 0,9 23 593 0 0,0-1 0 0 0,16 61 0 0 0,-25-66-769 0 0,-1 1 1 0 0,0 0-1 0 0,-1 47 0 0 0,-15 86 506 0 0,9-149-780 0 0,0-1 0 0 0,-1 1 0 0 0,-6 14 1 0 0,-4 16-186 0 0,10-29 119 0 0,-3 8-1759 0 0,-4-1-3952 0 0,-4 0-2693 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7:55.0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2304 0 0,'0'0'224'0'0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7:55.0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29 10392 0 0,'-2'-8'271'0'0,"2"6"-186"0"0,-1 1 0 0 0,1-1 0 0 0,0 1 0 0 0,-1 0 1 0 0,1-1-1 0 0,-1 1 0 0 0,1-1 0 0 0,-1 1 0 0 0,-3-6 5739 0 0,4 10-5460 0 0,4 97 3306 0 0,-4-95-3615 0 0,0 0 0 0 0,0-1 0 0 0,0 1 0 0 0,-1 0-1 0 0,1-1 1 0 0,-3 7 0 0 0,-2 21 281 0 0,-3 63 490 0 0,0-1-272 0 0,7-34-457 0 0,0-13 43 0 0,2 0 0 0 0,13 92-1 0 0,-5-59-1243 0 0,-4-50-1158 0 0,-1-13 212 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7:55.0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10080 0 0,'-1'1'6133'0'0,"-1"2"-5879"0"0,1 0 1 0 0,0 1 0 0 0,0-1-1 0 0,0 0 1 0 0,1 1-1 0 0,-1-1 1 0 0,1 6 0 0 0,-1 31 755 0 0,1-26-872 0 0,0-3-27 0 0,-4 137 458 0 0,4-134-529 0 0,2 26 1 0 0,0-1 18 0 0,-1-8-332 0 0,0 1-1 0 0,10 52 1 0 0,-6-46-5432 0 0,-1-21-188 0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7:55.0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0 5528 0 0,'-1'1'2497'0'0,"-16"6"3996"0"0,17-3-6002 0 0,0-1 0 0 0,-1 0-1 0 0,1 0 1 0 0,-1 0-1 0 0,0 0 1 0 0,-2 5 0 0 0,2-5-366 0 0,-1 0 0 0 0,1 1 1 0 0,0-1-1 0 0,1 0 0 0 0,-1 1 1 0 0,0 4-1 0 0,3 53 1285 0 0,-3 53-195 0 0,-1-83-1212 0 0,1 1 0 0 0,2 0-1 0 0,5 37 1 0 0,2-10 91 0 0,2 17-327 0 0,-7-54-99 0 0,-2-15 102 0 0,0 0 0 0 0,0 0 0 0 0,2 8 0 0 0,5 2-1042 0 0,-7-2-316 0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7:55.0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2760 0 0,'-12'13'125'0'0,"6"-11"2539"0"0,6 13 6102 0 0,-1 0-5775 0 0,1-11-2900 0 0,0-1 0 0 0,1 0 1 0 0,-1 0-1 0 0,0 0 0 0 0,1 1 0 0 0,0-1 1 0 0,0 0-1 0 0,1 4 0 0 0,-1-4 8 0 0,0 0-1 0 0,0 1 1 0 0,0-1-1 0 0,0 0 1 0 0,-1 1-1 0 0,1-1 1 0 0,-1 1-1 0 0,0-1 1 0 0,-1 5-1 0 0,2 9 5 0 0,2 136 266 0 0,-4-101-302 0 0,0-14-53 0 0,0-19-40 0 0,3 28 0 0 0,2 11-1394 0 0,-3-46 101 0 0,-1 0-339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0:33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1 267 18399 0 0,'0'0'422'0'0,"13"-9"1007"0"0,102-87 4387 0 0,-105 88-5509 0 0,-6 4-127 0 0,0 0-1 0 0,1 0 1 0 0,0 0-1 0 0,0 1 0 0 0,7-5 1 0 0,-1 2 170 0 0,1-1 0 0 0,19-16-1 0 0,12-7-85 0 0,27-15-517 0 0,-60 40 106 0 0,-9 3-37 0 0,1 1 0 0 0,0 0 0 0 0,-1 0 0 0 0,1 0-1 0 0,0 0 1 0 0,0 1 0 0 0,0-1 0 0 0,-1 0 0 0 0,1 1 0 0 0,2-1 0 0 0</inkml:trace>
  <inkml:trace contextRef="#ctx0" brushRef="#br0" timeOffset="1">130 211 13760 0 0,'0'0'1246'0'0,"-1"2"-1022"0"0,-6 24 6250 0 0,5 16-3174 0 0,2-38-3029 0 0,1 3 75 0 0,-1-1 1 0 0,1 0-1 0 0,3 12 0 0 0,0 12-220 0 0,-4-28-128 0 0,1 0 0 0 0,-1 0 0 0 0,0 1 0 0 0,1-1-1 0 0,0 0 1 0 0,-1 0 0 0 0,1-1 0 0 0,0 1 0 0 0,1 3 0 0 0,-1-4-27 0 0,0 1 0 0 0,0-1-1 0 0,0 1 1 0 0,-1-1 0 0 0,1 1 0 0 0,-1-1-1 0 0,1 1 1 0 0,-1 3 0 0 0,0-4-274 0 0,7 3-1540 0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7:55.0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7832 0 0,'0'0'1013'0'0,"-4"7"1478"0"0,3-3-2154 0 0,1-1 0 0 0,0 0 0 0 0,0 0 0 0 0,0 1 0 0 0,0-1 0 0 0,1 0 0 0 0,-1 1 0 0 0,1-1 0 0 0,0 0 0 0 0,0 0 0 0 0,0 0 0 0 0,0 0 0 0 0,1 0 0 0 0,-1 0 0 0 0,3 3 0 0 0,5 15 329 0 0,0 31-159 0 0,-6-42-525 0 0,-1 0 1 0 0,-1 0 0 0 0,1 0 0 0 0,-2 0-1 0 0,1 1 1 0 0,-2 12 0 0 0,0-7-149 0 0,3 23-1 0 0,2-11 553 0 0,-1 0-1 0 0,-2 0 0 0 0,-4 54 1 0 0,-2-8-2293 0 0,4-38 25 0 0,1-20-3630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7:55.0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11088 0 0,'0'0'1001'0'0,"0"3"-822"0"0,1 3 302 0 0,0 0 1 0 0,0 0-1 0 0,0 0 1 0 0,1 1-1 0 0,0-1 1 0 0,3 6 0 0 0,-3-6-238 0 0,1 1 1 0 0,-1-1-1 0 0,0 1 1 0 0,-1 0-1 0 0,1-1 1 0 0,-1 10-1 0 0,0-1 76 0 0,1-1-1 0 0,3 16 1 0 0,-3-15 21 0 0,1 0 0 0 0,-1 17 1 0 0,-2-29-311 0 0,0 51 248 0 0,-9 76 0 0 0,8-113-442 0 0,0 1-1 0 0,1 0 1 0 0,3 18 0 0 0,0 21-1067 0 0,-2-28 671 0 0,0-14 247 0 0,-2 28-1 0 0,-4 39-1104 0 0,3-61 317 0 0,3 33 1 0 0,-1-22-268 0 0,0-17 519 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7:55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10136 0 0,'-1'2'230'0'0,"-5"17"183"0"0,-4 23 0 0 0,10-38-306 0 0,-1 0 1 0 0,1 0 0 0 0,0-1-1 0 0,0 1 1 0 0,1 0 0 0 0,0 5-1 0 0,0-5 87 0 0,0 0 0 0 0,-1 0 0 0 0,1-1-1 0 0,-1 1 1 0 0,-1 6 0 0 0,0 5 640 0 0,1-1 1 0 0,1 1 0 0 0,3 21-1 0 0,-3-22-618 0 0,3 66 1081 0 0,-3-50-963 0 0,-1-16-200 0 0,1 0 0 0 0,2 14 0 0 0,2 2 106 0 0,-2 0-1 0 0,-1 42 0 0 0,1 6-237 0 0,-1 108-503 0 0,-4-97-1175 0 0,2-72 1406 0 0,0 12-1426 0 0,4 36 0 0 0,-3-45-3296 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7:55.0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 11600 0 0,'-1'2'264'0'0,"0"0"-197"0"0,-1 4 66 0 0,0-1 0 0 0,0 1 0 0 0,0 0-1 0 0,1 0 1 0 0,0 0 0 0 0,0 7 0 0 0,1-11-133 0 0,0 1 1 0 0,-1-1-1 0 0,1 0 1 0 0,-1 0-1 0 0,1 0 0 0 0,-1 0 1 0 0,-1 4-1 0 0,1-4 14 0 0,0 1 0 0 0,0-1 0 0 0,1 0 0 0 0,-1 0 0 0 0,1 1 0 0 0,-1-1 0 0 0,1 5 0 0 0,1 18 978 0 0,1 0 0 0 0,1 0 0 0 0,9 33-1 0 0,-11-53-905 0 0,-1 0 0 0 0,1-1-1 0 0,-1 1 1 0 0,0 0-1 0 0,-1 7 1 0 0,1 14 120 0 0,12 153 834 0 0,-11-168-936 0 0,3 23 0 0 0,1 8-25 0 0,-2 160 138 0 0,4-123-567 0 0,-1-21-564 0 0,-5-34 520 0 0,9 94-1326 0 0,-9-111 1279 0 0,-1 0 0 0 0,0-1 0 0 0,0 1 0 0 0,-1 7 0 0 0,0 9-4559 0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7:55.0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 3680 0 0,'0'15'214'0'0,"1"-5"579"0"0,-1 0 0 0 0,-1 0 0 0 0,0-1 1 0 0,-3 16-1 0 0,-5 21 3606 0 0,5 26-1924 0 0,9 7-1081 0 0,2 14-206 0 0,0-33-433 0 0,-4-27-387 0 0,1 10 80 0 0,-3-21-110 0 0,5 27-1 0 0,0 2 4 0 0,0 0-165 0 0,-3-30-200 0 0,2 30 0 0 0,-4-30-158 0 0,4 27 0 0 0,0-14-1377 0 0,-3 0-3683 0 0,-2-17-304 0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7:55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2304 0 0,'0'0'224'0'0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7:55.0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29 10392 0 0,'-2'-8'271'0'0,"2"6"-186"0"0,-1 1 0 0 0,1-1 0 0 0,0 1 0 0 0,-1 0 1 0 0,1-1-1 0 0,-1 1 0 0 0,1-1 0 0 0,-1 1 0 0 0,-3-6 5739 0 0,4 10-5460 0 0,4 97 3306 0 0,-4-95-3615 0 0,0 0 0 0 0,0-1 0 0 0,0 1 0 0 0,-1 0-1 0 0,1-1 1 0 0,-3 7 0 0 0,-2 21 281 0 0,-3 63 490 0 0,0-1-272 0 0,7-34-457 0 0,0-13 43 0 0,2 0 0 0 0,13 92-1 0 0,-5-59-1243 0 0,-4-50-1158 0 0,-1-13 212 0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7:55.0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10080 0 0,'-1'1'6133'0'0,"-1"2"-5879"0"0,1 0 1 0 0,0 1 0 0 0,0-1-1 0 0,0 0 1 0 0,1 1-1 0 0,-1-1 1 0 0,1 6 0 0 0,-1 31 755 0 0,1-26-872 0 0,0-3-27 0 0,-4 137 458 0 0,4-134-529 0 0,2 26 1 0 0,0-1 18 0 0,-1-8-332 0 0,0 1-1 0 0,10 52 1 0 0,-6-46-5432 0 0,-1-21-188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7:55.0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0 5528 0 0,'-1'1'2497'0'0,"-16"6"3996"0"0,17-3-6002 0 0,0-1 0 0 0,-1 0-1 0 0,1 0 1 0 0,-1 0-1 0 0,0 0 1 0 0,-2 5 0 0 0,2-5-366 0 0,-1 0 0 0 0,1 1 1 0 0,0-1-1 0 0,1 0 0 0 0,-1 1 1 0 0,0 4-1 0 0,3 53 1285 0 0,-3 53-195 0 0,-1-83-1212 0 0,1 1 0 0 0,2 0-1 0 0,5 37 1 0 0,2-10 91 0 0,2 17-327 0 0,-7-54-99 0 0,-2-15 102 0 0,0 0 0 0 0,0 0 0 0 0,2 8 0 0 0,5 2-1042 0 0,-7-2-316 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7:55.0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2760 0 0,'-12'13'125'0'0,"6"-11"2539"0"0,6 13 6102 0 0,-1 0-5775 0 0,1-11-2900 0 0,0-1 0 0 0,1 0 1 0 0,-1 0-1 0 0,0 0 0 0 0,1 1 0 0 0,0-1 1 0 0,0 0-1 0 0,1 4 0 0 0,-1-4 8 0 0,0 0-1 0 0,0 1 1 0 0,0-1-1 0 0,0 0 1 0 0,-1 1-1 0 0,1-1 1 0 0,-1 1-1 0 0,0-1 1 0 0,-1 5-1 0 0,2 9 5 0 0,2 136 266 0 0,-4-101-302 0 0,0-14-53 0 0,0-19-40 0 0,3 28 0 0 0,2 11-1394 0 0,-3-46 101 0 0,-1 0-339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0:33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 15552 0 0,'0'0'1407'0'0,"0"2"-1161"0"0,-6 13 1357 0 0,1 0 0 0 0,1 1 0 0 0,-3 26 1 0 0,-2 6-264 0 0,6-28-1043 0 0,1 0 1 0 0,1 0 0 0 0,2 24-1 0 0,-1-15-155 0 0,1-12-394 0 0,1 0 0 0 0,1 1 0 0 0,6 24 0 0 0,-1-9-3039 0 0,-4-13-4788 0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7:55.0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7832 0 0,'0'0'1013'0'0,"-4"7"1478"0"0,3-3-2154 0 0,1-1 0 0 0,0 0 0 0 0,0 0 0 0 0,0 1 0 0 0,0-1 0 0 0,1 0 0 0 0,-1 1 0 0 0,1-1 0 0 0,0 0 0 0 0,0 0 0 0 0,0 0 0 0 0,0 0 0 0 0,1 0 0 0 0,-1 0 0 0 0,3 3 0 0 0,5 15 329 0 0,0 31-159 0 0,-6-42-525 0 0,-1 0 1 0 0,-1 0 0 0 0,1 0 0 0 0,-2 0-1 0 0,1 1 1 0 0,-2 12 0 0 0,0-7-149 0 0,3 23-1 0 0,2-11 553 0 0,-1 0-1 0 0,-2 0 0 0 0,-4 54 1 0 0,-2-8-2293 0 0,4-38 25 0 0,1-20-3630 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7:55.0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11088 0 0,'0'0'1001'0'0,"0"3"-822"0"0,1 3 302 0 0,0 0 1 0 0,0 0-1 0 0,0 0 1 0 0,1 1-1 0 0,0-1 1 0 0,3 6 0 0 0,-3-6-238 0 0,1 1 1 0 0,-1-1-1 0 0,0 1 1 0 0,-1 0-1 0 0,1-1 1 0 0,-1 10-1 0 0,0-1 76 0 0,1-1-1 0 0,3 16 1 0 0,-3-15 21 0 0,1 0 0 0 0,-1 17 1 0 0,-2-29-311 0 0,0 51 248 0 0,-9 76 0 0 0,8-113-442 0 0,0 1-1 0 0,1 0 1 0 0,3 18 0 0 0,0 21-1067 0 0,-2-28 671 0 0,0-14 247 0 0,-2 28-1 0 0,-4 39-1104 0 0,3-61 317 0 0,3 33 1 0 0,-1-22-268 0 0,0-17 519 0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7:55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10136 0 0,'-1'2'230'0'0,"-5"17"183"0"0,-4 23 0 0 0,10-38-306 0 0,-1 0 1 0 0,1 0 0 0 0,0-1-1 0 0,0 1 1 0 0,1 0 0 0 0,0 5-1 0 0,0-5 87 0 0,0 0 0 0 0,-1 0 0 0 0,1-1-1 0 0,-1 1 1 0 0,-1 6 0 0 0,0 5 640 0 0,1-1 1 0 0,1 1 0 0 0,3 21-1 0 0,-3-22-618 0 0,3 66 1081 0 0,-3-50-963 0 0,-1-16-200 0 0,1 0 0 0 0,2 14 0 0 0,2 2 106 0 0,-2 0-1 0 0,-1 42 0 0 0,1 6-237 0 0,-1 108-503 0 0,-4-97-1175 0 0,2-72 1406 0 0,0 12-1426 0 0,4 36 0 0 0,-3-45-3296 0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7:55.0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 11600 0 0,'-1'2'264'0'0,"0"0"-197"0"0,-1 4 66 0 0,0-1 0 0 0,0 1 0 0 0,0 0-1 0 0,1 0 1 0 0,0 0 0 0 0,0 7 0 0 0,1-11-133 0 0,0 1 1 0 0,-1-1-1 0 0,1 0 1 0 0,-1 0-1 0 0,1 0 0 0 0,-1 0 1 0 0,-1 4-1 0 0,1-4 14 0 0,0 1 0 0 0,0-1 0 0 0,1 0 0 0 0,-1 0 0 0 0,1 1 0 0 0,-1-1 0 0 0,1 5 0 0 0,1 18 978 0 0,1 0 0 0 0,1 0 0 0 0,9 33-1 0 0,-11-53-905 0 0,-1 0 0 0 0,1-1-1 0 0,-1 1 1 0 0,0 0-1 0 0,-1 7 1 0 0,1 14 120 0 0,12 153 834 0 0,-11-168-936 0 0,3 23 0 0 0,1 8-25 0 0,-2 160 138 0 0,4-123-567 0 0,-1-21-564 0 0,-5-34 520 0 0,9 94-1326 0 0,-9-111 1279 0 0,-1 0 0 0 0,0-1 0 0 0,0 1 0 0 0,-1 7 0 0 0,0 9-4559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37:55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 3680 0 0,'0'15'214'0'0,"1"-5"579"0"0,-1 0 0 0 0,-1 0 0 0 0,0-1 1 0 0,-3 16-1 0 0,-5 21 3606 0 0,5 26-1924 0 0,9 7-1081 0 0,2 14-206 0 0,0-33-433 0 0,-4-27-387 0 0,1 10 80 0 0,-3-21-110 0 0,5 27-1 0 0,0 2 4 0 0,0 0-165 0 0,-3-30-200 0 0,2 30 0 0 0,-4-30-158 0 0,4 27 0 0 0,0-14-1377 0 0,-3 0-3683 0 0,-2-17-304 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47:27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7368 0 0,'0'0'10802'0'0,"0"2"-9279"0"0,0 10 26 0 0,0-2-863 0 0,0 0 0 0 0,0 0 0 0 0,1 0 0 0 0,0 0 0 0 0,3 10 0 0 0,-3-16-602 0 0,0 0 0 0 0,0 0 0 0 0,-1 0-1 0 0,1 0 1 0 0,-1 0 0 0 0,0 1 0 0 0,0-1 0 0 0,0 0 0 0 0,-2 5 0 0 0,1-4-19 0 0,1-1 0 0 0,0 1 1 0 0,0 0-1 0 0,0 5 0 0 0,1-2-33 0 0,0 0-1 0 0,0-1 0 0 0,-1 1 1 0 0,0-1-1 0 0,0 1 1 0 0,-3 13-1 0 0,3-15-48 0 0,-1 1-1 0 0,2 0 0 0 0,-1 0 1 0 0,1-1-1 0 0,0 1 0 0 0,0-1 1 0 0,1 1-1 0 0,0-1 0 0 0,0 1 1 0 0,0-1-1 0 0,6 10 0 0 0,4 15-614 0 0,-7-17-697 0 0,1-5-402 0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47:27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1 294 17359 0 0,'0'0'1322'0'0,"1"0"-901"0"0,10 2-85 0 0,-1 0 0 0 0,1-1-1 0 0,0 0 1 0 0,-1-1 0 0 0,1 0 0 0 0,14-3 0 0 0,17-3 1956 0 0,47-13 0 0 0,-22 4-1368 0 0,-24 9-472 0 0,-27 5-218 0 0,-1-1 1 0 0,21-6-1 0 0,30-14 57 0 0,-37 10-142 0 0,61-13 1 0 0,-71 22-136 0 0,-2 1 10 0 0,1-2 1 0 0,20-6 0 0 0,4-5 13 0 0,49-9 1 0 0,-30 8 10 0 0,73-28-1 0 0,0 0-1030 0 0,-87 30-2394 0 0,-35 10-5594 0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47:28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4 6912 0 0,'0'0'528'0'0,"-7"-4"4253"0"0,-23 7 3197 0 0,27-2-7738 0 0,0 0 0 0 0,0 0 1 0 0,0 0-1 0 0,0 1 0 0 0,0-1 0 0 0,0 1 1 0 0,1 0-1 0 0,-1-1 0 0 0,1 1 0 0 0,-1 1 0 0 0,1-1 1 0 0,-4 4-1 0 0,3-2-60 0 0,-2 0-66 0 0,1 1 0 0 0,0-1-1 0 0,0 1 1 0 0,0 0 0 0 0,1 1 0 0 0,0-1-1 0 0,0 0 1 0 0,0 1 0 0 0,0 0-1 0 0,1 0 1 0 0,0 0 0 0 0,-2 8 0 0 0,-11 65-88 0 0,14-75-31 0 0,1 0 0 0 0,0 0 0 0 0,0 0 0 0 0,0 0 0 0 0,0 0 0 0 0,1 0 0 0 0,1 5-1 0 0,1 16-245 0 0,-3-25 237 0 0,0 1 1 0 0,0-1-1 0 0,0 1 0 0 0,0-1 0 0 0,1 0 0 0 0,-1 1 0 0 0,0-1 0 0 0,0 0 1 0 0,0 1-1 0 0,1-1 0 0 0,-1 0 0 0 0,0 1 0 0 0,1-1 0 0 0,-1 0 1 0 0,0 1-1 0 0,1-1 0 0 0,-1 0 0 0 0,0 0 0 0 0,1 1 0 0 0,-1-1 0 0 0,1 0 1 0 0,-1 0-1 0 0,0 0 0 0 0,1 0 0 0 0,0 1 0 0 0,13 1-131 0 0,-11-1 37 0 0,-1 0-11 0 0,0-1 0 0 0,1 1 0 0 0,-1-1 0 0 0,1 0 0 0 0,-1 0 0 0 0,1 1 0 0 0,-1-1 0 0 0,1-1 0 0 0,-1 1 0 0 0,1 0 0 0 0,-1-1 0 0 0,1 1 0 0 0,-1-1 0 0 0,0 0 0 0 0,1 0-1 0 0,-1 0 1 0 0,0 0 0 0 0,1 0 0 0 0,-1 0 0 0 0,0-1 0 0 0,3-2 0 0 0,9-6-1768 0 0,21-21-1 0 0,-15 11-3186 0 0,-4 3-400 0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47:28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0 9672 0 0,'0'0'2070'0'0,"-2"2"-919"0"0,0 0-857 0 0,0 1 0 0 0,0-1 1 0 0,0 1-1 0 0,0 0 0 0 0,1 0 0 0 0,-1 0 0 0 0,1 0 1 0 0,0 0-1 0 0,0 0 0 0 0,0 0 0 0 0,0 0 1 0 0,0 1-1 0 0,0 2 0 0 0,0 8 814 0 0,1 26 0 0 0,1-16-369 0 0,0-18-598 0 0,0 0-1 0 0,0 0 0 0 0,1 0 0 0 0,-1 0 0 0 0,2 0 1 0 0,-1 0-1 0 0,3 5 0 0 0,0-1 56 0 0,-4-8-2 0 0,-1-2-179 0 0,0 1 0 0 0,0-1 0 0 0,0 1 0 0 0,1-1 0 0 0,-1 1 0 0 0,0-1 0 0 0,0 0 0 0 0,1 1 0 0 0,-1-1 0 0 0,0 0 0 0 0,0 1 0 0 0,1-1 0 0 0,-1 0 0 0 0,0 1 0 0 0,1-1 0 0 0,-1 0 0 0 0,1 0-1 0 0,-1 1 1 0 0,0-1 0 0 0,1 0 0 0 0,-1 0 0 0 0,1 0 0 0 0,-1 0 0 0 0,1 1 0 0 0,0-1 0 0 0,11 2 167 0 0,-9-2-129 0 0,0-1 0 0 0,1 1 0 0 0,-1 0 0 0 0,0-1 0 0 0,0 0 0 0 0,0 0 0 0 0,0 0 0 0 0,0 0 0 0 0,0 0 0 0 0,0-1 0 0 0,-1 1 0 0 0,1-1 0 0 0,0 0 0 0 0,-1 0 0 0 0,1 0 0 0 0,2-2 0 0 0,2-4 126 0 0,0-1 0 0 0,0 0 0 0 0,7-12 1 0 0,4-5 71 0 0,-17 25-239 0 0,0-1 1 0 0,-1 1-1 0 0,1-1 0 0 0,-1 1 0 0 0,1-1 1 0 0,-1 0-1 0 0,1 1 0 0 0,-1-1 0 0 0,0 0 0 0 0,0 1 1 0 0,1-1-1 0 0,-1 0 0 0 0,-1 1 0 0 0,1-1 0 0 0,0 0 1 0 0,0 1-1 0 0,-1-1 0 0 0,1 0 0 0 0,-1 1 0 0 0,0-3 1 0 0,0 1-3 0 0,0 1 0 0 0,0-1 0 0 0,0 1 0 0 0,-1-1 1 0 0,1 1-1 0 0,-1 0 0 0 0,1 0 0 0 0,-1-1 0 0 0,0 1 1 0 0,0 0-1 0 0,-4-3 0 0 0,-1 0 20 0 0,6 4-29 0 0,0 0-1 0 0,-1 0 1 0 0,1 0 0 0 0,-1 0-1 0 0,1 1 1 0 0,0-1-1 0 0,-1 0 1 0 0,1 1-1 0 0,-1-1 1 0 0,0 1 0 0 0,-2-1-1 0 0,-15-4-140 0 0,17 4 66 0 0,0 0 1 0 0,0 0-1 0 0,0 0 0 0 0,0 0 0 0 0,-1 1 1 0 0,1-1-1 0 0,0 1 0 0 0,0 0 0 0 0,-1 0 0 0 0,1 0 1 0 0,0 0-1 0 0,-1 0 0 0 0,1 0 0 0 0,-4 1 1 0 0,-3 1-929 0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47:29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48 185 7368 0 0,'22'0'13928'0'0,"-17"0"-11370"0"0,-5 20-2101 0 0,-2-2-491 0 0,2-16 23 0 0,-1 0 0 0 0,1 0-1 0 0,0 0 1 0 0,0 0-1 0 0,-1 0 1 0 0,1 0 0 0 0,1 1-1 0 0,-1-1 1 0 0,0 0-1 0 0,0 0 1 0 0,1 0 0 0 0,-1 0-1 0 0,2 3 1 0 0,0-2-9 0 0,-2-3 19 0 0,0 1-1 0 0,1-1 1 0 0,-1 1-1 0 0,0-1 0 0 0,0 0 1 0 0,0 1-1 0 0,0-1 1 0 0,1 1-1 0 0,-1-1 1 0 0,0 0-1 0 0,0 1 1 0 0,0-1-1 0 0,0 1 1 0 0,0-1-1 0 0,0 1 0 0 0,0-1 1 0 0,0 0-1 0 0,0 1 1 0 0,0-1-1 0 0,0 1 1 0 0,-1-1-1 0 0,1 1 1 0 0,0-1-1 0 0,0 0 1 0 0,0 1-1 0 0,0-1 1 0 0,-1 0-1 0 0,1 1 0 0 0,0-1 1 0 0,0 0-1 0 0,-1 1 1 0 0,0 0-1 0 0,-3 11 13 0 0,4-10-5 0 0,1 0 0 0 0,-1 1 0 0 0,0-1 1 0 0,0 0-1 0 0,1 0 0 0 0,-1 0 0 0 0,1 0 0 0 0,1 3 0 0 0,8 26-8 0 0,-4-18 2 0 0,-5-11 0 0 0,1 1 0 0 0,-1-1 0 0 0,1-1 0 0 0,0 1 0 0 0,0 0 0 0 0,3 2 0 0 0,4 5 0 0 0,-2 4 0 0 0,-6-10 21 0 0,-1-1 0 0 0,1 0 0 0 0,0 1 0 0 0,-1-1 1 0 0,0 0-1 0 0,1 1 0 0 0,-1-1 0 0 0,0 0 0 0 0,0 1 0 0 0,-1-1 0 0 0,1 1 0 0 0,0-1 0 0 0,-1 0 0 0 0,1 1 0 0 0,-1-1 0 0 0,0 0 0 0 0,0 0 0 0 0,0 1 0 0 0,0-1 0 0 0,0 0 0 0 0,0 0 0 0 0,-1 0 1 0 0,-2 3-1 0 0,-12 22 292 0 0,-5 12-108 0 0,20-37-205 0 0,-1 1 0 0 0,0-1 0 0 0,0 1 0 0 0,0-1 0 0 0,0 0 0 0 0,-3 3 0 0 0,-6 2 0 0 0,9-7-219 0 0,1 1 1 0 0,-1-1-1 0 0,0 1 0 0 0,0-1 0 0 0,0 0 0 0 0,1 0 0 0 0,-1 0 1 0 0,0 0-1 0 0,0 0 0 0 0,0 0 0 0 0,1 0 0 0 0,-1-1 0 0 0,0 1 0 0 0,0 0 1 0 0,0-1-1 0 0,1 0 0 0 0,-1 1 0 0 0,0-1 0 0 0,1 0 0 0 0,-1 0 1 0 0,-2-2-1 0 0,-2-7-7294 0 0</inkml:trace>
  <inkml:trace contextRef="#ctx0" brushRef="#br0" timeOffset="1">262 0 3680 0 0,'0'0'16814'0'0,"0"3"-14863"0"0,-6 75 1190 0 0,6-68-3002 0 0,-1 0 0 0 0,-1 0 0 0 0,0 0 0 0 0,0-1 0 0 0,-6 13 0 0 0,-3 17 74 0 0,10-33-195 0 0,-36 176 285 0 0,33-139-272 0 0,2 0 0 0 0,4 55 0 0 0,-2-91-59 0 0,1 0 0 0 0,-1 0 0 0 0,1-1 0 0 0,1 1 0 0 0,-1 0 0 0 0,1 0 0 0 0,1-1 0 0 0,-1 1 0 0 0,1-1 0 0 0,0 0 0 0 0,4 7 0 0 0,2 0-163 0 0,-7-10 42 0 0,0 1 1 0 0,1-1-1 0 0,-1 0 1 0 0,1 0-1 0 0,2 3 1 0 0,-4-5 86 0 0,0-1 1 0 0,0 1-1 0 0,0-1 1 0 0,0 1-1 0 0,0-1 0 0 0,-1 1 1 0 0,1-1-1 0 0,0 0 1 0 0,0 1-1 0 0,0-1 1 0 0,0 0-1 0 0,0 0 1 0 0,0 0-1 0 0,0 0 0 0 0,0 1 1 0 0,0-1-1 0 0,0-1 1 0 0,0 1-1 0 0,0 0 1 0 0,0 0-1 0 0,0 0 1 0 0,0 0-1 0 0,0-1 0 0 0,2 0 1 0 0,-2 1-190 0 0,0-1 0 0 0,0 1 0 0 0,0-1 0 0 0,0 1 0 0 0,0-1 0 0 0,0 0 0 0 0,0 1 0 0 0,0-1 0 0 0,0 0 0 0 0,1-2 0 0 0,3-1-431 0 0,13-7-1278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1:33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36 7368 0 0,'-1'-1'96'0'0,"-1"-1"0"0"0,1 1 1 0 0,0 0-1 0 0,-1 0 0 0 0,1-1 1 0 0,0 1-1 0 0,0 0 0 0 0,-1-3 0 0 0,2 3 143 0 0,-1 0 0 0 0,1 0 0 0 0,-1 0 0 0 0,0 0 0 0 0,0 0-1 0 0,1 1 1 0 0,-1-1 0 0 0,0 0 0 0 0,0 0 0 0 0,0 0 0 0 0,0 1 0 0 0,0-1-1 0 0,0 0 1 0 0,0 1 0 0 0,0-1 0 0 0,0 1 0 0 0,0-1 0 0 0,0 1 0 0 0,0 0-1 0 0,-1-1 1 0 0,-12-2 2000 0 0,13 2-2069 0 0,0 1 0 0 0,0-1 0 0 0,0 1 0 0 0,-1-1 0 0 0,1 1 1 0 0,0 0-1 0 0,0 0 0 0 0,0 0 0 0 0,0-1 0 0 0,0 1 0 0 0,0 0 1 0 0,-1 0-1 0 0,1 1 0 0 0,0-1 0 0 0,0 0 0 0 0,0 0 0 0 0,0 0 0 0 0,0 1 1 0 0,0-1-1 0 0,-1 1 0 0 0,1-1 0 0 0,0 1 0 0 0,0-1 0 0 0,0 1 1 0 0,1 0-1 0 0,-1-1 0 0 0,0 1 0 0 0,0 0 0 0 0,0 0 0 0 0,0-1 1 0 0,1 1-1 0 0,-1 0 0 0 0,0 1 0 0 0,-5 6 35 0 0,0 0 0 0 0,1 0 0 0 0,0 0 0 0 0,0 1 0 0 0,1-1 0 0 0,0 1 0 0 0,0 0 0 0 0,1 0 0 0 0,1 1 0 0 0,-3 14 0 0 0,3-8-204 0 0,1-1 0 0 0,0 1 0 0 0,2-1 0 0 0,0 1 0 0 0,5 29 0 0 0,1 1 67 0 0,-6-30-3 0 0,2 0 1 0 0,0-1-1 0 0,5 17 1 0 0,-2-14-49 0 0,1 0 0 0 0,1 0 0 0 0,19 31 0 0 0,-9-19-11 0 0,-14-22-22 0 0,0 0 0 0 0,1 0 0 0 0,0-1 0 0 0,0 1-1 0 0,1-1 1 0 0,0 0 0 0 0,9 8 0 0 0,-7-10-124 0 0,16 12-236 0 0,-22-16 201 0 0,0-1 0 0 0,-1 1 1 0 0,1-1-1 0 0,-1 1 0 0 0,1-1 0 0 0,0 0 0 0 0,-1 1 0 0 0,1-1 0 0 0,0 0 0 0 0,0 0 0 0 0,-1 0 0 0 0,1-1 0 0 0,0 1 0 0 0,-1 0 0 0 0,3-1 0 0 0,1-3-1377 0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47:29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0 136 15896 0 0,'0'0'1595'0'0,"1"-2"-1461"0"0,2-4 31 0 0,-3 5-84 0 0,0 1-1 0 0,1 0 1 0 0,-1-1 0 0 0,1 1-1 0 0,-1-1 1 0 0,1 1-1 0 0,-1 0 1 0 0,1-1 0 0 0,-1 1-1 0 0,1 0 1 0 0,-1 0-1 0 0,1-1 1 0 0,-1 1 0 0 0,1 0-1 0 0,-1 0 1 0 0,1 0-1 0 0,-1 0 1 0 0,2-1 0 0 0,0 1 218 0 0,2-2 107 0 0,0-1 0 0 0,0 0 0 0 0,0 0 0 0 0,0 0 0 0 0,0 0-1 0 0,-1-1 1 0 0,5-5 0 0 0,-6 6-235 0 0,0 1-1 0 0,1-1 1 0 0,0 0-1 0 0,-1 1 0 0 0,1-1 1 0 0,0 1-1 0 0,0 0 1 0 0,0 0-1 0 0,5-2 1 0 0,-4 2-103 0 0,0 0 0 0 0,0 0 0 0 0,-1 0-1 0 0,1 0 1 0 0,0-1 0 0 0,-1 0 0 0 0,6-5 0 0 0,-6 5-19 0 0,0 0-1 0 0,1 0 1 0 0,-1 0-1 0 0,1 0 1 0 0,5-2-1 0 0,-7 4-270 0 0,0-1-1 0 0,1 1 1 0 0,-1-1 0 0 0,0 0-1 0 0,0 1 1 0 0,0-1-1 0 0,2-4 1 0 0,1 1-1828 0 0</inkml:trace>
  <inkml:trace contextRef="#ctx0" brushRef="#br0" timeOffset="1">63 93 7832 0 0,'0'0'705'0'0,"-1"2"-577"0"0,-1 7 2031 0 0,-1 0-1 0 0,2 0 0 0 0,-1 0 1 0 0,0 14-1 0 0,2-14-1218 0 0,-1 0 0 0 0,0 0-1 0 0,-1-1 1 0 0,-3 13-1 0 0,4-19-831 0 0,0 1 0 0 0,1-1-1 0 0,0 0 1 0 0,-1 0 0 0 0,1 1-1 0 0,0-1 1 0 0,0 0 0 0 0,0 0-1 0 0,0 1 1 0 0,1-1 0 0 0,-1 0-1 0 0,1 0 1 0 0,-1 1 0 0 0,2 2-1 0 0,2 16 10 0 0,-3-18-288 0 0,0 0-1 0 0,1 0 0 0 0,0 0 1 0 0,-1 0-1 0 0,1-1 0 0 0,4 5 1 0 0,-1 1-1800 0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47:30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272 1 18799 0 0,'0'0'915'0'0,"0"2"-402"0"0,6 30 123 0 0,-2-8 712 0 0,1 46 0 0 0,1-11-1413 0 0,-6-51-624 0 0,0 3-5314 0 0</inkml:trace>
  <inkml:trace contextRef="#ctx0" brushRef="#br0" timeOffset="1">0 398 11056 0 0,'0'0'2788'0'0,"3"0"-991"0"0,2 0-1176 0 0,0 0 0 0 0,0-1 0 0 0,0 1 0 0 0,0-1-1 0 0,0 0 1 0 0,0 0 0 0 0,0-1 0 0 0,0 0 0 0 0,7-3 0 0 0,-3 1 146 0 0,1 0 1 0 0,0 1-1 0 0,16-3 0 0 0,19-6 665 0 0,7-11-603 0 0,-37 15-771 0 0,1 1 1 0 0,0 1 0 0 0,22-6 0 0 0,-28 9-1429 0 0,1 0-1 0 0,12-5 0 0 0,-8 2-7148 0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47:30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61 19439 0 0,'0'0'940'0'0,"2"0"-406"0"0,-1 0-509 0 0,-1 0 0 0 0,1 0 0 0 0,0 0 0 0 0,0 0 0 0 0,0 0 1 0 0,0 0-1 0 0,0 0 0 0 0,0 0 0 0 0,0-1 0 0 0,0 1 0 0 0,-1 0 1 0 0,1-1-1 0 0,0 1 0 0 0,0-1 0 0 0,0 1 0 0 0,-1-1 0 0 0,1 1 1 0 0,0-1-1 0 0,-1 1 0 0 0,1-1 0 0 0,0 0 0 0 0,-1 0 0 0 0,1 1 1 0 0,-1-1-1 0 0,2-1 0 0 0,7-9-25 0 0,-7 10 91 0 0,-1 0 0 0 0,1 0-1 0 0,0 0 1 0 0,-1 1-1 0 0,1-1 1 0 0,0 1 0 0 0,0-1-1 0 0,-1 1 1 0 0,1-1-1 0 0,4 1 1 0 0,7-2 902 0 0,-6-1-344 0 0,-4 2-390 0 0,-1 0 0 0 0,0 0-1 0 0,1 0 1 0 0,-1 0 0 0 0,0 0 0 0 0,0-1 0 0 0,4-2 0 0 0,24-10 1127 0 0,-29 13-925 0 0,-1 14-874 0 0,0-5 241 0 0,0-5 46 0 0,1 0 1 0 0,-1 0-1 0 0,0 0 1 0 0,0 0 0 0 0,-1 0-1 0 0,1 0 1 0 0,0 0-1 0 0,-1 0 1 0 0,0 0 0 0 0,-2 6-1 0 0,3-8 18 0 0,-1 0-1 0 0,1 0 1 0 0,0 0-1 0 0,0 0 0 0 0,0 0 1 0 0,0 0-1 0 0,0 0 1 0 0,0 0-1 0 0,0 0 1 0 0,0 1-1 0 0,0-1 0 0 0,1 0 1 0 0,-1 0-1 0 0,0 0 1 0 0,1 0-1 0 0,-1 0 1 0 0,1-1-1 0 0,-1 1 0 0 0,1 0 1 0 0,0 2-1 0 0,3 5-340 0 0,-2-4 314 0 0,0 1-1 0 0,0-1 1 0 0,0 0-1 0 0,0 0 1 0 0,1 0 0 0 0,0 0-1 0 0,-1 0 1 0 0,2-1 0 0 0,-1 1-1 0 0,0-1 1 0 0,1 0 0 0 0,5 4-1 0 0,0 1 57 0 0,-8-7 69 0 0,1 1-1 0 0,0-1 0 0 0,0 0 0 0 0,0 0 1 0 0,1 0-1 0 0,-1 0 0 0 0,0 0 0 0 0,3 1 1 0 0,16 7 10 0 0,11 13 328 0 0,-31-21-157 0 0,-1 1 181 0 0,1 2-221 0 0,0-1 0 0 0,-1 0 0 0 0,1 1-1 0 0,-1-1 1 0 0,0 0 0 0 0,0 1 0 0 0,0-1 0 0 0,0 0 0 0 0,-1 1 0 0 0,1-1-1 0 0,-1 0 1 0 0,0 1 0 0 0,0-1 0 0 0,0 0 0 0 0,0 0 0 0 0,-1 0-1 0 0,1 0 1 0 0,-1 0 0 0 0,0 0 0 0 0,0 0 0 0 0,0-1 0 0 0,0 1 0 0 0,0-1-1 0 0,-1 1 1 0 0,1-1 0 0 0,-1 0 0 0 0,-3 3 0 0 0,2-2-22 0 0,1 0 1 0 0,-1 0-1 0 0,1 0 1 0 0,0 1-1 0 0,0-1 0 0 0,1 1 1 0 0,-1 0-1 0 0,-3 7 1 0 0,-5 6 241 0 0,10-16-338 0 0,1 0 0 0 0,0-1 1 0 0,-1 1-1 0 0,0 0 0 0 0,1-1 1 0 0,-1 1-1 0 0,1-1 0 0 0,-1 1 1 0 0,0-1-1 0 0,1 1 0 0 0,-1-1 0 0 0,0 0 1 0 0,1 1-1 0 0,-1-1 0 0 0,0 0 1 0 0,0 1-1 0 0,0-1 0 0 0,1 0 1 0 0,-1 0-1 0 0,0 0 0 0 0,0 0 0 0 0,0 0 1 0 0,1 0-1 0 0,-1 0 0 0 0,-1 0 1 0 0,0 0-64 0 0,0-1 0 0 0,1 0 0 0 0,-1 1 0 0 0,1-1 1 0 0,-1 0-1 0 0,0 0 0 0 0,1 0 0 0 0,-1 0 1 0 0,1 0-1 0 0,-3-3 0 0 0,0 0-442 0 0,0-1-1 0 0,1 1 1 0 0,-1-1 0 0 0,1 0-1 0 0,-5-9 1 0 0,3-5-1195 0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47:30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 20447 0 0,'0'0'464'0'0,"2"0"68"0"0,0 0-479 0 0,0 1 0 0 0,0-1 0 0 0,0 1 0 0 0,0 0 0 0 0,0-1 0 0 0,0 1 0 0 0,0 0 0 0 0,0 0 0 0 0,0 0 0 0 0,0 1 0 0 0,0-1 0 0 0,-1 0 0 0 0,3 3 0 0 0,22 23 448 0 0,-25-26-500 0 0,2 3 123 0 0,0 1-1 0 0,0-1 0 0 0,0 1 1 0 0,0 0-1 0 0,-1 0 0 0 0,0 0 1 0 0,0 0-1 0 0,2 6 0 0 0,0 5 818 0 0,2 22 0 0 0,-3-14-410 0 0,0 1-212 0 0,0 0 0 0 0,-2 0 0 0 0,-1 0 0 0 0,-1 0 0 0 0,-1 0 0 0 0,-8 38-1 0 0,3-31 48 0 0,-2-1 0 0 0,-2 0 0 0 0,0-1-1 0 0,-25 46 1 0 0,15-39-450 0 0,-32 66-1125 0 0,36-65-234 0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47:19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0 12440 0 0,'0'0'7991'0'0,"0"4"-7187"0"0,-4 117 1200 0 0,4 73-1700 0 0,0-184-304 0 0,-1 0 0 0 0,0 0 0 0 0,0 0 0 0 0,-1 0 0 0 0,0 0 0 0 0,-6 14 0 0 0,0-1-74 0 0,-1 4-388 0 0,8-25 281 0 0,3-3-1019 0 0,0 1 1193 0 0,0-1 0 0 0,0 0 1 0 0,0 0-1 0 0,0 1 0 0 0,0-1 0 0 0,0 0 0 0 0,0-1 1 0 0,-1 1-1 0 0,4-2 0 0 0,5-3 15 0 0,-4 4 54 0 0,0 1-1 0 0,0 0 1 0 0,0 0-1 0 0,0 0 1 0 0,0 1-1 0 0,1 0 1 0 0,-1 0-1 0 0,0 0 1 0 0,0 1-1 0 0,10 3 1 0 0,-11-3-29 0 0,-1 0 1 0 0,0 0-1 0 0,0 0 0 0 0,0 1 1 0 0,0 0-1 0 0,0 0 1 0 0,0 0-1 0 0,0 0 1 0 0,-1 1-1 0 0,1-1 1 0 0,-1 1-1 0 0,0 0 1 0 0,0 0-1 0 0,0 0 0 0 0,0 1 1 0 0,3 4-1 0 0,8 9 19 0 0,-12-15-113 0 0,8 2-1812 0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47:20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0 175 9672 0 0,'0'0'748'0'0,"3"1"-492"0"0,0 1 119 0 0,1-1 0 0 0,-1 0 0 0 0,1 0 1 0 0,0 0-1 0 0,-1 0 0 0 0,1-1 0 0 0,0 1 1 0 0,0-1-1 0 0,-1 0 0 0 0,1-1 0 0 0,0 1 1 0 0,0 0-1 0 0,-1-1 0 0 0,1 0 0 0 0,0 0 1 0 0,-1 0-1 0 0,7-3 0 0 0,-3 1 177 0 0,0-1-1 0 0,-1 0 1 0 0,1-1-1 0 0,-1 0 1 0 0,0 0-1 0 0,0 0 1 0 0,0 0-1 0 0,6-9 1 0 0,-1 1 291 0 0,-8 11-755 0 0,0-1 0 0 0,-1 0 0 0 0,1 0 0 0 0,-1 1 0 0 0,0-2 0 0 0,0 1 1 0 0,0 0-1 0 0,0 0 0 0 0,-1-1 0 0 0,1 1 0 0 0,-1-1 0 0 0,1-4 0 0 0,0 1 26 0 0,-1 4-93 0 0,0 1 1 0 0,-1 0-1 0 0,1-1 0 0 0,0 1 1 0 0,-1 0-1 0 0,0-1 1 0 0,1 1-1 0 0,-1-1 1 0 0,0 1-1 0 0,0-1 0 0 0,-1 1 1 0 0,1 0-1 0 0,0-1 1 0 0,-1 1-1 0 0,1-1 1 0 0,-1 1-1 0 0,0 0 0 0 0,0-1 1 0 0,0 1-1 0 0,0 0 1 0 0,0 0-1 0 0,-1 0 0 0 0,-1-3 1 0 0,1 4 21 0 0,1 1-43 0 0,0 0 0 0 0,1 0 1 0 0,-1 0-1 0 0,0 0 1 0 0,1 0-1 0 0,-1 0 1 0 0,0 0-1 0 0,1 0 0 0 0,-1 0 1 0 0,0 1-1 0 0,1-1 1 0 0,-1 0-1 0 0,0 0 0 0 0,1 1 1 0 0,-1-1-1 0 0,0 0 1 0 0,1 0-1 0 0,-1 1 1 0 0,1-1-1 0 0,-1 1 0 0 0,1-1 1 0 0,-1 1-1 0 0,1-1 1 0 0,-1 1-1 0 0,1-1 0 0 0,0 1 1 0 0,-1 0-1 0 0,-1 1-1 0 0,-4 4-21 0 0,0 0 1 0 0,1 0-1 0 0,-1 1 0 0 0,1-1 0 0 0,0 1 0 0 0,1 1 0 0 0,0-1 0 0 0,0 0 1 0 0,1 1-1 0 0,0 0 0 0 0,0 0 0 0 0,-2 8 0 0 0,1 0-13 0 0,1-8 22 0 0,1 0 0 0 0,0 0 1 0 0,1 0-1 0 0,0 0 0 0 0,0 0 1 0 0,0 14-1 0 0,2-8 13 0 0,1 10-26 0 0,5 25 1 0 0,-5-41 22 0 0,0 0-1 0 0,0 0 1 0 0,1 0 0 0 0,0 0-1 0 0,1 0 1 0 0,8 13 0 0 0,-11-19 1 0 0,0-1 0 0 0,0 1 0 0 0,0 0 0 0 0,0 0 0 0 0,0-1 0 0 0,0 1 0 0 0,1-1 0 0 0,-1 1 0 0 0,1-1 0 0 0,-1 1 0 0 0,1-1 0 0 0,-1 0 0 0 0,1 0 0 0 0,0 0 0 0 0,0 0 0 0 0,0 0 0 0 0,0 0 0 0 0,-1 0 0 0 0,1-1 0 0 0,0 1 0 0 0,0-1 0 0 0,0 1 0 0 0,0-1 0 0 0,0 0 0 0 0,0 0 0 0 0,4 0 0 0 0,0 0-23 0 0,-1-1 0 0 0,0 0 0 0 0,1 1 1 0 0,-1-2-1 0 0,0 1 0 0 0,0-1 0 0 0,0 0 0 0 0,0 0 0 0 0,0 0 0 0 0,0-1 0 0 0,7-4 0 0 0,-5 2-410 0 0,0-1 0 0 0,-1 0 0 0 0,1 1 0 0 0,-1-2 0 0 0,-1 1 0 0 0,9-13 0 0 0,2-4-1189 0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47:20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99 16272 0 0,'0'0'7709'0'0,"0"-1"-7172"0"0,0-1-470 0 0,0 1 0 0 0,0 0 1 0 0,0-1-1 0 0,0 1 0 0 0,0 0 1 0 0,1-1-1 0 0,-1 1 0 0 0,0 0 0 0 0,1-1 1 0 0,-1 1-1 0 0,1 0 0 0 0,0 0 0 0 0,-1 0 1 0 0,1-1-1 0 0,0 1 0 0 0,0 0 1 0 0,0 0-1 0 0,0 0 0 0 0,0 0 0 0 0,0 0 1 0 0,2-1-1 0 0,-1 1-8 0 0,0 0 1 0 0,1-1 0 0 0,-1 2-1 0 0,1-1 1 0 0,-1 0-1 0 0,1 0 1 0 0,-1 1-1 0 0,1-1 1 0 0,-1 1-1 0 0,1 0 1 0 0,2 0 0 0 0,-3 0-46 0 0,0 0 1 0 0,1-1-1 0 0,-1 1 1 0 0,0 0-1 0 0,0-1 1 0 0,0 0-1 0 0,0 1 1 0 0,0-1-1 0 0,0 0 1 0 0,3-2 0 0 0,13-4 51 0 0,-5 6-44 0 0,-11 1-13 0 0,1-1 0 0 0,-1 1 1 0 0,1 0-1 0 0,-1-1 0 0 0,1 1 1 0 0,-1-1-1 0 0,0 0 0 0 0,0 0 1 0 0,1 0-1 0 0,2-2 0 0 0,46-27-591 0 0,-40 24-1213 0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47:21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 15200 0 0,'-4'-3'5130'0'0,"4"9"-2524"0"0,6 15-1470 0 0,-3-7-338 0 0,0 0-281 0 0,0-1-228 0 0,-1 0 0 0 0,-1 0 0 0 0,0 0-1 0 0,-1 20 1 0 0,0 32 242 0 0,0-2-199 0 0,-3-15-98 0 0,-3 79 3 0 0,6-98-250 0 0,2 1 0 0 0,6 36 0 0 0,-4-36-514 0 0,-1-13 483 0 0,8 29 0 0 0,-8-37-1844 0 0,0-2 0 0 0,1 1 0 0 0,6 10 0 0 0,5 9-6695 0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47:21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57 6448 0 0,'0'0'498'0'0,"7"-4"1805"0"0,9 0 449 0 0,-13 3-2254 0 0,0 1 1 0 0,0-1 0 0 0,-1 1 0 0 0,1-1 0 0 0,-1 0 0 0 0,1 0-1 0 0,0 0 1 0 0,4-3 0 0 0,2-3 897 0 0,0 1 1 0 0,0 0-1 0 0,1 1 0 0 0,17-8 0 0 0,-27 13-1345 0 0,1 0-1 0 0,0-1 1 0 0,0 1 0 0 0,0 0-1 0 0,-1 0 1 0 0,1 0-1 0 0,0 0 1 0 0,0 0 0 0 0,0 0-1 0 0,-1 0 1 0 0,1 0-1 0 0,0 0 1 0 0,1 0 0 0 0,1 1 39 0 0,-1-1 125 0 0,0 0-21 0 0,1 0-160 0 0,0 0 0 0 0,0 0-1 0 0,-1 1 1 0 0,1-1 0 0 0,0 1 0 0 0,0 0-1 0 0,-1 0 1 0 0,1 0 0 0 0,0 0-1 0 0,-1 0 1 0 0,1 1 0 0 0,-1-1 0 0 0,1 1-1 0 0,-1 0 1 0 0,0 0 0 0 0,0 0-1 0 0,0 0 1 0 0,0 0 0 0 0,0 0 0 0 0,2 3-1 0 0,-3-3 213 0 0,-1 1 8 0 0,1 2-231 0 0,-2 1 1 0 0,1-1-1 0 0,0 1 0 0 0,-1-1 1 0 0,0 1-1 0 0,0-1 0 0 0,-1 0 0 0 0,1 1 1 0 0,-1-1-1 0 0,-5 9 0 0 0,-16 43-23 0 0,6-30-316 0 0,-1-1 1 0 0,-1-1-1 0 0,-1 0 0 0 0,-43 39 1 0 0,27-28-2221 0 0,35-35 2271 0 0,0 0 1 0 0,0 0 0 0 0,0-1 0 0 0,0 1 0 0 0,1 0-1 0 0,-1 0 1 0 0,0 0 0 0 0,1 0 0 0 0,-1 0 0 0 0,0 0-1 0 0,1 0 1 0 0,-1 1 0 0 0,1-1 253 0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47:21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1 18799 0 0,'0'0'1888'0'0,"-2"1"-1729"0"0,-9 9 492 0 0,1 0-1 0 0,0 0 1 0 0,1 1 0 0 0,-14 21-1 0 0,17-23-462 0 0,-4 7 299 0 0,-16 31-1 0 0,23-40-378 0 0,0 0-1 0 0,1 0 1 0 0,0 0 0 0 0,0 1 0 0 0,1-1-1 0 0,0 1 1 0 0,0 13 0 0 0,-1 0 66 0 0,1-18-152 0 0,1 0-1 0 0,-1 0 1 0 0,1 1-1 0 0,0-1 1 0 0,0 0-1 0 0,0 0 1 0 0,0 0-1 0 0,0 1 0 0 0,1-1 1 0 0,0 0-1 0 0,1 6 1 0 0,23 39 146 0 0,-23-44-153 0 0,-1-3-12 0 0,-1 0 0 0 0,0 0 0 0 0,1 0 0 0 0,0 0-1 0 0,-1 1 1 0 0,1-1 0 0 0,0 0 0 0 0,0 0 0 0 0,-1 0 0 0 0,1-1 0 0 0,0 1 0 0 0,2 1 0 0 0,7 2-3 0 0,-7-4-43 0 0,0 0-1 0 0,1 0 0 0 0,-1-1 1 0 0,0 1-1 0 0,0-1 0 0 0,1 0 1 0 0,-1 0-1 0 0,0 0 0 0 0,0 0 1 0 0,0-1-1 0 0,0 1 0 0 0,-1-1 1 0 0,6-3-1 0 0,0-1-226 0 0,0 0 0 0 0,0-1-1 0 0,8-8 1 0 0,-8 7-442 0 0,13-13-1636 0 0,-5 12 572 0 0</inkml:trace>
  <inkml:trace contextRef="#ctx0" brushRef="#br0" timeOffset="1">239 138 18079 0 0,'0'0'1820'0'0,"0"-1"-1672"0"0,1-1-135 0 0,0 1 0 0 0,1-1 0 0 0,-1 1-1 0 0,0 0 1 0 0,0 0 0 0 0,1-1-1 0 0,-1 1 1 0 0,0 0 0 0 0,1 0 0 0 0,-1 0-1 0 0,1 0 1 0 0,2 0 0 0 0,12-10 1376 0 0,2 0 431 0 0,-17 11-1754 0 0,1-1-1 0 0,-1 1 1 0 0,0-1 0 0 0,1 1-1 0 0,-1-1 1 0 0,0 1 0 0 0,0-1-1 0 0,1 0 1 0 0,-1 0 0 0 0,0 0-1 0 0,0 0 1 0 0,0 0 0 0 0,0 0-1 0 0,0 0 1 0 0,0 0 0 0 0,0 0-1 0 0,-1 0 1 0 0,1 0 0 0 0,0 0-1 0 0,-1-1 1 0 0,1 1 0 0 0,-1 0-1 0 0,1-3 1 0 0,12-3 110 0 0,-1 2-244 0 0,-9 4-584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1:34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14888 0 0,'0'0'1487'0'0,"0"1"-1357"0"0,2 0 117 0 0,0 1-1 0 0,0-1 1 0 0,0 0 0 0 0,0 0 0 0 0,0 1 0 0 0,0-2 0 0 0,0 1-1 0 0,0 0 1 0 0,0 0 0 0 0,1-1 0 0 0,-1 1 0 0 0,0-1 0 0 0,1 0-1 0 0,-1 1 1 0 0,0-1 0 0 0,4-1 0 0 0,10 3 491 0 0,-12-2-842 0 0,0 1-1 0 0,-1 0 0 0 0,1-1 0 0 0,0 0 0 0 0,0 0 1 0 0,0 0-1 0 0,-1-1 0 0 0,1 1 0 0 0,0-1 1 0 0,-1 0-1 0 0,1 0 0 0 0,0 0 0 0 0,-1 0 0 0 0,1-1 1 0 0,-1 1-1 0 0,5-4 0 0 0,1-1-916 0 0,0 5-17 0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47:22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1 424 7832 0 0,'1'1'3161'0'0,"1"0"-2532"0"0,0 0-1 0 0,1 0 1 0 0,-1 0 0 0 0,0 0 0 0 0,1 0-1 0 0,-1-1 1 0 0,0 1 0 0 0,1-1-1 0 0,-1 1 1 0 0,1-1 0 0 0,-1 0 0 0 0,1 0-1 0 0,4 0 1 0 0,-3-1-239 0 0,0 0 0 0 0,0 0 0 0 0,-1 0 1 0 0,1-1-1 0 0,0 1 0 0 0,-1-1 0 0 0,8-4 0 0 0,1-3-512 0 0,0-1 0 0 0,-1 0 0 0 0,17-19 1 0 0,-18 18 359 0 0,9-10-1622 0 0,0-1-3706 0 0,0-2-1871 0 0</inkml:trace>
  <inkml:trace contextRef="#ctx0" brushRef="#br0" timeOffset="1">416 19 14336 0 0,'0'0'661'0'0,"-6"4"212"0"0,-7 14-827 0 0,6-5 2794 0 0,-10 21 1 0 0,1 6-664 0 0,14-33-1997 0 0,0 0 1 0 0,0 0-1 0 0,0 1 1 0 0,1-1-1 0 0,-1 1 0 0 0,2-1 1 0 0,-1 1-1 0 0,1-1 1 0 0,1 1-1 0 0,-1-1 0 0 0,1 1 1 0 0,3 10-1 0 0,-2-9-160 0 0,1-1 0 0 0,0 1-1 0 0,1-1 1 0 0,-1 0 0 0 0,2 0 0 0 0,-1-1-1 0 0,1 1 1 0 0,11 13 0 0 0,-14-19-8 0 0,0 0 1 0 0,1 1-1 0 0,-1-1 1 0 0,0 0-1 0 0,1 0 0 0 0,-1-1 1 0 0,1 1-1 0 0,0-1 1 0 0,-1 1-1 0 0,1-1 1 0 0,0 0-1 0 0,0 0 1 0 0,0 0-1 0 0,0 0 0 0 0,0 0 1 0 0,0-1-1 0 0,0 0 1 0 0,0 1-1 0 0,0-1 1 0 0,0 0-1 0 0,0 0 0 0 0,0-1 1 0 0,0 1-1 0 0,0-1 1 0 0,0 1-1 0 0,0-1 1 0 0,0 0-1 0 0,0 0 0 0 0,4-3 1 0 0,0 0 68 0 0,0-1 1 0 0,0 0 0 0 0,0-1-1 0 0,-1 1 1 0 0,0-1-1 0 0,-1-1 1 0 0,1 1 0 0 0,6-11-1 0 0,10-11 282 0 0,-8 10-256 0 0,0 0-1 0 0,-2 0 1 0 0,0-1 0 0 0,-1-1-1 0 0,11-29 1 0 0,-20 44-88 0 0,0 0 0 0 0,-1 0-1 0 0,0 0 1 0 0,0-1 0 0 0,0 1-1 0 0,0-1 1 0 0,-1-5 0 0 0,0 8-9 0 0,0 0-1 0 0,0 0 1 0 0,-1 0 0 0 0,1 0 0 0 0,-1 0 0 0 0,0 0 0 0 0,1 0 0 0 0,-1 0 0 0 0,-1 0 0 0 0,1 0-1 0 0,0 1 1 0 0,-1-1 0 0 0,-2-4 0 0 0,2 6-5 0 0,1 0 0 0 0,-1-1 1 0 0,0 1-1 0 0,1 0 0 0 0,-1 0 0 0 0,0 0 0 0 0,0 0 1 0 0,0 0-1 0 0,0 1 0 0 0,0-1 0 0 0,0 1 0 0 0,0-1 0 0 0,0 1 1 0 0,-3-1-1 0 0,0 1-21 0 0,1 0 1 0 0,-1 0-1 0 0,0 0 1 0 0,-7 2-1 0 0,1 1-154 0 0,1 1-1 0 0,0 0 1 0 0,0 0-1 0 0,0 1 1 0 0,0 1 0 0 0,1-1-1 0 0,0 1 1 0 0,0 1-1 0 0,1 0 1 0 0,-10 9 0 0 0,8-4-1178 0 0,-1-1 0 0 0,2 1 1 0 0,-17 27-1 0 0,25-37 996 0 0,-15 22-7502 0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47:22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1 20559 0 0,'0'0'2008'0'0,"4"10"-1784"0"0,-4 4-224 0 0,0 3 0 0 0,0 7 0 0 0,0-4 760 0 0,0 3 104 0 0,-4 1 32 0 0,-2 5 0 0 0,0-5-568 0 0,-4 7-104 0 0,4 3-32 0 0,-3-1 0 0 0,-7 1-288 0 0,0-7-56 0 0,-2 7-8 0 0,9-1-10559 0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47:23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71 7832 0 0,'0'0'602'0'0,"0"-2"-395"0"0,5-19 924 0 0,0-3 7866 0 0,-7 22-7724 0 0,0 0-1099 0 0,-1 0 0 0 0,1 0 0 0 0,-1 0-1 0 0,0 0 1 0 0,0 0 0 0 0,0 1 0 0 0,0-1 0 0 0,0 1 0 0 0,0 0-1 0 0,0 0 1 0 0,0 0 0 0 0,0 0 0 0 0,-1 1 0 0 0,1-1 0 0 0,0 1-1 0 0,-1 0 1 0 0,1 0 0 0 0,0 0 0 0 0,-1 0 0 0 0,-3 1 0 0 0,1 1-166 0 0,0 0 0 0 0,0 1 1 0 0,0 0-1 0 0,1 0 1 0 0,-1 0-1 0 0,-5 6 0 0 0,-32 27-181 0 0,41-34 131 0 0,0 1 1 0 0,1-1-1 0 0,-1 1 1 0 0,0 0-1 0 0,1 0 1 0 0,0 0-1 0 0,0 0 1 0 0,-1 0-1 0 0,2 0 1 0 0,-1 0-1 0 0,0 0 0 0 0,1 0 1 0 0,-1 0-1 0 0,1 1 1 0 0,0-1-1 0 0,0 0 1 0 0,1 5-1 0 0,-1-7 23 0 0,0 1-79 0 0,1 7-80 0 0,0-5 162 0 0,1 0 0 0 0,0 0 0 0 0,0 0 0 0 0,0-1 0 0 0,1 1 0 0 0,-1-1 0 0 0,1 1 0 0 0,0-1 0 0 0,5 4 0 0 0,-7-6 14 0 0,1 2-41 0 0,-2-2 43 0 0,1-1-1 0 0,-1 1 1 0 0,0 0-1 0 0,0-1 1 0 0,1 1-1 0 0,-1 0 1 0 0,0-1-1 0 0,1 1 1 0 0,-1-1-1 0 0,0 1 1 0 0,1-1 0 0 0,-1 1-1 0 0,1-1 1 0 0,-1 1-1 0 0,1-1 1 0 0,0 1-1 0 0,-1-1 1 0 0,1 0-1 0 0,-1 1 1 0 0,1-1-1 0 0,0 0 1 0 0,0 1 0 0 0,2 0-1 0 0,0 2 45 0 0,0 0 0 0 0,-1 0 0 0 0,1 0 0 0 0,-1 0 0 0 0,0 0 0 0 0,0 0 0 0 0,0 1 0 0 0,0-1-1 0 0,-1 1 1 0 0,1 0 0 0 0,-1-1 0 0 0,0 1 0 0 0,0 0 0 0 0,0 0 0 0 0,-1 0 0 0 0,1 0 0 0 0,-1 6 0 0 0,0-4 76 0 0,-1 0 1 0 0,1 0 0 0 0,-1 0 0 0 0,-1 0 0 0 0,1 0 0 0 0,-1 0 0 0 0,0-1 0 0 0,0 1-1 0 0,0 0 1 0 0,-7 9 0 0 0,-7 14 237 0 0,11-20-281 0 0,0 0-1 0 0,0-1 1 0 0,-12 15-1 0 0,1 0-60 0 0,5-16-34 0 0,10-7-73 0 0,-1 1 0 0 0,1-1 0 0 0,-1 1 1 0 0,0-1-1 0 0,1 1 0 0 0,-1-1 0 0 0,0 0 1 0 0,0 0-1 0 0,1 0 0 0 0,-1 0 0 0 0,0 0 1 0 0,1 0-1 0 0,-1-1 0 0 0,0 1 0 0 0,1 0 1 0 0,-3-1-1 0 0,4 0-327 0 0,-1 0 0 0 0,1 0 0 0 0,0 0 0 0 0,0 0 0 0 0,-1 0 0 0 0,1 0 1 0 0,0 0-1 0 0,0 0 0 0 0,0 0 0 0 0,0 0 0 0 0,0 0 0 0 0,0 0 0 0 0,0 0 0 0 0,0 0 0 0 0,1 0 0 0 0,0-2 0 0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47:23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6 162 8752 0 0,'0'0'673'0'0,"-1"0"-437"0"0,-4 0 3184 0 0,8-1-2914 0 0,0 1 0 0 0,0-1 0 0 0,0 0-1 0 0,0 0 1 0 0,0 0 0 0 0,-1 0 0 0 0,5-3 0 0 0,4-1 373 0 0,-9 4-781 0 0,14-5 809 0 0,-1 0-1 0 0,-1-2 1 0 0,1 0-1 0 0,13-10 1 0 0,-18 10-421 0 0,0-1 0 0 0,14-16-1 0 0,-21 21-368 0 0,-1 3-49 0 0,-1-1 1 0 0,0 1-1 0 0,1-1 1 0 0,-1 1-1 0 0,0-1 1 0 0,0 0 0 0 0,1-2-1 0 0,-2 3-53 0 0,1 0-1 0 0,-1 0 0 0 0,0 0 1 0 0,0 0-1 0 0,0 0 1 0 0,0 0-1 0 0,0 0 0 0 0,0 1 1 0 0,-1-1-1 0 0,1 0 0 0 0,0 0 1 0 0,0 0-1 0 0,-1 0 1 0 0,1 0-1 0 0,0 1 0 0 0,-1-1 1 0 0,1 0-1 0 0,-1 0 0 0 0,1 1 1 0 0,-1-1-1 0 0,0-1 1 0 0,0 1-4 0 0,-1-1 1 0 0,1 1 0 0 0,0-1 0 0 0,-1 1-1 0 0,0 0 1 0 0,1-1 0 0 0,-1 1 0 0 0,0 0-1 0 0,1 0 1 0 0,-1 0 0 0 0,0 0 0 0 0,0 1-1 0 0,0-1 1 0 0,0 0 0 0 0,0 1 0 0 0,0-1-1 0 0,0 1 1 0 0,0 0 0 0 0,0 0 0 0 0,0 0-1 0 0,0 0 1 0 0,0 0 0 0 0,0 0 0 0 0,0 0-1 0 0,0 1 1 0 0,-4 0 0 0 0,2 0-15 0 0,-1 0 0 0 0,1 0 0 0 0,-1 1 0 0 0,1 0 0 0 0,0-1 0 0 0,0 1 0 0 0,0 1 0 0 0,0-1 0 0 0,0 1 1 0 0,1-1-1 0 0,-1 1 0 0 0,1 0 0 0 0,-1 0 0 0 0,-2 5 0 0 0,-15 10-95 0 0,19-17 88 0 0,0 1 0 0 0,0-1 0 0 0,0 0 0 0 0,0 1 0 0 0,0-1 0 0 0,1 1-1 0 0,-1 0 1 0 0,0 0 0 0 0,1-1 0 0 0,0 1 0 0 0,-1 0 0 0 0,1 0-1 0 0,0 0 1 0 0,0 1 0 0 0,0-1 0 0 0,0 0 0 0 0,0 0 0 0 0,1 0 0 0 0,-1 1-1 0 0,0 4 1 0 0,0 28-32 0 0,0-14-22 0 0,2 26 0 0 0,-2-10 38 0 0,0-33 24 0 0,0 0 0 0 0,1 0 0 0 0,0 0 0 0 0,-1 0 0 0 0,2 0 0 0 0,-1 0 0 0 0,0 0 0 0 0,1 0 0 0 0,-1 0 0 0 0,1 0 0 0 0,0 0 0 0 0,1 0 0 0 0,2 6 0 0 0,-3-8 2 0 0,0 0 0 0 0,1 1 0 0 0,-1-1 0 0 0,1 0 0 0 0,-1 0 0 0 0,1 0 0 0 0,0-1 0 0 0,0 1 0 0 0,-1 0 0 0 0,1-1 0 0 0,0 1 0 0 0,1-1 0 0 0,-1 1 0 0 0,0-1 0 0 0,0 0 0 0 0,1 0 0 0 0,-1 0 0 0 0,0 0 0 0 0,1-1 0 0 0,-1 1 0 0 0,1-1 0 0 0,-1 1 0 0 0,1-1 0 0 0,-1 0 0 0 0,1 0 0 0 0,4 0 0 0 0,-2 0-49 0 0,1 0-1 0 0,0 0 1 0 0,-1 0-1 0 0,1-1 0 0 0,-1 0 1 0 0,1 0-1 0 0,-1 0 1 0 0,1-1-1 0 0,-1 0 0 0 0,10-4 1 0 0,-3 0-330 0 0,13-7-6151 0 0,-4-1-943 0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47:24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1 9672 0 0,'0'0'12914'0'0,"-2"1"-11629"0"0,-8 8-778 0 0,1 1-1 0 0,0-1 0 0 0,0 1 1 0 0,1 1-1 0 0,0 0 0 0 0,1 0 0 0 0,-11 23 1 0 0,13-24-455 0 0,1 1 0 0 0,0 0 1 0 0,1-1-1 0 0,0 1 0 0 0,1 1 0 0 0,0-1 1 0 0,0 0-1 0 0,1 1 0 0 0,1 19 0 0 0,1-23-49 0 0,0-1-1 0 0,0 1 0 0 0,1-1 0 0 0,0 0 0 0 0,0 0 0 0 0,0 0 0 0 0,1 0 0 0 0,0 0 1 0 0,5 7-1 0 0,-7-11-86 0 0,1-1 1 0 0,0 0 0 0 0,0 0 0 0 0,0 1 0 0 0,0-1 0 0 0,0 0-1 0 0,0-1 1 0 0,1 1 0 0 0,-1 0 0 0 0,1-1 0 0 0,-1 1 0 0 0,1-1-1 0 0,0 0 1 0 0,-1 0 0 0 0,1 0 0 0 0,0 0 0 0 0,0 0 0 0 0,0-1-1 0 0,-1 1 1 0 0,1-1 0 0 0,0 0 0 0 0,0 0 0 0 0,0 0 0 0 0,0 0-1 0 0,5-1 1 0 0,-3 0-556 0 0,0 0 0 0 0,1 0 0 0 0,-1-1 0 0 0,-1 1 0 0 0,1-1 0 0 0,7-4 0 0 0,10-5-7479 0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47:24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155 227 5064 0 0,'0'0'389'0'0,"-20"-3"15611"0"0,17 4-15672 0 0,0 1 0 0 0,0 0 0 0 0,-1 0 0 0 0,2 0 0 0 0,-1 0 0 0 0,0 1 0 0 0,0-1 0 0 0,1 1 0 0 0,-1 0 0 0 0,1 0 0 0 0,0 0 0 0 0,0 0 0 0 0,-2 4 0 0 0,-4 7-20 0 0,-9 27 0 0 0,10-22 201 0 0,-10 29-111 0 0,3 0 1 0 0,-9 55 0 0 0,20-78-358 0 0,-2 38 0 0 0,3-28-34 0 0,5 158 48 0 0,0-131-46 0 0,-2-42-122 0 0,2 0 0 0 0,1 0 0 0 0,0-1 0 0 0,1 1 0 0 0,1-1 0 0 0,1 0 0 0 0,10 19 0 0 0,-15-34-80 0 0,0-1-1 0 0,0 1 0 0 0,1-1 1 0 0,-1 1-1 0 0,1-1 0 0 0,0 0 1 0 0,6 5-1 0 0,9 2-2220 0 0,-17-10 1932 0 0,0 1 0 0 0,1-1 1 0 0,-1 0-1 0 0,0 0 0 0 0,1 0 1 0 0,-1 0-1 0 0,0 0 0 0 0,1 0 0 0 0,-1 0 1 0 0,1 0-1 0 0,1-1 0 0 0,9-7-7229 0 0</inkml:trace>
  <inkml:trace contextRef="#ctx0" brushRef="#br0" timeOffset="1">330 176 13704 0 0,'0'0'1245'0'0,"3"-1"-1026"0"0,16-3 81 0 0,-12 3 358 0 0,0 0-1 0 0,-1-1 0 0 0,1 0 0 0 0,-1 0 0 0 0,0 0 1 0 0,13-7-1 0 0,-19 9-631 0 0,7-5 596 0 0,0 0 1 0 0,0 0-1 0 0,0 0 1 0 0,-1 0-1 0 0,12-13 1 0 0,-11 8-330 0 0,1 0-1 0 0,0 1 1 0 0,1 0 0 0 0,0 1 0 0 0,0 0-1 0 0,15-10 1 0 0,-22 17-387 0 0,0-1-1 0 0,0 0 1 0 0,0 0 0 0 0,0 0-1 0 0,-1 1 1 0 0,1-1-1 0 0,-1-1 1 0 0,2-2 0 0 0,2-2-855 0 0,1-2-229 0 0</inkml:trace>
  <inkml:trace contextRef="#ctx0" brushRef="#br0" timeOffset="2">426 180 19727 0 0,'-6'57'2142'0'0,"0"-14"-1977"0"0,0 9 3624 0 0,5-39-3417 0 0,1-10-321 0 0,0 0 1 0 0,-1 0 0 0 0,1 0-1 0 0,1 0 1 0 0,-1 0-1 0 0,0 0 1 0 0,1 1-1 0 0,-1-1 1 0 0,1 0-1 0 0,0 0 1 0 0,0-1-1 0 0,0 1 1 0 0,1 0 0 0 0,-1 0-1 0 0,1 0 1 0 0,1 2-1 0 0,2 3-97 0 0,-5-7-53 0 0,1-1 1 0 0,-1 1 0 0 0,1 0 0 0 0,-1-1 0 0 0,1 1 0 0 0,-1-1 0 0 0,1 1-1 0 0,0-1 1 0 0,-1 1 0 0 0,1-1 0 0 0,0 0 0 0 0,-1 1 0 0 0,1-1 0 0 0,0 0 0 0 0,-1 1-1 0 0,1-1 1 0 0,0 0 0 0 0,0 0 0 0 0,-1 0 0 0 0,1 0 0 0 0,0 1 0 0 0,0-1-1 0 0,-1 0 1 0 0,1 0 0 0 0,0-1 0 0 0,0 1 0 0 0,0 0 0 0 0,-1 0 0 0 0,1 0-1 0 0,0 0 1 0 0,-1-1 0 0 0,1 1 0 0 0,1-1 0 0 0,-1 1-27 0 0,6-4-2119 0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47:25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294 1 14336 0 0,'0'0'1305'0'0,"0"6"-822"0"0,0 0-31 0 0,0 2 857 0 0,0 0-1 0 0,0 0 1 0 0,1 0 0 0 0,2 10-1 0 0,-1-11-906 0 0,-1 1 0 0 0,0-1 0 0 0,1 9 0 0 0,-2-7-140 0 0,1-1 0 0 0,0 1 0 0 0,3 7 0 0 0,-2-5-91 0 0,0-1 0 0 0,0 21-1 0 0,2 10-18 0 0,11 40-1081 0 0,-14-65-158 0 0,1 0-1746 0 0,0-4-1919 0 0,-1 1-2518 0 0</inkml:trace>
  <inkml:trace contextRef="#ctx0" brushRef="#br0" timeOffset="1">1 650 21711 0 0,'0'0'1059'0'0,"2"-1"-467"0"0,11-3-315 0 0,0 0 0 0 0,18-1 0 0 0,-19 3 53 0 0,0 0-1 0 0,0-1 1 0 0,0 0-1 0 0,15-7 1 0 0,-8 1 137 0 0,0 0 1 0 0,-1-1 0 0 0,0-1-1 0 0,19-16 1 0 0,-1 1-483 0 0,6-6-2236 0 0,-31 19 977 0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47:25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295 4 12440 0 0,'0'0'4127'0'0,"6"-4"-1097"0"0,-5 4-2912 0 0,0 0 0 0 0,0 0 1 0 0,0 0-1 0 0,0 0 0 0 0,0 0 0 0 0,0 0 1 0 0,0 1-1 0 0,0-1 0 0 0,0 0 0 0 0,0 0 1 0 0,0 1-1 0 0,0-1 0 0 0,0 1 0 0 0,0-1 1 0 0,0 1-1 0 0,0-1 0 0 0,0 1 1 0 0,0 0-1 0 0,-1-1 0 0 0,1 1 0 0 0,0 0 1 0 0,0 0-1 0 0,-1-1 0 0 0,1 1 0 0 0,1 2 1 0 0,15 29 1522 0 0,-6-11-852 0 0,-3-9-449 0 0,-2 0 0 0 0,1 1 0 0 0,-2-1 1 0 0,1 1-1 0 0,5 26 0 0 0,4 6 228 0 0,53 182 980 0 0,-42-74-1296 0 0,-24-138-252 0 0,-1 0-1 0 0,0 0 1 0 0,-2 0-1 0 0,1 0 1 0 0,-5 17-1 0 0,2-4-12 0 0,-3 21-524 0 0,-3-1 0 0 0,-2 0 0 0 0,-2 0 0 0 0,-26 62 0 0 0,23-63-666 0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47:26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62 17159 0 0,'0'0'1299'0'0,"2"0"-879"0"0,3 0-363 0 0,8 0 165 0 0,-1 0 0 0 0,1 0 1 0 0,-1-2-1 0 0,1 1 1 0 0,0-2-1 0 0,17-4 0 0 0,49-17 1629 0 0,-22 8-1778 0 0,-50 14-316 0 0,6-3 411 0 0,-5 4-6329 0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47:26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 8288 0 0,'0'2'3288'0'0,"1"0"-2740"0"0,-1 0 1 0 0,1-1 0 0 0,0 1-1 0 0,0-1 1 0 0,0 1 0 0 0,0-1-1 0 0,0 0 1 0 0,0 1 0 0 0,0-1-1 0 0,0 0 1 0 0,1 0-1 0 0,-1 1 1 0 0,1-1 0 0 0,-1 0-1 0 0,0 0 1 0 0,1-1 0 0 0,2 2-1 0 0,3 0-161 0 0,0 0 0 0 0,0 0-1 0 0,1-1 1 0 0,-1 0 0 0 0,1 0-1 0 0,-1-1 1 0 0,0 0 0 0 0,1 0-1 0 0,-1-1 1 0 0,1 0 0 0 0,-1 0-1 0 0,10-3 1 0 0,-7 2-347 0 0,14-2-242 0 0,-1-2 0 0 0,0 0 0 0 0,0-1 0 0 0,0-1 0 0 0,32-17 0 0 0,-24 8-1769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1:34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0 102 10592 0 0,'0'0'964'0'0,"6"-4"798"0"0,11-13 2710 0 0,-13 13-3587 0 0,0 0 0 0 0,0 0-1 0 0,0 0 1 0 0,7-4 0 0 0,14-12 420 0 0,-21 17-1211 0 0,0-1 1 0 0,0 1-1 0 0,0-1 1 0 0,1 1-1 0 0,-1 0 1 0 0,1 1-1 0 0,0-1 1 0 0,0 1-1 0 0,0 0 1 0 0,0 0-1 0 0,5-1 1 0 0,-5 2-23 0 0,-4 1-63 0 0,0-1 1 0 0,1 1 0 0 0,-1 0-1 0 0,0 0 1 0 0,0-1 0 0 0,0 1 0 0 0,0 0-1 0 0,1 0 1 0 0,-1 0 0 0 0,0 0-1 0 0,0 1 1 0 0,0-1 0 0 0,2 0 0 0 0,5 4 46 0 0,0 4-18 0 0,-7-5-7 0 0,1 0 0 0 0,0 0 0 0 0,-1 1 0 0 0,0-1 0 0 0,0 0 0 0 0,0 1 0 0 0,0-1 0 0 0,0 1 0 0 0,-1-1 0 0 0,1 1 0 0 0,-1-1 0 0 0,0 1 0 0 0,0 0 0 0 0,-1-1 0 0 0,1 1 0 0 0,-1-1 0 0 0,-1 6 0 0 0,0 7-167 0 0,1-12 89 0 0,0 1 0 0 0,-1 0 0 0 0,1 0 0 0 0,-1-1 1 0 0,-2 6-1 0 0,2-6-112 0 0,0 0-1 0 0,0 0 1 0 0,0 1 0 0 0,1-1 0 0 0,0 1 0 0 0,0-1 0 0 0,0 1-1 0 0,0 8 1 0 0,1 5 111 0 0,0 0-142 0 0,0-17 6 0 0,2 0-155 0 0,11 13 226 0 0,-2-9 70 0 0,-5-3 31 0 0,-2-1 11 0 0,27 5 3 0 0,-27-6 45 0 0,-3 0-20 0 0,0 0-1 0 0,0 0 1 0 0,-1 0 0 0 0,1 1 0 0 0,0-1 0 0 0,0 0 0 0 0,0 1 0 0 0,0-1 0 0 0,0 0 0 0 0,0 1 0 0 0,0-1 0 0 0,0 1 0 0 0,0 0 0 0 0,-1-1 0 0 0,1 1 0 0 0,0-1 0 0 0,0 1 0 0 0,-1 0 0 0 0,1 0 0 0 0,-1-1 0 0 0,1 1 0 0 0,0 0 0 0 0,-1 0 0 0 0,1 0 0 0 0,-1 0 0 0 0,0 0-1 0 0,1 0 1 0 0,-1 0 0 0 0,0 0 0 0 0,0 0 0 0 0,1 0 0 0 0,-1 1 0 0 0,0 0-2 0 0,0 0 0 0 0,1-1 0 0 0,-1 1 0 0 0,0-1-1 0 0,0 1 1 0 0,0 0 0 0 0,0-1 0 0 0,0 1 0 0 0,-1-1 0 0 0,1 1-1 0 0,0 0 1 0 0,-1-1 0 0 0,1 1 0 0 0,-1-1 0 0 0,0 1 0 0 0,1-1-1 0 0,-1 0 1 0 0,0 1 0 0 0,0-1 0 0 0,0 0 0 0 0,0 1 0 0 0,-2 1-1 0 0,-2 1 144 0 0,0 1 0 0 0,-1-1 0 0 0,1 0 0 0 0,-8 3 0 0 0,-3 3 85 0 0,14-9-282 0 0,0 0 0 0 0,-1 0-1 0 0,1 0 1 0 0,0 0 0 0 0,-1 0 0 0 0,1 0-1 0 0,-3 0 1 0 0,-14 6-889 0 0,16-6 503 0 0,0 0 0 0 0,1 0-1 0 0,-1-1 1 0 0,0 1 0 0 0,1-1-1 0 0,-1 0 1 0 0,0 1 0 0 0,0-1-1 0 0,-3-1 1 0 0,3 1-638 0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47:34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97 4608 0 0,'0'0'353'0'0,"3"4"103"0"0,-2-5 38 0 0,0 1 0 0 0,1-1 0 0 0,-1 1 0 0 0,0-1 0 0 0,0 0 0 0 0,0 1 0 0 0,0-1 0 0 0,0 0 0 0 0,0 0 0 0 0,0 0 0 0 0,0 0 0 0 0,-1 0 0 0 0,1 0 0 0 0,0 0 0 0 0,0 0 0 0 0,-1 0 0 0 0,1-1 0 0 0,9-9 1966 0 0,34-18 3194 0 0,-28 17-4712 0 0,0 1-140 0 0,24-8 814 0 0,-38 18-1549 0 0,1 1 0 0 0,0-1 1 0 0,-1 1-1 0 0,1 0 0 0 0,0 0 0 0 0,0 0 0 0 0,-1 0 0 0 0,6 1 0 0 0,-4-1 37 0 0,-2 0 116 0 0,0 2-133 0 0,19 15-70 0 0,-20-16-24 0 0,0 0-1 0 0,-1 0 1 0 0,1 0 0 0 0,0 0 0 0 0,0 0 0 0 0,-1 0 0 0 0,1 0 0 0 0,-1 0 0 0 0,1 0 0 0 0,-1 0 0 0 0,1 1 0 0 0,-1-1 0 0 0,0 0 0 0 0,1 0 0 0 0,-1 0-1 0 0,0 1 1 0 0,0-1 0 0 0,0 0 0 0 0,0 1 0 0 0,0-1 0 0 0,0 0 0 0 0,-1 0 0 0 0,1 1 0 0 0,-1 1 0 0 0,-41 81-2129 0 0,33-58 233 0 0,8-25 1590 0 0,2 1-203 0 0,0-1 521 0 0,-1 0 0 0 0,1 0 0 0 0,-1 0 0 0 0,1 0 1 0 0,0 0-1 0 0,0 0 0 0 0,-1 0 0 0 0,1 0 0 0 0,0 0 0 0 0,0 0 0 0 0,0-1 0 0 0,0 1 1 0 0,0 0-1 0 0,0-1 0 0 0,0 1 0 0 0,0-1 0 0 0,0 1 0 0 0,0-1 0 0 0,3 1 0 0 0,0 1 34 0 0,19 9 248 0 0,-19-10-254 0 0,0 1-1 0 0,0 0 0 0 0,-1-1 0 0 0,1 1 0 0 0,3 3 0 0 0,29 21 534 0 0,-34-25-124 0 0,2 21 806 0 0,-6-20-1113 0 0,1 1 1 0 0,-1-1-1 0 0,1 1 0 0 0,-1-1 0 0 0,0 1 0 0 0,0-1 1 0 0,0 0-1 0 0,0 0 0 0 0,0 0 0 0 0,0 0 1 0 0,0 0-1 0 0,-1-1 0 0 0,1 1 0 0 0,-1-1 0 0 0,0 1 1 0 0,1-1-1 0 0,-1 0 0 0 0,-5 2 0 0 0,-1-1 66 0 0,0 0 0 0 0,-1-1 0 0 0,1 0 0 0 0,-16 0-1 0 0,20-1-154 0 0,0-1 0 0 0,1 0-1 0 0,-1 0 1 0 0,1 0-1 0 0,-6-2 1 0 0,-12-3-130 0 0,12 5 33 0 0,6 1-119 0 0,1 0 0 0 0,0 0-1 0 0,0-1 1 0 0,0 0 0 0 0,0 1 0 0 0,-6-3-1 0 0,0-1-615 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47:40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 13360 0 0,'0'0'11615'0'0,"5"-3"-11159"0"0,7-1-218 0 0,-8 3-205 0 0,1 0-1 0 0,-1-1 0 0 0,0 1 1 0 0,9 0-1 0 0,-10 1-29 0 0,0-1-1 0 0,-1 1 1 0 0,1-1-1 0 0,0 1 0 0 0,0-1 1 0 0,4-2-1 0 0,12-2-3 0 0,10-1-20 0 0,-24 4-73 0 0,0 0 1 0 0,0 1-1 0 0,0 0 0 0 0,8 0 1 0 0,-12 1-170 0 0,1-1-179 0 0,8-2-2268 0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47:40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0 138 11056 0 0,'0'0'1365'0'0,"3"0"-189"0"0,8-1 289 0 0,0 0-1 0 0,0-2 1 0 0,0 1 0 0 0,14-5 0 0 0,-7 1-700 0 0,-6 2-122 0 0,0-1 0 0 0,-1 0 0 0 0,22-13 0 0 0,-22 12-322 0 0,0 0 0 0 0,0 0 0 0 0,0 1 0 0 0,16-5 0 0 0,-17 7-436 0 0,0-1-1 0 0,-1-1 1 0 0,1 1-1 0 0,-1-1 1 0 0,12-10 0 0 0,-4 5-1206 0 0,-7 3-218 0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47:49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0 140 10136 0 0,'1'-2'777'0'0,"1"-2"-699"0"0,0 0 0 0 0,1 1 0 0 0,0-1 0 0 0,4-4 0 0 0,6-8 879 0 0,-7 8-169 0 0,1 0 0 0 0,0 0 1 0 0,0 0-1 0 0,0 1 1 0 0,1 0-1 0 0,1 1 1 0 0,-1-1-1 0 0,1 2 0 0 0,0-1 1 0 0,0 1-1 0 0,0 0 1 0 0,1 1-1 0 0,0 1 1 0 0,18-6-1 0 0,-24 8-610 0 0,1 1 0 0 0,-1-1 0 0 0,0 1 0 0 0,1 0 0 0 0,-1 0 0 0 0,0 0 0 0 0,0 0 0 0 0,1 1 0 0 0,-1 0 0 0 0,0 0 0 0 0,7 2 0 0 0,-9-1-116 0 0,0-1 0 0 0,0 1-1 0 0,0 0 1 0 0,0 0 0 0 0,0 0 0 0 0,0 0 0 0 0,-1 0 0 0 0,1 0 0 0 0,-1 1 0 0 0,0-1-1 0 0,1 1 1 0 0,0 2 0 0 0,2 3 93 0 0,-2-5-122 0 0,-1 0 1 0 0,1 0-1 0 0,-1 0 1 0 0,0 1-1 0 0,0-1 1 0 0,0 0 0 0 0,-1 0-1 0 0,1 1 1 0 0,-1-1-1 0 0,0 0 1 0 0,0 5-1 0 0,-1 1 128 0 0,0 0-1 0 0,-5 15 0 0 0,0 0-65 0 0,4-14-131 0 0,-1 0 1 0 0,-1 0-1 0 0,0-1 0 0 0,0 1 1 0 0,-8 12-1 0 0,-32 43-274 0 0,43-64 307 0 0,-34 40-499 0 0,24-29 128 0 0,-18 25 0 0 0,27-34 305 0 0,0 1 0 0 0,-1-1 1 0 0,1 0-1 0 0,-1 1 0 0 0,0-1 0 0 0,0-1 1 0 0,0 1-1 0 0,0 0 0 0 0,0-1 0 0 0,0 1 1 0 0,-1-1-1 0 0,1 0 0 0 0,-7 2 0 0 0,8-3-61 0 0,13 5 112 0 0,-6-5 105 0 0,1 1 0 0 0,-1-1 1 0 0,1 0-1 0 0,-1 0 0 0 0,1-1 0 0 0,-1 0 0 0 0,1 0 0 0 0,0 0 0 0 0,5-1 0 0 0,8 0 38 0 0,16 0 24 0 0,-16 0-72 0 0,23 2 0 0 0,-9 1-885 0 0,56-4 0 0 0,-62-1-147 0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47:50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15608 0 0,'0'0'1409'0'0,"0"-1"-1159"0"0,0-6 4928 0 0,2 8-4618 0 0,0 0-479 0 0,0-1 0 0 0,0 1 0 0 0,0 0 0 0 0,-1 0 0 0 0,1 0 0 0 0,0 0 0 0 0,-1 0 0 0 0,1 0 0 0 0,-1 0 0 0 0,1 1 0 0 0,-1-1 0 0 0,0 0 0 0 0,1 1 0 0 0,1 2 0 0 0,-1 1 8 0 0,1-1 0 0 0,-1 1-1 0 0,0 0 1 0 0,0-1 0 0 0,2 8 0 0 0,-1 1-25 0 0,0 0 0 0 0,-1 1 1 0 0,0 24-1 0 0,-2-34-62 0 0,1 28 34 0 0,-2-1-1 0 0,-1 1 1 0 0,-1-1 0 0 0,-9 33 0 0 0,6-40-66 0 0,-4 40 0 0 0,4-26-46 0 0,3-24-12 0 0,1 1-1 0 0,0-1 1 0 0,1 18 0 0 0,1-31 259 0 0,1 0 51 0 0,4 1-187 0 0,0-1-1 0 0,-1 1 1 0 0,1-1-1 0 0,0-1 1 0 0,0 1-1 0 0,-1 0 0 0 0,1-1 1 0 0,0 0-1 0 0,0 0 1 0 0,0-1-1 0 0,0 1 1 0 0,6-3-1 0 0,100-20-264 0 0,-105 22 225 0 0,0 0 0 0 0,0 1 0 0 0,1 0 0 0 0,-1 0 0 0 0,0 0 0 0 0,0 1 0 0 0,1 0 0 0 0,9 3 1 0 0,-12-3-494 0 0,-1-1 1 0 0,1 1-1 0 0,0-1 1 0 0,0 0-1 0 0,0 0 1 0 0,-1 0-1 0 0,6-1 1 0 0,-3 1-3671 0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47:51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1 139 9216 0 0,'0'0'1126'0'0,"2"1"-182"0"0,5 3-17 0 0,-5-3-697 0 0,0 0 0 0 0,0 1 1 0 0,0-1-1 0 0,1 0 0 0 0,-1 0 0 0 0,0-1 1 0 0,0 1-1 0 0,1 0 0 0 0,-1-1 1 0 0,0 1-1 0 0,1-1 0 0 0,-1 0 0 0 0,0 0 1 0 0,1 0-1 0 0,-1 0 0 0 0,4 0 1 0 0,11-3 1135 0 0,-15 3-1156 0 0,0 0 0 0 0,1-1 0 0 0,-1 1 0 0 0,1-1 0 0 0,-1 1 0 0 0,1-1 0 0 0,-1 0 0 0 0,0 0 0 0 0,0 0 0 0 0,1 0 0 0 0,-1 0-1 0 0,3-2 1 0 0,6-7 1371 0 0,-4 5-1055 0 0,0-2 0 0 0,0 1-1 0 0,-1-1 1 0 0,11-14 0 0 0,-15 19-475 0 0,-1 0 0 0 0,0-1-1 0 0,0 1 1 0 0,0-1 0 0 0,0 1 0 0 0,0-1-1 0 0,-1 1 1 0 0,1-1 0 0 0,-1 1 0 0 0,1-1 0 0 0,-1 0-1 0 0,0 1 1 0 0,0-1 0 0 0,0 0 0 0 0,0 1-1 0 0,-1-1 1 0 0,1 0 0 0 0,-1 1 0 0 0,0-1-1 0 0,1 1 1 0 0,-3-5 0 0 0,2 1 71 0 0,1 5-115 0 0,0 0-1 0 0,-1 1 0 0 0,1-1 1 0 0,0 0-1 0 0,0 0 0 0 0,0 1 1 0 0,0-1-1 0 0,-1 0 0 0 0,1 1 1 0 0,0-1-1 0 0,-1 1 0 0 0,1-1 1 0 0,0 0-1 0 0,-1 1 0 0 0,0-2 1 0 0,0 2 8 0 0,0-1 0 0 0,-1 0 0 0 0,1 1 0 0 0,0-1 0 0 0,-1 1 0 0 0,1-1 0 0 0,-1 1 0 0 0,1-1 0 0 0,-1 1 0 0 0,1 0 0 0 0,-1 0 0 0 0,1 0 0 0 0,-1 0 0 0 0,-1 0 0 0 0,1 0-13 0 0,-1 1-1 0 0,0-1 0 0 0,0 1 1 0 0,0-1-1 0 0,1 1 1 0 0,-1 0-1 0 0,0 0 1 0 0,1 0-1 0 0,-1 0 0 0 0,1 1 1 0 0,-1-1-1 0 0,-3 4 1 0 0,-26 25-12 0 0,22-19 0 0 0,9-11 0 0 0,0 1 1 0 0,1 0-1 0 0,-1 0 1 0 0,0-1-1 0 0,1 1 1 0 0,-1 0 0 0 0,1 0-1 0 0,0 0 1 0 0,-1 0-1 0 0,1 0 1 0 0,0 0-1 0 0,-1 0 1 0 0,1 0-1 0 0,0-1 1 0 0,0 3-1 0 0,-1 2-21 0 0,-1 1 18 0 0,-1-1 1 0 0,2 1-1 0 0,-1 0 0 0 0,0 0 0 0 0,1 0 0 0 0,1 0 1 0 0,-1 0-1 0 0,1 1 0 0 0,0-1 0 0 0,0 0 0 0 0,0 0 1 0 0,1 0-1 0 0,0 0 0 0 0,3 10 0 0 0,3 10 13 0 0,-5-19 0 0 0,0 0 0 0 0,0 0 0 0 0,1 0 0 0 0,-1 0 0 0 0,1-1 0 0 0,8 13 0 0 0,-2-7 10 0 0,-8-10-4 0 0,0 1 0 0 0,1-1 0 0 0,0 0 1 0 0,0 1-1 0 0,0-1 0 0 0,0 0 0 0 0,0 0 1 0 0,0-1-1 0 0,5 4 0 0 0,4 1-6 0 0,8 4-6 0 0,-8-10-68 0 0,-3-1-98 0 0,-3 0-67 0 0,1 0 0 0 0,-1-1-1 0 0,0 1 1 0 0,0-1 0 0 0,0 0 0 0 0,0 0-1 0 0,0-1 1 0 0,0 1 0 0 0,-1-1 0 0 0,8-6-1 0 0,6-4-1620 0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47:51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0 270 6448 0 0,'0'23'12297'0'0,"7"-17"-9756"0"0,-5-5-2323 0 0,0 0 1 0 0,0 0-1 0 0,1 0 1 0 0,-1 0-1 0 0,1 0 0 0 0,-1 0 1 0 0,1-1-1 0 0,-1 1 1 0 0,1-1-1 0 0,-1 0 0 0 0,1 0 1 0 0,0 0-1 0 0,-1 0 1 0 0,1 0-1 0 0,-1-1 0 0 0,1 1 1 0 0,-1-1-1 0 0,4 0 1 0 0,4-3 312 0 0,-1 0 1 0 0,1 0-1 0 0,11-8 1 0 0,17-7-55 0 0,-28 15-375 0 0,41-17 299 0 0,-25 9-497 0 0,-20 10-487 0 0,-1 0-1 0 0,0 0 1 0 0,0 0 0 0 0,0-1 0 0 0,0 0 0 0 0,-1 0 0 0 0,1-1-1 0 0,-1 1 1 0 0,7-7 0 0 0,-1-1-7799 0 0</inkml:trace>
  <inkml:trace contextRef="#ctx0" brushRef="#br0" timeOffset="1">144 0 9672 0 0,'0'0'874'0'0,"0"2"-350"0"0,-3 14 3002 0 0,2-13-2843 0 0,0 0-1 0 0,1 0 0 0 0,-1-1 1 0 0,1 1-1 0 0,0 0 1 0 0,0 0-1 0 0,0 0 1 0 0,1 3-1 0 0,2 8 622 0 0,-1-4-541 0 0,0 0-1 0 0,0 0 1 0 0,-1 18 0 0 0,3 35 350 0 0,-2-37-740 0 0,-3 42-1 0 0,1-47-263 0 0,4 41 0 0 0,-2-38-127 0 0,0-11-496 0 0,-1 0 0 0 0,2 0 0 0 0,0 0-1 0 0,1-1 1 0 0,9 24 0 0 0,-2-4-8192 0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47:53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3224 0 0,'0'0'7097'0'0,"3"-1"-4826"0"0,33-13 2862 0 0,-35 14-5069 0 0,-1 0 1 0 0,1 0-1 0 0,-1 0 0 0 0,1 0 1 0 0,-1 0-1 0 0,1 0 0 0 0,-1 0 1 0 0,1 0-1 0 0,0 0 1 0 0,-1 0-1 0 0,1 0 0 0 0,-1 0 1 0 0,1 0-1 0 0,-1 0 1 0 0,1 1-1 0 0,-1-1 0 0 0,1 0 1 0 0,-1 0-1 0 0,1 1 0 0 0,-1-1 1 0 0,1 1-1 0 0,1 0 177 0 0,27 5 1556 0 0,-21-6-1354 0 0,-1 2 0 0 0,-1-1 0 0 0,13 5 0 0 0,1-2 276 0 0,-18-4-390 0 0,-2 1-284 0 0,0 0-1 0 0,1 0 1 0 0,-1 0-1 0 0,0 1 0 0 0,1-1 1 0 0,-1 0-1 0 0,1 0 1 0 0,-1 0-1 0 0,1 0 1 0 0,0 0-1 0 0,0 0 0 0 0,-1 0 1 0 0,1 0-1 0 0,0 0 1 0 0,1 0-1 0 0,-1 0-25 0 0,0 0 0 0 0,0 1 0 0 0,0-1 0 0 0,0 0 0 0 0,0 0 0 0 0,0 1 0 0 0,0-1 0 0 0,-1 0 0 0 0,1 1 0 0 0,1 1 0 0 0,7 38 477 0 0,-8-39-471 0 0,-1 0-1 0 0,1 0 1 0 0,-1 0 0 0 0,0 0-1 0 0,0 0 1 0 0,0 0 0 0 0,0 0-1 0 0,0 0 1 0 0,0 0-1 0 0,-1 0 1 0 0,1 0 0 0 0,-1 0-1 0 0,1 0 1 0 0,-3 3 0 0 0,2 0 20 0 0,-1 2 11 0 0,-1 4-5 0 0,0 0 1 0 0,0 0 0 0 0,-1 0 0 0 0,0-1 0 0 0,-10 17 0 0 0,9-18-95 0 0,0 0 1 0 0,-4 12 0 0 0,-7 13-735 0 0,10-29 34 0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47:53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1 10592 0 0,'-1'1'2858'0'0,"-27"28"4753"0"0,9-10-6074 0 0,14-14-1343 0 0,1 0 1 0 0,-1 0-1 0 0,1 0 1 0 0,0 1-1 0 0,1 0 1 0 0,-1-1-1 0 0,1 1 1 0 0,0 1-1 0 0,0-1 1 0 0,1 0-1 0 0,0 1 1 0 0,0-1-1 0 0,-1 13 1 0 0,-1 8 11 0 0,-8 35 0 0 0,11-59-196 0 0,1 0 1 0 0,-1-1 0 0 0,1 1-1 0 0,0 0 1 0 0,0-1 0 0 0,0 1 0 0 0,0 0-1 0 0,0 3 1 0 0,1 3 13 0 0,0 8-14 0 0,5-2-10 0 0,-2-9 0 0 0,1 0 0 0 0,0 0 0 0 0,0 0 0 0 0,9 6 0 0 0,-6-5 0 0 0,-7-6-8 0 0,1 0-1 0 0,-1 0 0 0 0,1-1 1 0 0,0 1-1 0 0,-1 0 1 0 0,1-1-1 0 0,0 1 0 0 0,0-1 1 0 0,0 0-1 0 0,-1 1 1 0 0,1-1-1 0 0,0 0 0 0 0,0 0 1 0 0,0 0-1 0 0,0 0 1 0 0,-1-1-1 0 0,1 1 0 0 0,3-1 1 0 0,1-1-50 0 0,0 0 1 0 0,0 0 0 0 0,0 0-1 0 0,8-5 1 0 0,-5 1-270 0 0,0 0 0 0 0,13-11 0 0 0,12-9-678 0 0,-26 20 285 0 0,-1 0-1 0 0,0 0 1 0 0,0-1-1 0 0,0 0 1 0 0,-1 0-1 0 0,1 0 1 0 0,4-9-1 0 0,-7 10 439 0 0,23-30-1955 0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47:53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 14688 0 0,'0'0'670'0'0,"1"2"-12"0"0,0-1-477 0 0,0 0 1 0 0,0 1-1 0 0,0-1 1 0 0,0 0 0 0 0,0 0-1 0 0,0 1 1 0 0,1-1 0 0 0,-1 0-1 0 0,0 0 1 0 0,1-1 0 0 0,-1 1-1 0 0,1 0 1 0 0,1 0-1 0 0,-2 0-25 0 0,0-1-1 0 0,1 0 1 0 0,-1 0-1 0 0,0 0 1 0 0,0 0-1 0 0,1 0 0 0 0,-1 0 1 0 0,0 0-1 0 0,0-1 1 0 0,3 0-1 0 0,9-1 746 0 0,-5 1-491 0 0,1 0 0 0 0,-1 0 0 0 0,1-1 1 0 0,-1 0-1 0 0,15-6 0 0 0,2-1 231 0 0,5-4-121 0 0,-26 10-537 0 0,0 1-1 0 0,0 0 1 0 0,0 0-1 0 0,0 1 1 0 0,1-1-1 0 0,-1 1 1 0 0,1 0-1 0 0,5-1 1 0 0,-10 2 14 0 0,1 0-1 0 0,-1 0 1 0 0,0 0-1 0 0,0 0 1 0 0,1 0 0 0 0,-1 0-1 0 0,0 0 1 0 0,0 0 0 0 0,1-1-1 0 0,-1 1 1 0 0,0 0 0 0 0,0 0-1 0 0,1 0 1 0 0,-1 0-1 0 0,0 0 1 0 0,0 0 0 0 0,0-1-1 0 0,1 1 1 0 0,-1 0 0 0 0,0 0-1 0 0,0 0 1 0 0,0-1 0 0 0,1 1-1 0 0,-1 0 1 0 0,0 0-1 0 0,0-1 1 0 0,0 1 0 0 0,0 0-1 0 0,2-3-1360 0 0</inkml:trace>
  <inkml:trace contextRef="#ctx0" brushRef="#br0" timeOffset="1">81 239 18023 0 0,'0'0'874'0'0,"3"0"-384"0"0,7-1-306 0 0,-1-1 0 0 0,1 0 0 0 0,-1-1 0 0 0,1 1 0 0 0,-1-2 0 0 0,0 1 0 0 0,12-8-1 0 0,1 1 968 0 0,-17 7-971 0 0,0 0 0 0 0,0 1 0 0 0,-1-1-1 0 0,0-1 1 0 0,5-3 0 0 0,18-13 363 0 0,-16 13-662 0 0,-1-1 0 0 0,17-15 0 0 0,-12 9-1546 0 0,1 0-6120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1:35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0 107 9672 0 0,'0'0'874'0'0,"2"0"-718"0"0,18-8 3423 0 0,0-1-1 0 0,22-15 1 0 0,-32 19-3532 0 0,8-8 827 0 0,-16 11-801 0 0,1 0 0 0 0,0 0-1 0 0,-1 0 1 0 0,1 0 0 0 0,0 0-1 0 0,0 1 1 0 0,1-1 0 0 0,-1 1-1 0 0,5-2 1 0 0,-6 3-57 0 0,1 0 0 0 0,-1-1 0 0 0,0 1 0 0 0,0-1 0 0 0,0 0 0 0 0,0 1 1 0 0,-1-1-1 0 0,1 0 0 0 0,0 0 0 0 0,0 0 0 0 0,0-1 0 0 0,-1 1 0 0 0,1 0 0 0 0,2-3 0 0 0,4-2-344 0 0,-5 7-455 0 0,-3-1 751 0 0,0 0 0 0 0,0 0-1 0 0,0 0 1 0 0,1 0-1 0 0,-1 0 1 0 0,0 1 0 0 0,0-1-1 0 0,0 0 1 0 0,0 0-1 0 0,0 0 1 0 0,1 0-1 0 0,-1 0 1 0 0,0 0 0 0 0,0 0-1 0 0,0 0 1 0 0,0 0-1 0 0,1 0 1 0 0,-1 0 0 0 0,0 0-1 0 0,0 0 1 0 0,0 0-1 0 0,0 0 1 0 0,0-1 0 0 0,1 1-1 0 0,-1 0 1 0 0,0 0-1 0 0,0 0 1 0 0,0 0 0 0 0,0 0-1 0 0,0 0 1 0 0,0 0-1 0 0,1 0 1 0 0,-1 0 0 0 0,0-1-1 0 0,0 1 1 0 0,0 0-1 0 0,0 0 1 0 0,0 0 0 0 0,0 0-1 0 0,0 0 1 0 0,0-1-1 0 0,7-5-1375 0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47:54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34 8288 0 0,'0'0'638'0'0,"2"-1"-414"0"0,1-1-163 0 0,2 0 990 0 0,0-1-1 0 0,0 1 0 0 0,-1 1 0 0 0,1-1 1 0 0,10-2-1 0 0,8-1 2322 0 0,-17 3-2525 0 0,0 0 0 0 0,0 1 0 0 0,-1 0-1 0 0,12-1 1 0 0,51 2 3233 0 0,-66 1-4020 0 0,0-1-1 0 0,-1 1 0 0 0,1 0 1 0 0,0 0-1 0 0,-1 0 0 0 0,1 0 1 0 0,-1 0-1 0 0,1 0 0 0 0,-1 0 1 0 0,1 0-1 0 0,-1 0 1 0 0,0 1-1 0 0,1-1 0 0 0,-1 1 1 0 0,0-1-1 0 0,0 1 0 0 0,0-1 1 0 0,1 3-1 0 0,-2-2-47 0 0,1 0 0 0 0,0 0 0 0 0,-1 0 0 0 0,1 0-1 0 0,-1 0 1 0 0,1 0 0 0 0,-1 0 0 0 0,0 1 0 0 0,0-1 0 0 0,0 0 0 0 0,0 0 0 0 0,0 0-1 0 0,-1 0 1 0 0,1 0 0 0 0,-1 0 0 0 0,1 0 0 0 0,-1 0 0 0 0,0 0 0 0 0,0 0-1 0 0,-1 3 1 0 0,-6 16-29 0 0,3-2-111 0 0,-2 0 0 0 0,0-1-1 0 0,-1 0 1 0 0,-11 17 0 0 0,7-11-103 0 0,-7 12-590 0 0,-1 0 0 0 0,-47 61-1 0 0,55-83 570 0 0,1 1-1 0 0,-19 31 1512 0 0,40-53-574 0 0,38-9 269 0 0,-37 11-631 0 0,23-6-1 0 0,-26 9-234 0 0,0 0 0 0 0,0-1-1 0 0,-1 0 1 0 0,1 0 0 0 0,-1-1-1 0 0,8-5 1 0 0,-3 1 36 0 0,0 1 0 0 0,23-10 0 0 0,8-4 41 0 0,-1 1-115 0 0,-28 14-114 0 0,0-1-1 0 0,0 0 1 0 0,13-10-1 0 0,-2 2-182 0 0,-20 13-166 0 0,-1-1-1 0 0,1 1 0 0 0,-1-1 0 0 0,0 0 1 0 0,1 0-1 0 0,-1 0 0 0 0,3-5 0 0 0,5-7-1346 0 0</inkml:trace>
  <inkml:trace contextRef="#ctx0" brushRef="#br0" timeOffset="1">441 138 11056 0 0,'0'-3'852'0'0,"0"2"-831"0"0,0 0 1 0 0,1 0-1 0 0,-1 0 1 0 0,0-1-1 0 0,1 1 1 0 0,-1 0-1 0 0,0 0 1 0 0,1 0-1 0 0,0 0 1 0 0,-1 0-1 0 0,1 0 1 0 0,0 0-1 0 0,1-2 1 0 0,5-9 246 0 0,-6 11 46 0 0,0 0 1 0 0,1 0-1 0 0,-1 0 1 0 0,0 0-1 0 0,0 0 1 0 0,1 1-1 0 0,-1-1 1 0 0,1 0-1 0 0,-1 1 1 0 0,1-1-1 0 0,-1 1 1 0 0,1-1-1 0 0,-1 1 1 0 0,3-1-1 0 0,14-4 2086 0 0,-15 4-2092 0 0,0 0 0 0 0,-1 0 0 0 0,1 1 0 0 0,0-1 0 0 0,0 1 0 0 0,4-1 0 0 0,-4 1-35 0 0,0-1-1 0 0,1 1 1 0 0,-1-1-1 0 0,0 0 1 0 0,0 1-1 0 0,0-1 1 0 0,0-1-1 0 0,0 1 1 0 0,5-3-1 0 0,10-4 399 0 0,-13 7-513 0 0,-2 0-25 0 0,0 0 0 0 0,0 0-1 0 0,0 0 1 0 0,0-1 0 0 0,0 1-1 0 0,-1-1 1 0 0,5-3 0 0 0,-3 3-14 0 0,-1 1 1 0 0,1-1-1 0 0,-1 0 1 0 0,1 1-1 0 0,0 0 0 0 0,-1 0 1 0 0,6-1-1 0 0,8-3 143 0 0,-7 2-86 0 0,-1 0-56 0 0,-1-1 1 0 0,1 1 0 0 0,10-7 0 0 0,0 1 2 0 0,-11 7-4862 0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47:54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34 2304 0 0,'0'0'101'0'0,"-1"6"3952"0"0,-4 13 4034 0 0,-9 28 2247 0 0,10-29-9918 0 0,0 1 0 0 0,1 0 0 0 0,0-1 0 0 0,1 21 0 0 0,2-35-750 0 0,1 0-1 0 0,-1 0 1 0 0,1 0-1 0 0,-1 0 1 0 0,1 1-1 0 0,0-1 1 0 0,1 0-1 0 0,1 4 1 0 0</inkml:trace>
  <inkml:trace contextRef="#ctx0" brushRef="#br0" timeOffset="1">132 0 8752 0 0,'0'0'793'0'0,"1"2"-190"0"0,2 4 1097 0 0,-1 0 0 0 0,1 0 0 0 0,-1 0 0 0 0,0 0 0 0 0,1 8 0 0 0,2 18 1753 0 0,-3-7-2239 0 0,-1 30 0 0 0,2 19-421 0 0,7 17-2376 0 0,-10-73-4622 0 0,0 1-2061 0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47:55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90 5064 0 0,'4'-5'5606'0'0,"2"-24"3470"0"0,-6 28-8763 0 0,0 0-1 0 0,0 0 1 0 0,0 0-1 0 0,0-1 1 0 0,0 1 0 0 0,1 0-1 0 0,-1 0 1 0 0,0 0 0 0 0,1 0-1 0 0,-1 0 1 0 0,1 0-1 0 0,0-2 1 0 0,0 3-247 0 0,-1-1 1 0 0,0 1-1 0 0,0-1 1 0 0,0 1-1 0 0,-1-1 1 0 0,1 1-1 0 0,0-1 1 0 0,0 1-1 0 0,0-1 0 0 0,0 1 1 0 0,0 0-1 0 0,-1-1 1 0 0,1 1-1 0 0,0-1 1 0 0,0 1-1 0 0,-1-1 1 0 0,1 1-1 0 0,0 0 1 0 0,0-1-1 0 0,-1 1 0 0 0,1-1 1 0 0,-1 1-1 0 0,1 0 1 0 0,0-1-1 0 0,-1 1 1 0 0,-5-7 1382 0 0,6 6-1419 0 0,0 1-1 0 0,-1-1 1 0 0,1 1 0 0 0,0-1-1 0 0,0 1 1 0 0,-1-1-1 0 0,1 1 1 0 0,0-1 0 0 0,-1 1-1 0 0,1-1 1 0 0,-1 1-1 0 0,1 0 1 0 0,0-1 0 0 0,-1 1-1 0 0,1-1 1 0 0,-1 1-1 0 0,1 0 1 0 0,-2-1 0 0 0,-14-11 47 0 0,13 12-138 0 0,0 4 21 0 0,-1-1 0 0 0,1 1 0 0 0,0-1 0 0 0,0 1 0 0 0,0 0 1 0 0,1 0-1 0 0,-1 1 0 0 0,1-1 0 0 0,0 0 0 0 0,0 1 0 0 0,-1 4 0 0 0,2-5 19 0 0,0-1 1 0 0,1 0-1 0 0,-1 0 0 0 0,1 0 0 0 0,-1 1 1 0 0,1-1-1 0 0,0 0 0 0 0,0 0 1 0 0,1 1-1 0 0,-1-1 0 0 0,1 0 0 0 0,-1 0 1 0 0,1 1-1 0 0,0-1 0 0 0,0 0 0 0 0,1 0 1 0 0,2 5-1 0 0,-2-4 13 0 0,-1 0 6 0 0,13 12-9 0 0,-3-5-32 0 0,9 13 20 0 0,6 7-43 0 0,-18-22 74 0 0,-1 0-1 0 0,7 10 0 0 0,-13-16 43 0 0,0 0-1 0 0,0 0 0 0 0,0 0 1 0 0,0 0-1 0 0,0 0 0 0 0,-1 1 1 0 0,1-1-1 0 0,-1 0 0 0 0,0 0 1 0 0,0 0-1 0 0,0 1 0 0 0,0-1 1 0 0,-1 0-1 0 0,0 5 0 0 0,-2 2 165 0 0,0 1 1 0 0,-7 16-1 0 0,7-23-101 0 0,-10 13 32 0 0,7-14-135 0 0,2-2 7 0 0,-21 8 27 0 0,22-8-135 0 0,0-1-178 0 0,2 0 127 0 0,0 0 0 0 0,-1 0-1 0 0,1 0 1 0 0,0-1 0 0 0,-1 1-1 0 0,1 0 1 0 0,0-1 0 0 0,0 1-1 0 0,0-1 1 0 0,-1 0 0 0 0,1 1 0 0 0,0-1-1 0 0,0 0 1 0 0,0 0 0 0 0,0 0-1 0 0,0 0 1 0 0,0 0 0 0 0,0 0-1 0 0,1 0 1 0 0,-1 0 0 0 0,0 0 0 0 0,0 0-1 0 0,1 0 1 0 0,-1 0 0 0 0,1 0-1 0 0,-1-1 1 0 0,1 1 0 0 0,-1 0-1 0 0,1 0 1 0 0,0-1 0 0 0,0 1 0 0 0,-1-3-1 0 0,1-9-2225 0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47:55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0 205 3680 0 0,'1'0'284'0'0,"2"0"107"0"0,0 0 0 0 0,0 0 0 0 0,0-1 0 0 0,1 1 0 0 0,-1-1 0 0 0,0 1 0 0 0,0-1 0 0 0,0 0 0 0 0,-1-1 0 0 0,1 1 0 0 0,0 0 0 0 0,0-1 0 0 0,2-1 0 0 0,16-8 4581 0 0,-9 5-3448 0 0,0 0 0 0 0,0-2-1 0 0,0 1 1 0 0,17-16 0 0 0,-7 6-467 0 0,-12 8-599 0 0,-1 1 1 0 0,0-2-1 0 0,-1 1 1 0 0,15-22-1 0 0,-12 1 59 0 0,-10 29-279 0 0,-4-2-122 0 0,3 2-106 0 0,0 1 0 0 0,0-1 1 0 0,0 1-1 0 0,0 0 0 0 0,0-1 1 0 0,0 1-1 0 0,-1-1 0 0 0,1 1 1 0 0,0 0-1 0 0,0-1 0 0 0,-1 1 1 0 0,1 0-1 0 0,0-1 0 0 0,0 1 1 0 0,-1 0-1 0 0,1-1 0 0 0,0 1 1 0 0,-1 0-1 0 0,0-1 0 0 0,0 0 0 0 0,-1 1-1 0 0,0-1 1 0 0,0 0 0 0 0,0 1-1 0 0,1-1 1 0 0,-1 1-1 0 0,0 0 1 0 0,0 0 0 0 0,-2-1-1 0 0,-10 3-6 0 0,13-1-9 0 0,0 0 0 0 0,0 0 0 0 0,0 0 0 0 0,0 0 0 0 0,0 0 0 0 0,0 0 0 0 0,0 0 0 0 0,0 0 0 0 0,0 1 1 0 0,-1 1-1 0 0,-4 5-9 0 0,-4 3-11 0 0,5-5 6 0 0,0 0 0 0 0,0-1 0 0 0,1 2-1 0 0,0-1 1 0 0,-6 11 0 0 0,7-7 20 0 0,0-1 0 0 0,0 1 0 0 0,1 0 0 0 0,0 1 0 0 0,1-1 0 0 0,0 0 0 0 0,0 0 0 0 0,2 16 0 0 0,-1-9 0 0 0,0-12-1 0 0,1 1 0 0 0,0 0 0 0 0,0 0-1 0 0,0-1 1 0 0,0 1 0 0 0,1-1 0 0 0,0 1 0 0 0,0-1-1 0 0,1 0 1 0 0,0 0 0 0 0,3 6 0 0 0,-4-9-3 0 0,0 1 1 0 0,0 0 0 0 0,0 0-1 0 0,0-1 1 0 0,0 0-1 0 0,1 1 1 0 0,-1-1-1 0 0,1 0 1 0 0,0 0-1 0 0,0 0 1 0 0,0-1 0 0 0,0 1-1 0 0,0-1 1 0 0,0 1-1 0 0,0-1 1 0 0,0 0-1 0 0,0 0 1 0 0,1 0-1 0 0,-1-1 1 0 0,6 1 0 0 0,0-1-246 0 0,1-1 1 0 0,-1 0-1 0 0,1 0 0 0 0,17-6 1 0 0,-14 3-1443 0 0,0-1 1 0 0,24-13-1 0 0,-11 4-324 0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47:56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1 5528 0 0,'-6'0'568'0'0,"4"0"-401"0"0,0 0 0 0 0,0 0 0 0 0,0 0 1 0 0,1 1-1 0 0,-1-1 0 0 0,0 1 0 0 0,0 0 1 0 0,-2 1-1 0 0,-23 16 11438 0 0,10-4-7689 0 0,15-13-3688 0 0,0 1 1 0 0,0 0-1 0 0,0-1 0 0 0,0 1 1 0 0,0 0-1 0 0,1 0 0 0 0,-1 1 1 0 0,0-1-1 0 0,1 0 0 0 0,0 0 1 0 0,0 1-1 0 0,-1-1 0 0 0,2 1 1 0 0,-1-1-1 0 0,0 1 0 0 0,-1 4 1 0 0,1 4 233 0 0,-1 1-1 0 0,2 19 1 0 0,-2 3-37 0 0,-2 41 88 0 0,4-72-509 0 0,0-1-1 0 0,0 1 1 0 0,1-1 0 0 0,-1 1-1 0 0,1-1 1 0 0,0 1-1 0 0,0-1 1 0 0,0 1 0 0 0,0-1-1 0 0,0 0 1 0 0,0 0-1 0 0,0 1 1 0 0,1-1 0 0 0,-1 0-1 0 0,1 0 1 0 0,0 0-1 0 0,0-1 1 0 0,-1 1 0 0 0,1 0-1 0 0,0-1 1 0 0,0 1-1 0 0,1-1 1 0 0,3 3 0 0 0,-2-2-41 0 0,1 0 1 0 0,0 0-1 0 0,0-1 0 0 0,0 1 1 0 0,0-1-1 0 0,0 0 1 0 0,0 0-1 0 0,0-1 1 0 0,0 0-1 0 0,0 0 1 0 0,6 0-1 0 0,-6-1-292 0 0,1 0 0 0 0,-1 0 0 0 0,0 0 1 0 0,0 0-1 0 0,0-1 0 0 0,0 0 0 0 0,0 0 0 0 0,7-5 0 0 0,9-6-1231 0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47:56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8 9672 0 0,'-8'-8'13399'0'0,"6"8"-13167"0"0,0 1 0 0 0,1-1 0 0 0,-1 0 0 0 0,0 1 0 0 0,0-1 0 0 0,0 1 0 0 0,0-1 0 0 0,0 1 0 0 0,1 0 0 0 0,-1 0 0 0 0,0 0 0 0 0,1 0 0 0 0,-1 0 0 0 0,1 0 0 0 0,-1 1 0 0 0,1-1 0 0 0,-1 0 0 0 0,-1 3 1 0 0,-1 2 62 0 0,0 0 1 0 0,0 1-1 0 0,-6 12 1 0 0,3-1-192 0 0,1 0 0 0 0,1 0 0 0 0,-5 28 0 0 0,1-2-15 0 0,-4 21-53 0 0,2 2 0 0 0,3 0 1 0 0,1 77-1 0 0,9-37 103 0 0,19 133 1 0 0,-15-198-538 0 0,19 66-1 0 0,-8-59-2355 0 0,4-4-3671 0 0,-5-11-2030 0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47:57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1 104 14456 0 0,'1'-2'136'0'0,"0"-1"0"0"0,1 0 0 0 0,-1 0 0 0 0,1 1 1 0 0,-1-1-1 0 0,1 1 0 0 0,0-1 0 0 0,0 1 0 0 0,0 0 1 0 0,0 0-1 0 0,5-4 0 0 0,3-4 981 0 0,-4 4-294 0 0,0 0 0 0 0,0 0 0 0 0,1 1 0 0 0,0 0 0 0 0,0 0-1 0 0,1 0 1 0 0,10-4 0 0 0,-13 6-482 0 0,0 1-1 0 0,1 0 1 0 0,-1 0-1 0 0,9-2 1 0 0,-13 4-260 0 0,1 0-1 0 0,0-1 0 0 0,0 1 1 0 0,-1 0-1 0 0,1 0 1 0 0,0 0-1 0 0,0 0 1 0 0,0 1-1 0 0,-1-1 1 0 0,1 0-1 0 0,0 1 1 0 0,0-1-1 0 0,-1 1 1 0 0,1 0-1 0 0,0-1 0 0 0,-1 1 1 0 0,1 0-1 0 0,1 1 1 0 0,-2 0-30 0 0,1 1-1 0 0,-1-1 1 0 0,0 0 0 0 0,0 1 0 0 0,0-1-1 0 0,-1 1 1 0 0,1-1 0 0 0,0 1-1 0 0,-1-1 1 0 0,0 1 0 0 0,1 3 0 0 0,0 5 20 0 0,0 1-56 0 0,-1 0 0 0 0,0 0 0 0 0,0 0 0 0 0,-1 0 0 0 0,-1-1 0 0 0,0 1 0 0 0,-6 19 0 0 0,-1 6-218 0 0,-11 30-299 0 0,3-7-161 0 0,6-30 229 0 0,1 1 56 0 0,10-28 335 0 0,-1 0-1 0 0,1 0 1 0 0,-1 0 0 0 0,0-1-1 0 0,0 1 1 0 0,0 0 0 0 0,-3 5-1 0 0,2-6-108 0 0,2 0 76 0 0,0 7 76 0 0,1-8 3 0 0,-1-1 0 0 0,0 1 0 0 0,0-1 0 0 0,1 1 0 0 0,-1-1 0 0 0,0 0 0 0 0,0 1 0 0 0,1-1-1 0 0,-1 0 1 0 0,0 1 0 0 0,1-1 0 0 0,-1 0 0 0 0,1 0 0 0 0,-1 1 0 0 0,0-1 0 0 0,1 0 0 0 0,-1 0 0 0 0,1 0 0 0 0,-1 1-1 0 0,1-1 1 0 0,0 0 0 0 0,0 1 9 0 0,2 0 1 0 0,-1 1 0 0 0,1-1 0 0 0,-1 0 0 0 0,1 1 0 0 0,0-1 0 0 0,0-1 0 0 0,-1 1 0 0 0,1 0 0 0 0,0-1 0 0 0,0 1 0 0 0,0-1 0 0 0,0 0 0 0 0,0 0 0 0 0,0 0 0 0 0,0 0 0 0 0,0 0 0 0 0,4-2 0 0 0,4-1 13 0 0,0-1 1 0 0,0 0-1 0 0,13-7 0 0 0,2-1-29 0 0,-18 9-379 0 0,0-2-1 0 0,0 1 0 0 0,0-1 1 0 0,-1 0-1 0 0,12-11 0 0 0,-2-3-913 0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47:57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95 7832 0 0,'0'0'602'0'0,"2"2"-395"0"0,0-1 398 0 0,0 0 0 0 0,-1 0-1 0 0,1 0 1 0 0,0 0 0 0 0,0 0-1 0 0,0 0 1 0 0,0 0 0 0 0,0-1 0 0 0,0 1-1 0 0,0-1 1 0 0,0 1 0 0 0,1-1-1 0 0,-1 0 1 0 0,0 0 0 0 0,0 0 0 0 0,0 0-1 0 0,4-1 1 0 0,10 0 963 0 0,-15 1-471 0 0,1-2-86 0 0,5-3-578 0 0,0-1 1 0 0,0 1-1 0 0,10-6 1 0 0,-7 5-224 0 0,-1 0 1 0 0,12-10-1 0 0,0-4-210 0 0,-15 13 124 0 0,5-5-2765 0 0,-1 4-218 0 0</inkml:trace>
  <inkml:trace contextRef="#ctx0" brushRef="#br0" timeOffset="1">0 85 9216 0 0,'1'2'52'0'0,"1"-1"0"0"0,-1 1 0 0 0,0 0 1 0 0,0-1-1 0 0,0 1 0 0 0,0 0 0 0 0,0-1 0 0 0,-1 1 1 0 0,1 0-1 0 0,0 0 0 0 0,-1 0 0 0 0,1 0 0 0 0,-1 0 1 0 0,0 0-1 0 0,0 0 0 0 0,0 0 0 0 0,0 0 0 0 0,0 3 1 0 0,0 8 1483 0 0,-1-9-203 0 0,1 1-1 0 0,0 0 0 0 0,0-1 1 0 0,0 1-1 0 0,1-1 1 0 0,0 1-1 0 0,2 8 0 0 0,6 17 883 0 0,-7-22-1982 0 0,0-1 1 0 0,0 1-1 0 0,5 8 0 0 0,1 10-233 0 0,-7-22 0 0 0,-1-1 0 0 0,1 0 0 0 0,0 0 0 0 0,0 0 0 0 0,0 0 0 0 0,1 0 0 0 0,-1-1 0 0 0,3 6 0 0 0,8 10 0 0 0,-8-15 0 0 0,-3-2 0 0 0,-1-1 0 0 0,1 1 0 0 0,-1-1 0 0 0,1 1 0 0 0,-1-1 0 0 0,1 1 0 0 0,-1-1 0 0 0,1 1 0 0 0,-1 0 0 0 0,1-1 0 0 0,-1 1 0 0 0,0-1 0 0 0,1 1 0 0 0,-1 0 0 0 0,0-1 0 0 0,0 2 0 0 0,1-1-138 0 0,-1 0 1 0 0,1-1-1 0 0,0 1 0 0 0,-1 0 0 0 0,1 0 1 0 0,-1-1-1 0 0,1 1 0 0 0,0-1 0 0 0,0 1 0 0 0,-1 0 1 0 0,1-1-1 0 0,0 0 0 0 0,0 1 0 0 0,0-1 1 0 0,-1 1-1 0 0,1-1 0 0 0,0 0 0 0 0,0 0 1 0 0,0 1-1 0 0,0-1 0 0 0,0 0 0 0 0,0 0 0 0 0,1 0 1 0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47:57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2304 0 0,'1'7'11572'0'0,"12"10"-5947"0"0,-11-13-5012 0 0,1 1 0 0 0,-2-1 0 0 0,1 1 0 0 0,0 0 0 0 0,0 5 0 0 0,3 7 167 0 0,-4-14-639 0 0,1 1 1 0 0,-2-1 0 0 0,1 1 0 0 0,0 0 0 0 0,-1 0-1 0 0,1 5 1 0 0,-1-1 165 0 0,0 0 1 0 0,0 0-1 0 0,1 1 0 0 0,4 13 0 0 0,0 7 506 0 0,-5-25-902 0 0,1-1-1 0 0,-1 0 1 0 0,1 1 0 0 0,-1-1 0 0 0,1 1 0 0 0,0-1 0 0 0,1 0-1 0 0,-1 0 1 0 0,0 0 0 0 0,1 0 0 0 0,2 4 0 0 0,-3-5-174 0 0,2 4 97 0 0,1-4-3042 0 0,6 1 1518 0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47:58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94 12896 0 0,'0'0'5265'0'0,"1"0"-3948"0"0,9-1-752 0 0,-1 0 1 0 0,1-1-1 0 0,-1 0 1 0 0,0-1-1 0 0,1 0 0 0 0,-2 0 1 0 0,1-1-1 0 0,12-7 0 0 0,-18 9-500 0 0,21-7 192 0 0,-21 8-261 0 0,1 0 0 0 0,-1-1-1 0 0,1 1 1 0 0,-1 0 0 0 0,0-1 0 0 0,0 0 0 0 0,0 0-1 0 0,0 0 1 0 0,4-4 0 0 0,11-6-963 0 0,-1 1-5329 0 0,-15 1-1263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1:35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84 13128 0 0,'0'0'1186'0'0,"-1"2"-972"0"0,0 1 330 0 0,0 0 0 0 0,1 0 1 0 0,-1 0-1 0 0,1-1 1 0 0,-1 1-1 0 0,1 0 1 0 0,0 0-1 0 0,0 0 0 0 0,1 0 1 0 0,0 6-1 0 0,10 30 1488 0 0,-7-25-1998 0 0,-3-12-119 0 0,0-1-1 0 0,0 0 1 0 0,0 0 0 0 0,0 0 0 0 0,0 0 0 0 0,0 0-1 0 0,1 0 1 0 0,-1 0 0 0 0,0 0 0 0 0,1 0-1 0 0,-1-1 1 0 0,0 1 0 0 0,1 0 0 0 0,-1-1-1 0 0,1 0 1 0 0,-1 1 0 0 0,0-1 0 0 0,1 0-1 0 0,-1 1 1 0 0,3-1 0 0 0,0 1-1081 0 0,5-1-997 0 0</inkml:trace>
  <inkml:trace contextRef="#ctx0" brushRef="#br0" timeOffset="1">116 1 8752 0 0,'-1'2'389'0'0,"1"0"-1"0"0,-1 0 1 0 0,0 0 0 0 0,1 0 0 0 0,-1 0-1 0 0,1 0 1 0 0,-1 1 0 0 0,1-1 0 0 0,0 0 0 0 0,0 4 2045 0 0,1-3-641 0 0,6 23 522 0 0,4 40-1 0 0,-3-9-3228 0 0,-3-43-4079 0 0,-1-1-1708 0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47:58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8288 0 0,'-1'1'127'0'0,"0"-1"0"0"0,0 1 0 0 0,1-1 1 0 0,-1 0-1 0 0,1 1 0 0 0,-1-1 0 0 0,0 1 1 0 0,1-1-1 0 0,-1 1 0 0 0,1 0 0 0 0,-1-1 1 0 0,1 1-1 0 0,0-1 0 0 0,-1 1 0 0 0,1 0 1 0 0,0 0-1 0 0,-1-1 0 0 0,1 1 0 0 0,0 0 1 0 0,0-1-1 0 0,-1 1 0 0 0,1 0 0 0 0,0 0 1 0 0,0 1-1 0 0,0 1 657 0 0,-1-1-1 0 0,1 1 1 0 0,0-1-1 0 0,0 1 1 0 0,0-1 0 0 0,0 1-1 0 0,1 4 1 0 0,1 4 1123 0 0,0 0-1 0 0,1 20 1 0 0,0-4-1047 0 0,-2-11-512 0 0,0 0 0 0 0,-2 21 1 0 0,0-24-251 0 0,0-1 1 0 0,1 1-1 0 0,1 0 1 0 0,4 20-1 0 0,-2-20-528 0 0,3 13 1091 0 0,4-11-8132 0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47:59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91 5528 0 0,'13'3'422'0'0,"-7"-4"-129"0"0,-4 0 22 0 0,3-1 1185 0 0,0 1 0 0 0,-1-1 0 0 0,1 0 0 0 0,0 0 0 0 0,0-1-1 0 0,-1 0 1 0 0,1 1 0 0 0,-1-1 0 0 0,7-7 0 0 0,-5 6-896 0 0,2 1 1 0 0,-1-1-1 0 0,0 1 1 0 0,0 0-1 0 0,1 1 1 0 0,0 0-1 0 0,10-2 1 0 0,-16 4-558 0 0,0-1 0 0 0,0 1 1 0 0,0-1-1 0 0,-1 0 1 0 0,1 1-1 0 0,0-1 1 0 0,0 0-1 0 0,0 0 1 0 0,2-3-1 0 0,15-8 179 0 0,-10 5-301 0 0,-9 6-50 0 0,1 1-1 0 0,0-1 1 0 0,-1 0-1 0 0,1 1 0 0 0,0-1 1 0 0,0 1-1 0 0,-1-1 1 0 0,1 1-1 0 0,0-1 0 0 0,0 1 1 0 0,0 0-1 0 0,-1-1 1 0 0,1 1-1 0 0,0 0 0 0 0,0 0 1 0 0,1 0-1 0 0</inkml:trace>
  <inkml:trace contextRef="#ctx0" brushRef="#br0" timeOffset="1">95 71 17103 0 0,'0'0'1551'0'0,"1"2"-1276"0"0,2 6 486 0 0,-1-1 0 0 0,0 1 1 0 0,0 0-1 0 0,0 0 0 0 0,-1 0 1 0 0,-1 0-1 0 0,1 0 0 0 0,-1 1 1 0 0,-2 11-1 0 0,2-12-389 0 0,0 0 1 0 0,0 0 0 0 0,2 10-1 0 0,0 17-1594 0 0,6-27-655 0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47:59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0 2760 0 0,'-1'3'741'0'0,"-1"6"3282"0"0,-1 0-1 0 0,2 0 1 0 0,-2 19-1 0 0,0-7-1464 0 0,2-17-2329 0 0,1-1 0 0 0,-1 0 0 0 0,1 0 0 0 0,-1 0 0 0 0,1 0 1 0 0,0 1-1 0 0,1 4 0 0 0,0-2-37 0 0,-1 0 0 0 0,1 0-1 0 0,-1 0 1 0 0,-2 9 0 0 0,1-8-34 0 0,1 0 1 0 0,0 0 0 0 0,1 13-1 0 0,0-14-70 0 0,0 1 0 0 0,-1-1 0 0 0,0 1 0 0 0,0 0 0 0 0,-2 11 0 0 0,1-16-84 0 0,1 0-1 0 0,-1-1 0 0 0,1 1 1 0 0,0 0-1 0 0,-1-1 0 0 0,1 1 1 0 0,0 0-1 0 0,0 0 0 0 0,0-1 1 0 0,0 1-1 0 0,1 3 0 0 0,-1 0-252 0 0,-5 25-2344 0 0,1-13 1003 0 0</inkml:trace>
  <inkml:trace contextRef="#ctx0" brushRef="#br0" timeOffset="1">0 441 17423 0 0,'0'0'1322'0'0,"1"1"-901"0"0,4 1-174 0 0,0 0-1 0 0,1-1 1 0 0,-1 1-1 0 0,0-1 1 0 0,1 0-1 0 0,-1 0 1 0 0,1-1-1 0 0,-1 0 1 0 0,1 0-1 0 0,7-1 1 0 0,2 1 1141 0 0,-13 0-1179 0 0,0-1 1 0 0,0 1-1 0 0,0-1 1 0 0,0 0-1 0 0,0 0 0 0 0,0 0 1 0 0,0 0-1 0 0,0 0 1 0 0,0 0-1 0 0,1-2 0 0 0,2 0 213 0 0,10-6 332 0 0,25-19 1 0 0,2-2-40 0 0,-19 21-1960 0 0,-22 9 1165 0 0,-1 0 0 0 0,0 0 0 0 0,0 0 1 0 0,0 0-1 0 0,1-1 0 0 0,-1 1 0 0 0,0 0 1 0 0,0 0-1 0 0,0 0 0 0 0,0 0 0 0 0,1 0 0 0 0,-1-1 1 0 0,0 1-1 0 0,0 0 0 0 0,0 0 0 0 0,0 0 1 0 0,0-1-1 0 0,0 1 0 0 0,0 0 0 0 0,0 0 0 0 0,0 0 1 0 0,1-1-1 0 0,-1 1 0 0 0,0 0 0 0 0,0 0 0 0 0,0 0 1 0 0,0-1-1 0 0,0 1 0 0 0,-1-4-555 0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47:59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10136 0 0,'0'0'777'0'0,"3"9"6417"0"0,1-6-5627 0 0,1-1-1 0 0,-1 0 0 0 0,1 0 0 0 0,7 2 1 0 0,2-2-613 0 0,-11-2-814 0 0,3 0 167 0 0,0 0-1 0 0,0 0 0 0 0,1-1 0 0 0,-1 0 1 0 0,11-2-1 0 0,-16 2-224 0 0,0 1 0 0 0,0-1 0 0 0,1 1 0 0 0,-1-1-1 0 0,0 1 1 0 0,1 0 0 0 0,-1 0 0 0 0,0 0 0 0 0,1 0 0 0 0,-1 0 0 0 0,0 0 0 0 0,3 0-1 0 0,15 2 159 0 0,-17-2-293 0 0,-2 2-263 0 0,0 2 7 0 0,-1 1 1 0 0,1-1-1 0 0,-1 1 0 0 0,0-1 1 0 0,0 1-1 0 0,0-1 1 0 0,0 0-1 0 0,-3 6 1 0 0,2-5-6 0 0,1-1 1 0 0,0 0 0 0 0,0 1 0 0 0,0-1 0 0 0,0 0 0 0 0,1 9 0 0 0,0-12 188 0 0,0 1 0 0 0,0-1 0 0 0,0 0 0 0 0,0 1-1 0 0,0-1 1 0 0,0 0 0 0 0,0 1 0 0 0,1-1 0 0 0,-1 0-1 0 0,0 1 1 0 0,1-1 0 0 0,0 0 0 0 0,-1 1 0 0 0,1-1-1 0 0,0 0 1 0 0,-1 0 0 0 0,1 0 0 0 0,0 0 0 0 0,0 0-1 0 0,0 0 1 0 0,0 0 0 0 0,0 0 0 0 0,0 0 0 0 0,2 1-1 0 0,-1-1-734 0 0,-1 0-113 0 0,0 0 864 0 0,0 1 0 0 0,0-1 0 0 0,0 0 0 0 0,0 0 0 0 0,1 0 0 0 0,-1 0 0 0 0,1 0 0 0 0,-1 0 0 0 0,0 0 0 0 0,4 1 0 0 0,-3-1-43 0 0,4 3 202 0 0,1 0-1 0 0,-1-1 0 0 0,1 0 0 0 0,0 0 0 0 0,-1 0 1 0 0,2-1-1 0 0,-1 0 0 0 0,13 2 0 0 0,-19-4 138 0 0,0 1 1 0 0,1-1-1 0 0,-1 0 0 0 0,0 1 0 0 0,0-1 0 0 0,0 1 1 0 0,0 0-1 0 0,0-1 0 0 0,0 1 0 0 0,0 0 1 0 0,0 0-1 0 0,0 0 0 0 0,0-1 0 0 0,-1 1 0 0 0,1 0 1 0 0,0 0-1 0 0,0 0 0 0 0,-1 0 0 0 0,1 0 1 0 0,-1 0-1 0 0,1 1 0 0 0,-1-1 0 0 0,1 0 0 0 0,-1 0 1 0 0,0 0-1 0 0,0 0 0 0 0,1 1 0 0 0,-1-1 0 0 0,0 0 1 0 0,0 2-1 0 0,0 6 429 0 0,0-1-309 0 0,0 0 1 0 0,0 1 0 0 0,-1-1 0 0 0,-2 9 0 0 0,2-14-272 0 0,0-1 1 0 0,1 1-1 0 0,-1-1 0 0 0,0 0 1 0 0,-1 0-1 0 0,1 1 1 0 0,0-1-1 0 0,-1 0 0 0 0,1 0 1 0 0,-1 0-1 0 0,1-1 1 0 0,-1 1-1 0 0,0 0 0 0 0,0 0 1 0 0,0-1-1 0 0,0 1 1 0 0,0-1-1 0 0,-3 2 0 0 0,-11 4-381 0 0,0 0 0 0 0,0 0 0 0 0,-26 5-1 0 0,29-12-880 0 0,3-5-56 0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48:00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 22087 0 0,'0'0'498'0'0,"2"0"72"0"0,3 0-439 0 0,0 0 0 0 0,-1 1 0 0 0,1 0 0 0 0,0 0-1 0 0,-1 0 1 0 0,1 0 0 0 0,-1 1 0 0 0,1 0 0 0 0,-1 0-1 0 0,0 0 1 0 0,0 0 0 0 0,1 1 0 0 0,-2-1 0 0 0,1 1-1 0 0,0 0 1 0 0,-1 1 0 0 0,1-1 0 0 0,-1 0 0 0 0,0 1-1 0 0,3 4 1 0 0,5 9 496 0 0,-1 0 1 0 0,-1 0-1 0 0,12 31 0 0 0,-7-17-399 0 0,-11-23-181 0 0,0 0 1 0 0,0 1-1 0 0,0-1 0 0 0,-1 1 0 0 0,0 0 0 0 0,-1-1 1 0 0,0 1-1 0 0,0 0 0 0 0,-1 11 0 0 0,-1 15 176 0 0,-1-1 0 0 0,-1 1 0 0 0,-2 0 1 0 0,-1-1-1 0 0,-20 60 0 0 0,10-51-221 0 0,-51 120 62 0 0,64-156-120 0 0,-39 76-1004 0 0,11-29-6369 0 0,-1-10-2006 0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48:01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 11520 0 0,'1'1'343'0'0,"1"0"0"0"0,0 0 0 0 0,0-1 0 0 0,0 1 0 0 0,0 0 0 0 0,0-1 0 0 0,0 0 0 0 0,0 1 0 0 0,0-1 0 0 0,1 0 0 0 0,-1 0 0 0 0,2 0 0 0 0,28-5 1626 0 0,-23 3-1270 0 0,14-3 126 0 0,0-2 0 0 0,39-17 0 0 0,-38 14-714 0 0,-23 10-124 0 0,0 0 0 0 0,0-1 1 0 0,1 1-1 0 0,-1 0 1 0 0,1 0-1 0 0,-1 0 0 0 0,0 0 1 0 0,1 0-1 0 0,-1 0 1 0 0,2 0-1 0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48:01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94 6912 0 0,'0'0'314'0'0,"1"1"-6"0"0,-1 0-294 0 0,1 0 0 0 0,-1-1 0 0 0,1 1-1 0 0,-1 0 1 0 0,1-1 0 0 0,0 1 0 0 0,-1-1 0 0 0,1 1-1 0 0,0-1 1 0 0,0 1 0 0 0,-1-1 0 0 0,1 0-1 0 0,0 1 1 0 0,0-1 0 0 0,0 0 0 0 0,-1 0-1 0 0,1 0 1 0 0,0 1 0 0 0,0-1 0 0 0,0 0-1 0 0,0 0 1 0 0,1 0 0 0 0,1 0 221 0 0,6 0 1251 0 0,-1 0-1 0 0,1 0 1 0 0,-1-1-1 0 0,1 0 1 0 0,-1 0-1 0 0,1-1 1 0 0,13-5-1 0 0,-8 2-460 0 0,22-11-1 0 0,-12 6-447 0 0,-19 8-540 0 0,0 0 0 0 0,0 0 0 0 0,0 0 0 0 0,5-4 0 0 0,3-3-463 0 0,1 0 1 0 0,22-10 0 0 0,-8 9-1145 0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48:03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 13904 0 0,'0'0'1261'0'0,"2"-1"-1036"0"0,23-11 541 0 0,7-3 1919 0 0,-14 6-1309 0 0,-16 8-1208 0 0,0 0 0 0 0,0-1 1 0 0,1 1-1 0 0,-1 0 0 0 0,1 0 1 0 0,-1 0-1 0 0,6-1 0 0 0,-2 2-3 0 0,0 0-1 0 0,1 0 0 0 0,-1 1 1 0 0,0-1-1 0 0,0 1 0 0 0,0 1 1 0 0,0-1-1 0 0,0 1 0 0 0,0 0 1 0 0,0 0-1 0 0,0 1 0 0 0,-1 0 1 0 0,1 0-1 0 0,-1 0 0 0 0,0 1 1 0 0,0-1-1 0 0,0 1 1 0 0,-1 0-1 0 0,6 6 0 0 0,-3-2-98 0 0,0 0 0 0 0,0 1 0 0 0,-1 0 0 0 0,0 0 0 0 0,-1 0 0 0 0,0 0 0 0 0,0 1 0 0 0,-1 0-1 0 0,-1 0 1 0 0,5 16 0 0 0,-6-16-57 0 0,0 0-1 0 0,0-1 0 0 0,-1 1 0 0 0,0 0 1 0 0,-1 1-1 0 0,0-1 0 0 0,0 0 1 0 0,-3 10-1 0 0,-2 0-186 0 0,-1 0 1 0 0,0 0 0 0 0,-2-1-1 0 0,-1 0 1 0 0,0-1-1 0 0,-1 0 1 0 0,-1 0-1 0 0,0-1 1 0 0,-15 16-1 0 0,23-29 53 0 0,0-1 0 0 0,0 0 0 0 0,0 0 0 0 0,-1 0-1 0 0,1-1 1 0 0,-1 1 0 0 0,0-1 0 0 0,-7 4 0 0 0,9-5 51 0 0,-1 0 0 0 0,1 0 1 0 0,-1-1-1 0 0,1 1 1 0 0,-1-1-1 0 0,1 1 0 0 0,-1-1 1 0 0,1 0-1 0 0,-1 0 0 0 0,1 0 1 0 0,-1 0-1 0 0,1 0 1 0 0,-1 0-1 0 0,1-1 0 0 0,-1 0 1 0 0,1 1-1 0 0,-3-2 0 0 0,-5-4 42 0 0,9 4 71 0 0,0 0 0 0 0,-1 0 1 0 0,1 0-1 0 0,0-1 0 0 0,0 1 0 0 0,0 0 0 0 0,0 0 0 0 0,1-1 0 0 0,-1 1 0 0 0,1-1 0 0 0,-1 1 0 0 0,1 0 0 0 0,0-1 0 0 0,0 1 0 0 0,0-1 0 0 0,0 1 0 0 0,0 0 0 0 0,1-1 1 0 0,-1 1-1 0 0,1-1 0 0 0,0 1 0 0 0,-1 0 0 0 0,1-1 0 0 0,0 1 0 0 0,0 0 0 0 0,3-4 0 0 0,5-6 370 0 0,-8 10-359 0 0,0 1 0 0 0,1-1 0 0 0,-1 1-1 0 0,0 0 1 0 0,0-1 0 0 0,1 1 0 0 0,-1 0 0 0 0,1 0 0 0 0,-1 0 0 0 0,1 0 0 0 0,-1 0-1 0 0,3-1 1 0 0,7-3 167 0 0,0 1 0 0 0,0 1 0 0 0,0-1 0 0 0,1 2 0 0 0,-1 0 0 0 0,1 0 0 0 0,12 0 0 0 0,85 4 685 0 0,-85 1-780 0 0,22 5 1 0 0,-26-4-191 0 0,-1 0 1 0 0,31 0-1 0 0,3-1-2025 0 0,-25-6-134 0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48:03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18223 0 0,'0'0'1976'0'0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48:05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1840 0 0,'0'0'160'0'0,"4"-6"-160"0"0,-4 2 496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1:41:35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0 189 18743 0 0,'0'0'430'0'0,"3"-2"55"0"0,46-38 2021 0 0,72-44 0 0 0,-92 65-3199 0 0,48-20-1 0 0,-64 34-1046 0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48:21.2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69 279 4144 0 0,'0'0'191'0'0,"1"-2"-11"0"0,1-12-197 0 0,-2 11 556 0 0,0 0 0 0 0,0 0-1 0 0,1 0 1 0 0,-1 0 0 0 0,1 0 0 0 0,0 1 0 0 0,0-1 0 0 0,1-4 0 0 0,0 0 4083 0 0,-2-6-3258 0 0,-1 9-702 0 0,5-14 3233 0 0,-2 8 1955 0 0,1 46-5762 0 0,-1-26-56 0 0,-1 0 0 0 0,-1-1 1 0 0,0 1-1 0 0,-1 13 0 0 0,0-18-19 0 0,-1 11 34 0 0,-1 1 0 0 0,-7 20-1 0 0,1-20-46 0 0,5-15-5 0 0,3-2 0 0 0,-1 1-58 0 0,2-5-365 0 0,-10-133 489 0 0,10 126-67 0 0,-1 4-7 0 0,1 0-1 0 0,1 0 0 0 0,-1 0 1 0 0,1 0-1 0 0,3-11 0 0 0,-2 5 14 0 0,-2 11 0 0 0,0 1 0 0 0,0-1 0 0 0,0 1 0 0 0,1-1 0 0 0,-1 1 0 0 0,0-1 0 0 0,1 1 0 0 0,-1-1 0 0 0,1 1 0 0 0,0 0 0 0 0,-1-1 0 0 0,1 1 0 0 0,0 0 0 0 0,0-1 0 0 0,0 1 0 0 0,0 0 0 0 0,0 0 0 0 0,0 0 0 0 0,2-1 0 0 0,13-18 0 0 0,-15 19 0 0 0,-1 0 0 0 0,1 0 0 0 0,-1 1 0 0 0,1-1 0 0 0,0 0 0 0 0,-1 1 0 0 0,1-1 0 0 0,0 0 0 0 0,0 1 0 0 0,-1-1 0 0 0,1 1 0 0 0,0 0 0 0 0,0-1 0 0 0,0 1 0 0 0,0 0 0 0 0,-1-1 0 0 0,3 1 0 0 0,3-1 0 0 0,-5 12 0 0 0,-3 2 0 0 0,-23 26 0 0 0,17-29 0 0 0,5-11 0 0 0,2 0 0 0 0,-6 0 23 0 0,-20-7 179 0 0,26 8-197 0 0,0-1 0 0 0,0 1 0 0 0,0 0 0 0 0,0-1 0 0 0,0 0 0 0 0,0 1 0 0 0,0-1 0 0 0,0 0 0 0 0,0 0 0 0 0,0 1 0 0 0,1-1 0 0 0,-1 0 0 0 0,0 0 0 0 0,0 0 0 0 0,1 0 0 0 0,-1 0 0 0 0,1 0 0 0 0,-1 0 0 0 0,1 0 0 0 0,-1-1 0 0 0,-5-17-187 0 0,5 15 172 0 0,0 1 0 0 0,-1 0 0 0 0,2-1 0 0 0,-1 1 0 0 0,0-1 0 0 0,0-4 0 0 0,-3-43 162 0 0,5 48-268 0 0,0 1 128 0 0,0-1 0 0 0,0 1 0 0 0,1-1 0 0 0,-1 1 0 0 0,0 0 0 0 0,1 0 0 0 0,-1 0 0 0 0,1 0 0 0 0,0 0 0 0 0,0 0 0 0 0,0 0 0 0 0,0 0 0 0 0,0 1 0 0 0,0-1 0 0 0,0 1 0 0 0,1 0 0 0 0,-1-1 0 0 0,1 1 0 0 0,-1 0 0 0 0,5-1 0 0 0,-5 2-22 0 0,-1 0 16 0 0,0 0 0 0 0,1 0-1 0 0,-1 0 1 0 0,0 1 0 0 0,0-1-1 0 0,1 1 1 0 0,-1-1 0 0 0,0 1 0 0 0,0-1-1 0 0,0 1 1 0 0,0 0 0 0 0,0-1-1 0 0,0 1 1 0 0,0 0 0 0 0,0 0-1 0 0,0 0 1 0 0,1 1 0 0 0,-1-1-26 0 0,0 1 1 0 0,0-1-1 0 0,0 1 1 0 0,0-1-1 0 0,-1 1 1 0 0,1-1-1 0 0,-1 1 0 0 0,1-1 1 0 0,-1 1-1 0 0,0 0 1 0 0,1-1-1 0 0,-1 1 1 0 0,0-1-1 0 0,0 1 0 0 0,0 0 1 0 0,0-1-1 0 0,0 1 1 0 0,-1 2-1 0 0,0 3 88 0 0,2-2-133 0 0,-1-3-97 0 0,0 0 0 0 0,0 0-1 0 0,0 0 1 0 0,0 0 0 0 0,0-1-1 0 0,0 1 1 0 0,0 0 0 0 0,-1 3 0 0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48:25.4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9 2304 0 0,'0'-1'16'0'0,"0"1"-12"0"0,0 0 0 0 0,0 0-1 0 0,0 0 1 0 0,0-1 0 0 0,1 1 0 0 0,-1 0 0 0 0,0 0-1 0 0,0-1 1 0 0,0 1 0 0 0,0 0 0 0 0,0 0-1 0 0,0 0 1 0 0,0-1 0 0 0,0 1 0 0 0,0 0 0 0 0,0 0-1 0 0,0-1 1 0 0,0 1 0 0 0,0 0 0 0 0,-1 0-1 0 0,1 0 1 0 0,0-1 0 0 0,0 1 0 0 0,0 0 0 0 0,0 0-1 0 0,0 0 1 0 0,0-1 0 0 0,0 1 0 0 0,-1 0-1 0 0,1 0 1 0 0,0 0 0 0 0,0 0 0 0 0,0-1 0 0 0,0 1-1 0 0,-1 0 1 0 0,1 0 0 0 0,0 0 0 0 0,0 0-1 0 0,0 0 1 0 0,-1 0 0 0 0,1 0 0 0 0,0 0 0 0 0,0 0-1 0 0,0-1 1 0 0,-1 1 0 0 0,1 0 0 0 0,0 0-1 0 0,0 0 1 0 0,-1 0 0 0 0,1 0 0 0 0,0 0 0 0 0,0 0-1 0 0,0 1 1 0 0,-1-1 0 0 0,1 3 2364 0 0,0 8 6877 0 0,0-2-3515 0 0,-2-8-5143 0 0,2-1-527 0 0,-1 1 0 0 0,0-1 0 0 0,0 0 0 0 0,0 1 0 0 0,1-1 0 0 0,-1 1 0 0 0,0-1 0 0 0,1 1 0 0 0,-1-1 0 0 0,0 1 0 0 0,1-1 0 0 0,-1 1 0 0 0,1 0 0 0 0,-1 0 0 0 0,1-1 0 0 0,-1 1-1 0 0,1 0 1 0 0,-1 0 0 0 0,1 1 0 0 0,-2 18 1354 0 0,2-13-1244 0 0,0-6-163 0 0,0-1 1 0 0,0 1-1 0 0,0 0 1 0 0,0-1-1 0 0,0 1 1 0 0,0 0 0 0 0,0 0-1 0 0,0-1 1 0 0,-1 1-1 0 0,1 0 1 0 0,0-1-1 0 0,0 1 1 0 0,-1 0-1 0 0,1-1 1 0 0,0 1 0 0 0,-1 0-1 0 0,0 1 3 0 0,0-1 0 0 0,0 1 1 0 0,0 0-1 0 0,0 0 0 0 0,1-1 0 0 0,-1 1 0 0 0,1 0 1 0 0,-1 0-1 0 0,1 0 0 0 0,0 0 0 0 0,0 0 0 0 0,0 0 1 0 0,0-1-1 0 0,0 5 0 0 0,-1-7 33 0 0,-2-10-33 0 0,3 0-10 0 0,21-44 435 0 0,-17 44-414 0 0,5 2-10 0 0,-9 9-12 0 0,1 0 0 0 0,-1 0 0 0 0,0 0-1 0 0,1 0 1 0 0,-1 0 0 0 0,1 0 0 0 0,-1 0 0 0 0,0 0 0 0 0,1 0 0 0 0,-1 0 0 0 0,1 0 0 0 0,-1 0-1 0 0,0 0 1 0 0,1 0 0 0 0,-1 0 0 0 0,0 0 0 0 0,1 0 0 0 0,-1 1 0 0 0,0-1 0 0 0,1 0 0 0 0,-1 0-1 0 0,0 0 1 0 0,1 1 0 0 0,-1-1 0 0 0,0 0 0 0 0,1 0 0 0 0,-1 1 0 0 0,0-1 0 0 0,3 2-402 0 0,-2-2 402 0 0,-1 1 1 0 0,1-1-1 0 0,0 1 0 0 0,0-1 0 0 0,0 1 0 0 0,-1 0 0 0 0,1-1 1 0 0,0 1-1 0 0,-1 0 0 0 0,1-1 0 0 0,0 1 0 0 0,-1 0 0 0 0,1 0 1 0 0,-1-1-1 0 0,1 1 0 0 0,-1 0 0 0 0,0 0 0 0 0,1 1 0 0 0,0 0 5 0 0,0 10 55 0 0,-1-9-36 0 0,0 1 1 0 0,-1 0-1 0 0,1-1 1 0 0,-1 1-1 0 0,0-1 1 0 0,0 1-1 0 0,-1-1 1 0 0,1 1-1 0 0,-1-1 0 0 0,1 0 1 0 0,-3 4-1 0 0,3-6 48 0 0,-2 1-22 0 0,0 0 1 0 0,-1 0 0 0 0,1 0-1 0 0,0 0 1 0 0,-5 1-1 0 0,6-2 166 0 0,1-1-205 0 0,0 0 0 0 0,0-1 1 0 0,-1 1-1 0 0,1 0 0 0 0,0-1 0 0 0,0 1 0 0 0,0-1 1 0 0,0 0-1 0 0,0 1 0 0 0,0-1 0 0 0,0 0 1 0 0,0 1-1 0 0,0-1 0 0 0,0 0 0 0 0,0 0 0 0 0,0 0 1 0 0,1 0-1 0 0,-1 0 0 0 0,0 0 0 0 0,0-1 1 0 0,1-5-15 0 0,0 5-75 0 0,6-11-6905 0 0,3 3-610 0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48:47.4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3814 2760 0 0,'12'-20'4644'0'0,"-13"31"-875"0"0,0-10-3614 0 0,1 0 0 0 0,-1 0 1 0 0,0 1-1 0 0,1-1 0 0 0,-1 0 0 0 0,1 0 1 0 0,-1 0-1 0 0,1 1 0 0 0,0-1 0 0 0,0 0 1 0 0,-1 1-1 0 0,1-1 0 0 0,0 0 0 0 0,0 0 1 0 0,0 1-1 0 0,0-1 0 0 0,1 3 0 0 0,-1 4 1044 0 0,2-8-1001 0 0,6 3 182 0 0,-6-3 78 0 0,-2 1-386 0 0,0-1-1 0 0,0 1 1 0 0,0-1-1 0 0,0 1 1 0 0,0-1-1 0 0,1 1 1 0 0,-1-1-1 0 0,0 1 0 0 0,0-1 1 0 0,0 0-1 0 0,1 1 1 0 0,-1-1-1 0 0,0 1 1 0 0,0-1-1 0 0,1 0 1 0 0,-1 1-1 0 0,0-1 1 0 0,1 0-1 0 0,-1 0 1 0 0,0 1-1 0 0,1-1 1 0 0,0 1-1 0 0,3-2 183 0 0,0 0 0 0 0,0 1 0 0 0,0 0 1 0 0,1-1-1 0 0,-1 2 0 0 0,7 0 0 0 0,-6-1-59 0 0,0 1 1 0 0,0-1-1 0 0,0 0 1 0 0,1 0-1 0 0,-1 0 1 0 0,0-1-1 0 0,8-2 1 0 0,11-5 68 0 0,-6 2 426 0 0,35-17 1 0 0,-41 18-580 0 0,0 0 0 0 0,0 1 0 0 0,13-4 1 0 0,14-4 112 0 0,-32 9-196 0 0,0 0 0 0 0,-1-1 0 0 0,9-6 0 0 0,14-7 156 0 0,89-30-69 0 0,-104 41 32 0 0,0 0 0 0 0,-1-1 1 0 0,0 0-1 0 0,0-1 0 0 0,-1-1 0 0 0,0 0 1 0 0,15-15-1 0 0,14-9 275 0 0,-17 19-568 0 0,-21 12 124 0 0,0 1 0 0 0,1-1 1 0 0,-1 0-1 0 0,0-1 0 0 0,0 1 0 0 0,0 0 1 0 0,3-4-1 0 0,3-3 38 0 0,0 0 1 0 0,19-13 0 0 0,-18 14 5 0 0,1 0 1 0 0,9-11-1 0 0,11-8 3 0 0,-25 23-16 0 0,1-1 1 0 0,-1 0 0 0 0,-1 0-1 0 0,1-1 1 0 0,7-10 0 0 0,10-11 43 0 0,-17 21-53 0 0,0 0 0 0 0,-1-1 0 0 0,8-11 0 0 0,5-14 12 0 0,-7 12 9 0 0,1 0 0 0 0,22-29 0 0 0,-19 28 151 0 0,25-43-1 0 0,-10 15 19 0 0,7-20-50 0 0,-12 29-77 0 0,18-27-12 0 0,-41 63-50 0 0,1-1 0 0 0,-1 1 0 0 0,0-1 0 0 0,0 0 0 0 0,0 1 0 0 0,-1-1 0 0 0,1 0 0 0 0,-1 0 1 0 0,0-6-1 0 0,0 4-1 0 0,1 0-1 0 0,0 0 1 0 0,3-9 0 0 0,16-28 0 0 0,-20 40 0 0 0,1 0 0 0 0,0 0-1 0 0,-1-1 1 0 0,0 1 0 0 0,0 0 0 0 0,0-6-1 0 0,6-20 57 0 0,22-55-43 0 0,-5 13-16 0 0,-19 58 3 0 0,11-20 0 0 0,-11 24 0 0 0,-1-1 0 0 0,-1 0 0 0 0,1 0 0 0 0,2-19 0 0 0,-4 10-2 0 0,-1 13 5 0 0,0 0 1 0 0,1-1-1 0 0,3-9 0 0 0,0 1 31 0 0,1 1 11 0 0,0-1 1 0 0,5-30 0 0 0,4-20 36 0 0,1-2-82 0 0,-14 57 0 0 0,0 0 0 0 0,1 0 0 0 0,0 0 0 0 0,7-15 0 0 0,-7 19 0 0 0,0-1 0 0 0,-1 1 0 0 0,0-1 0 0 0,0 0 0 0 0,0 0 0 0 0,0-13 0 0 0,0 6 0 0 0,0 3 0 0 0,6-23 0 0 0,3-11 0 0 0,-10 42 0 0 0,0 1 0 0 0,-1-1 0 0 0,1 0 0 0 0,1 0 0 0 0,-1 1 0 0 0,3-5 0 0 0,-3 5 0 0 0,1 0 0 0 0,-1 0 0 0 0,0-1 0 0 0,0 1 0 0 0,0 0 0 0 0,1-5 0 0 0,1-16 0 0 0,12-42 0 0 0,-2-2 44 0 0,-5 27-24 0 0,-3 23-20 0 0,-4 14 0 0 0,0 1 0 0 0,0-1 0 0 0,0 0 0 0 0,-1 0 0 0 0,1-7 0 0 0,0 3 0 0 0,0 1 0 0 0,0-1 0 0 0,1 1 0 0 0,0-1 0 0 0,2-6 0 0 0,-1 7 0 0 0,-1 0 0 0 0,0-1 0 0 0,-1 1 0 0 0,2-15 0 0 0,-2 7 0 0 0,1 1 0 0 0,0-1 0 0 0,1 1 0 0 0,7-24 0 0 0,4-17 0 0 0,-11 37 0 0 0,-3 12 0 0 0,1 1 0 0 0,0 0 0 0 0,0-1 0 0 0,0 1 0 0 0,1 0 0 0 0,0 0 0 0 0,2-6 0 0 0,-2 8 4 0 0,-1 0 0 0 0,0 0-1 0 0,0 0 1 0 0,0 0 0 0 0,0 0 0 0 0,-1-1-1 0 0,1 1 1 0 0,0-4 0 0 0,-1 3 0 0 0,0 1 0 0 0,1-1 1 0 0,0 0-1 0 0,0 0 1 0 0,0 1-1 0 0,2-5 0 0 0,-1 3-4 0 0,-1 1 0 0 0,0-1 0 0 0,0 1 0 0 0,0-1 0 0 0,0 1 0 0 0,-1-1 0 0 0,0-7 0 0 0,0 7 0 0 0,1 0 0 0 0,-1 1 0 0 0,0-1 0 0 0,1 0 0 0 0,0 0 0 0 0,0 1 0 0 0,4-9 0 0 0,-1 2 0 0 0,0 0 0 0 0,0-1 0 0 0,-2 1 0 0 0,3-15 0 0 0,2-7 0 0 0,-5 23 0 0 0,-1 1 0 0 0,1-15 0 0 0,-2 15 0 0 0,1-1 0 0 0,3-14 0 0 0,-1 10 0 0 0,-1-1 0 0 0,-1 0 0 0 0,0-19 0 0 0,-1 17 0 0 0,0 0 0 0 0,5-21 0 0 0,-3 9 0 0 0,-2 24 0 0 0,0 0 0 0 0,1 0 0 0 0,-1-1 0 0 0,1 1 0 0 0,0 0 0 0 0,0 0 0 0 0,4-7 0 0 0,-3 5 9 0 0,0-1 0 0 0,0 1 1 0 0,-1 0-1 0 0,0-1 0 0 0,0 1 0 0 0,-1-15 0 0 0,-1-9-9 0 0,0 19 0 0 0,1 1 0 0 0,0 0 0 0 0,0 0 0 0 0,3-15 0 0 0,-2 22 0 0 0,0 4 0 0 0,-1-1 0 0 0,0 0 0 0 0,0 1 0 0 0,0-1 0 0 0,0 1 0 0 0,1-1 0 0 0,-1 0 0 0 0,0 1 0 0 0,0-1 0 0 0,0 0 0 0 0,-1 1 0 0 0,1-1 0 0 0,0 1 0 0 0,0-1 0 0 0,0 0 0 0 0,0 1 0 0 0,-1-1 0 0 0,1 1 0 0 0,-1-2 0 0 0,1 1 0 0 0,0-1 0 0 0,0 1 0 0 0,0 0 0 0 0,0-1 0 0 0,0 1 0 0 0,0-1 0 0 0,0 1 0 0 0,0 0 0 0 0,1-1 0 0 0,-1 1 0 0 0,0 0 0 0 0,1-1 0 0 0,-1 1 0 0 0,1 0 0 0 0,0-1 0 0 0,1-1 0 0 0,4-14 0 0 0,-4 3 0 0 0,1 1 0 0 0,-1-1 0 0 0,0-15 0 0 0,1 12 0 0 0,-2 15 0 0 0,0 0 0 0 0,-1 1 0 0 0,0-1 0 0 0,1 0 0 0 0,-1 0 0 0 0,0 0 0 0 0,0 0 0 0 0,0 0 0 0 0,0 1 0 0 0,0-1 0 0 0,-1-4 0 0 0,-2-3 0 0 0,1-1 0 0 0,0 0 0 0 0,0 0 0 0 0,1 0 0 0 0,0-13 0 0 0,1 21 0 0 0,0-1 0 0 0,0 0 0 0 0,-1 0 0 0 0,1 0 0 0 0,-1 1 0 0 0,1-1 0 0 0,-1 0 0 0 0,-2-3 0 0 0,0-2 0 0 0,3 7 0 0 0,0-1 0 0 0,0 1 0 0 0,0 0 0 0 0,0 0 0 0 0,0 0 0 0 0,0 0 0 0 0,0-1 0 0 0,0 1 0 0 0,0 0 0 0 0,0 0 0 0 0,0 0 0 0 0,1 0 0 0 0,0-3 0 0 0,2-11 0 0 0,-3-18 0 0 0,0 32 0 0 0,0 0 0 0 0,0-1 0 0 0,0 1 1 0 0,0 0-1 0 0,-1 0 0 0 0,1 0 0 0 0,-1-1 0 0 0,1 1 0 0 0,-1 0 0 0 0,1 0 0 0 0,-2-2 0 0 0,-4-10-13 0 0,5 0-35 0 0,1 3 36 0 0,0 4 12 0 0,0-3 0 0 0,1-8 0 0 0,-1 15 0 0 0,0 1 0 0 0,0 0 0 0 0,0-1 0 0 0,0 1 0 0 0,0-1 0 0 0,0 1 0 0 0,-1-1 0 0 0,1 1 0 0 0,-1 0 0 0 0,1-1 0 0 0,-1 0 0 0 0,-1-4 0 0 0,-14-32 0 0 0,16 37 0 0 0,-1 0 0 0 0,1 0 0 0 0,0 0 0 0 0,0 1 0 0 0,-1-1 0 0 0,1 0 0 0 0,-1 0 0 0 0,1 1 0 0 0,-1-1 0 0 0,1 0 0 0 0,-1 1 0 0 0,1-1 0 0 0,-1 0 0 0 0,0 1 0 0 0,0-1 0 0 0,-2-2 0 0 0,2 0 0 0 0,-7-7 11 0 0,5 8 32 0 0,0 2-33 0 0,1-1 0 0 0,-1 0 0 0 0,0 0 0 0 0,1-1 0 0 0,-1 1 0 0 0,-3-3 0 0 0,4-2 0 0 0,1 4 0 0 0,-6 1 28 0 0,6 1-36 0 0,1 0 0 0 0,-1 0 1 0 0,0 0-1 0 0,1 0 0 0 0,-1 0 1 0 0,0 1-1 0 0,1-1 0 0 0,-1 0 1 0 0,0 0-1 0 0,1 0 0 0 0,-1 0 1 0 0,0 1-1 0 0,1-1 0 0 0,-1 0 1 0 0,1 1-1 0 0,-1-1 0 0 0,0 1 1 0 0,-1 5 13 0 0,2-6-10 0 0,-1 2-6 0 0,0 0 1 0 0,1-1 0 0 0,-1 1 0 0 0,0 0 0 0 0,0-1 0 0 0,-1 1 0 0 0,1-1 0 0 0,-2 3 0 0 0,1-3 4 0 0,0 1 0 0 0,1 0 0 0 0,0-1 0 0 0,-1 1 0 0 0,1 0 0 0 0,0 0 0 0 0,0-1 0 0 0,0 1 0 0 0,0 0 0 0 0,-1 3 1 0 0,0 4 15 0 0,-1 0 0 0 0,-7 12 0 0 0,3-4-10 0 0,-1 3-11 0 0,-5 24 0 0 0,7-21 0 0 0,-5 23 0 0 0,7-34-103 0 0,1 0-1 0 0,-4 23 1 0 0,1-4-108 0 0,6-29-115 0 0,-1 13 280 0 0,1-9-4657 0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48:48.0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14048 0 0,'0'0'2770'0'0,"1"3"-1381"0"0,29 53 3490 0 0,10 21-2383 0 0,-26-48-1904 0 0,2 0 0 0 0,0-1 0 0 0,27 34 0 0 0,84 79 206 0 0,-121-134-1104 0 0,1-1 0 0 0,-1 0 0 0 0,2 0-1 0 0,-1-1 1 0 0,0 0 0 0 0,15 8 0 0 0,5 2-9220 0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48:59.657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50 5441 5528 0 0,'0'0'6873'0'0,"-1"-8"-5032"0"0,-4-6-741 0 0,4 11-900 0 0,-1 0 0 0 0,1 0-1 0 0,0 0 1 0 0,1 0 0 0 0,-1 0 0 0 0,0-7 0 0 0,0 5 94 0 0,1 1 1 0 0,-1-1 0 0 0,0 1-1 0 0,0 0 1 0 0,0-1 0 0 0,-1 1-1 0 0,0 0 1 0 0,1 0 0 0 0,-1 0-1 0 0,-3-5 1 0 0,4 8-208 0 0,1 0-1 0 0,-1 0 1 0 0,1 0 0 0 0,0 0 0 0 0,0 0-1 0 0,-1 0 1 0 0,1 0 0 0 0,0 0-1 0 0,0 0 1 0 0,0 0 0 0 0,0 0-1 0 0,0 0 1 0 0,1-2 0 0 0,-1-9 316 0 0,-3 2-203 0 0,0-1 0 0 0,1 0 0 0 0,0 0 0 0 0,1 0 0 0 0,0-13 0 0 0,-4-32 158 0 0,5 49-327 0 0,1 1 0 0 0,0 0 1 0 0,0 0-1 0 0,1 0 1 0 0,2-5-1 0 0,-2 5 37 0 0,0 0 1 0 0,-1 0-1 0 0,0 0 1 0 0,2-11-1 0 0,2-56 534 0 0,-6 42-308 0 0,0 19-199 0 0,1 0-1 0 0,0 0 1 0 0,0 0-1 0 0,2 1 0 0 0,2-16 1 0 0,9-32 290 0 0,6-16 39 0 0,-3-7-72 0 0,2-14 100 0 0,-5 31-87 0 0,1-3-27 0 0,17-43 347 0 0,-5 32-138 0 0,6-15-193 0 0,9-25-90 0 0,-34 102-211 0 0,1 2-1 0 0,12-19 0 0 0,9-18 98 0 0,-4 7-9 0 0,-16 29-70 0 0,12-26 0 0 0,-13 25-32 0 0,1 1 0 0 0,0 1 0 0 0,12-17 0 0 0,16-27 50 0 0,-21 33-53 0 0,-11 18-19 0 0,0 1 0 0 0,-1-1-1 0 0,0 0 1 0 0,0 0-1 0 0,2-9 1 0 0,-2 6 26 0 0,-1 1 0 0 0,7-11 0 0 0,4-16 220 0 0,-11 30-129 0 0,0 0 1 0 0,0 0-1 0 0,1 0 1 0 0,0 1-1 0 0,7-10 0 0 0,-7 10-249 0 0,0-1 0 0 0,0 1 0 0 0,0-1 0 0 0,0 0 0 0 0,2-9 0 0 0,-2 5 89 0 0,1-9 20 0 0,2 1 0 0 0,9-21 0 0 0,-9 24 28 0 0,7-22-1 0 0,-11 26-4 0 0,2-1 0 0 0,0 1 0 0 0,0 0 0 0 0,7-11 0 0 0,17-29 107 0 0,-21 40-112 0 0,-1-1-1 0 0,0 0 1 0 0,9-24-1 0 0,6-14 19 0 0,19-42 34 0 0,0 0 0 0 0,-35 81-64 0 0,42-71 0 0 0,-23 38 0 0 0,-19 33 0 0 0,0 0 0 0 0,1 1 0 0 0,1 0 0 0 0,9-13 0 0 0,-1 5 0 0 0,8-9 0 0 0,21-14 0 0 0,13-19 0 0 0,-45 47 0 0 0,27-26 248 0 0,-34 34-191 0 0,-5 5-44 0 0,0-1 1 0 0,0 1-1 0 0,0 0 0 0 0,0-1 1 0 0,0 1-1 0 0,0-1 0 0 0,0 1 0 0 0,0-1 1 0 0,0 0-1 0 0,-1 1 0 0 0,1-1 0 0 0,-1 0 1 0 0,1 1-1 0 0,0-4 0 0 0,-1 1-13 0 0,1 1 0 0 0,0-1 0 0 0,1 0 0 0 0,-1 1 0 0 0,1-1 0 0 0,-1 1 0 0 0,1-1 0 0 0,0 1 0 0 0,1 0 0 0 0,-1 0 0 0 0,5-6 0 0 0,-4 6 0 0 0,-1 1 0 0 0,0-1 0 0 0,-1 0 0 0 0,1 0 0 0 0,2-5 0 0 0,6-9 0 0 0,92-118 0 0 0,-86 117-220 0 0,34-31 0 0 0,-41 40 204 0 0,5-1 16 0 0,-12 9 0 0 0,1-1 0 0 0,-1 0 0 0 0,0 1 0 0 0,1-1 0 0 0,-1 0 0 0 0,0-1 0 0 0,2-2 0 0 0,1-2 0 0 0,1 1 0 0 0,11-11 0 0 0,-11 11 0 0 0,0 0 0 0 0,10-13 0 0 0,41-57 0 0 0,-54 72 0 0 0,0 0 0 0 0,1 0 0 0 0,-1 0 0 0 0,1 1 0 0 0,0-1 0 0 0,1 1 0 0 0,4-3 0 0 0,23-25 0 0 0,-6 0 0 0 0,-14 20 0 0 0,0-1 0 0 0,18-23 0 0 0,1-2 0 0 0,30-34 0 0 0,6-12 20 0 0,-52 63 191 0 0,-13 16-176 0 0,1 1-1 0 0,-1-1 0 0 0,0 1 1 0 0,1 0-1 0 0,4-4 0 0 0,0 0-81 0 0,0 1-1 0 0,-1-1 0 0 0,10-15 1 0 0,8-10 16 0 0,-19 27 65 0 0,1 0 1 0 0,-1 0-1 0 0,13-7 0 0 0,-12 8-50 0 0,-1 1-1 0 0,1-1 1 0 0,-1-1 0 0 0,0 1-1 0 0,4-6 1 0 0,-6 7-20 0 0,0 1 1 0 0,0-1-1 0 0,0 1 1 0 0,7-5 0 0 0,8-6-43 0 0,18-15 78 0 0,-12 8 0 0 0,-18 16 0 0 0,0-1 0 0 0,11-10 0 0 0,-3 1 0 0 0,1 0 0 0 0,23-17 0 0 0,-20 14 0 0 0,-16 14 0 0 0,1 0 0 0 0,0 0 0 0 0,0 1 0 0 0,0-1 0 0 0,1 1 0 0 0,4-4 0 0 0,1 1 0 0 0,0-1 0 0 0,0 0 0 0 0,13-12 0 0 0,13-10 0 0 0,6-1 0 0 0,-23 19 0 0 0,-6 4 0 0 0,0-1 0 0 0,0 0 0 0 0,14-13 0 0 0,13-8 0 0 0,-14 10 0 0 0,-22 16 0 0 0,1 0 0 0 0,-1 0 0 0 0,0 0 0 0 0,1-1 0 0 0,-1 1 0 0 0,0-1 0 0 0,-1 0 0 0 0,1 1 0 0 0,0-1 0 0 0,-1-1 0 0 0,0 1 0 0 0,1 0 0 0 0,-1-1 0 0 0,0 1 0 0 0,1-6 0 0 0,-2 7 0 0 0,0 0 0 0 0,-1-1 0 0 0,1 1 0 0 0,0 0 0 0 0,0 0 0 0 0,0 0 0 0 0,1-1 0 0 0,-1 1 0 0 0,0 1 0 0 0,1-1 0 0 0,-1 0 0 0 0,1 0 0 0 0,0 0 0 0 0,0 1 0 0 0,3-3 0 0 0,35-33 0 0 0,-27 28 0 0 0,-1 1 0 0 0,0-1 0 0 0,13-11 0 0 0,-12 8 0 0 0,1 1 0 0 0,21-13 0 0 0,49-29 0 0 0,-75 47 39 0 0,-4 3-9 0 0,0-1 0 0 0,0 1 1 0 0,12-4-1 0 0,1-1-59 0 0,-14 7 24 0 0,1-1-1 0 0,-1 0 0 0 0,0 0 1 0 0,0 0-1 0 0,0 0 0 0 0,0-1 0 0 0,0 0 1 0 0,5-4-1 0 0,-2 1 6 0 0,9-3 0 0 0,20-15 0 0 0,-27 20 0 0 0,-2-1 0 0 0,-1 0 0 0 0,1 1 0 0 0,12-6 0 0 0,4-1 0 0 0,-9 2 25 0 0,3-2 78 0 0,-8 8-1 0 0,21-11-360 0 0,-26 11 235 0 0,12-5 26 0 0,-7 4-5 0 0,-6 3 4 0 0,0-1 1 0 0,0 1-1 0 0,-1 0 1 0 0,1 0 0 0 0,0 1-1 0 0,4-2 1 0 0,-5 2 293 0 0,11-7-184 0 0,-2 2-121 0 0,9-3-222 0 0,7 1 98 0 0,-4-1 114 0 0,25-12 19 0 0,-42 16 0 0 0,-4 3 0 0 0,0-1 0 0 0,0 1 0 0 0,0 0 0 0 0,0-1 0 0 0,0 1 0 0 0,1 0 0 0 0,-1 1 0 0 0,5-2 0 0 0,47-22 0 0 0,-45 20 0 0 0,3-2 0 0 0,21-12 0 0 0,2 2 0 0 0,-28 13 0 0 0,31-18 0 0 0,-31 19 0 0 0,-6 2 0 0 0,1 0 0 0 0,-1 0 0 0 0,1 0 0 0 0,-1 0 0 0 0,0-1 0 0 0,1 1 0 0 0,-1 0 0 0 0,1-1 0 0 0,-1 1 0 0 0,0-1 0 0 0,3-1 0 0 0,14-3 0 0 0,-18 5 0 0 0,1 0 0 0 0,-1 0 0 0 0,1 0 0 0 0,-1 0 0 0 0,0 0 0 0 0,1 0 0 0 0,-1 0 0 0 0,1 0 0 0 0,-1 0 0 0 0,1 0 0 0 0,-1 0 0 0 0,1 0 0 0 0,-1 0 0 0 0,0-1 0 0 0,1 1 0 0 0,-1 0 0 0 0,1 0 0 0 0,-1-1 0 0 0,0 1 0 0 0,1 0 0 0 0,-1 0 0 0 0,0-1 0 0 0,1 1 0 0 0,0-1 0 0 0,-1 1 0 0 0,0-1 0 0 0,1 1 0 0 0,-1-1 0 0 0,0 1 0 0 0,1-1 0 0 0,-1 1 0 0 0,0-1 0 0 0,1 1 0 0 0,-1 0 0 0 0,1-1 0 0 0,-1 1 0 0 0,1 0 0 0 0,-1-1 0 0 0,1 1 0 0 0,-1 0 0 0 0,1 0 0 0 0,-1 0 0 0 0,1-1 0 0 0,0 1 0 0 0,-1 0 0 0 0,1 0 0 0 0,0 0 0 0 0,17-5 0 0 0,-1-2 0 0 0,1-1 0 0 0,22-11 0 0 0,-22 11 0 0 0,-7 1 0 0 0,15-6 0 0 0,0 0 0 0 0,-1-1 0 0 0,-20 11 0 0 0,-3 1 0 0 0,1 1 0 0 0,0 0 0 0 0,-1-1 0 0 0,1 1 0 0 0,0 1 0 0 0,0-1 0 0 0,4-1 0 0 0,3-2 0 0 0,12-12 15 0 0,-21 15-9 0 0,51-25 365 0 0,-42 21-371 0 0,-8 4 0 0 0,-1 0 0 0 0,1 0 0 0 0,-1 0 0 0 0,1 0 0 0 0,-1 1 0 0 0,1-1 0 0 0,-1 1 0 0 0,1-1 0 0 0,2 1 0 0 0,11-3 0 0 0,-12 1 0 0 0,0-1 0 0 0,46-16-24 0 0,-44 19-32 0 0,-4 1 40 0 0,0-1-1 0 0,1 0 1 0 0,-1 0-1 0 0,0 0 1 0 0,0 0-1 0 0,1 0 1 0 0,-1-1-1 0 0,0 1 1 0 0,0 0-1 0 0,0 0 1 0 0,0-1-1 0 0,1 1 1 0 0,-1-1-1 0 0,0 1 1 0 0,0-1 0 0 0,1 0-1 0 0,1-1 17 0 0,12-1 0 0 0,-9 2 0 0 0,14-2 0 0 0,6-6 0 0 0,-24 8 0 0 0,1-1 0 0 0,0 1 0 0 0,0 1 0 0 0,0-1 0 0 0,0 0 0 0 0,4 0 0 0 0,-6 1 0 0 0,1 0 0 0 0,-1 0 0 0 0,1-1 0 0 0,-1 1 0 0 0,0 0 0 0 0,1-1 0 0 0,-1 1 0 0 0,1-1 0 0 0,-1 0 0 0 0,0 1 0 0 0,1-1 0 0 0,-1 0 0 0 0,1-1 0 0 0,4-1 0 0 0,30-13 0 0 0,-27 13 0 0 0,32-6 0 0 0,-30 6 0 0 0,28-13 336 0 0,-38 15-451 0 0,1 1-1 0 0,10-6 5 0 0,6 1 117 0 0,-12 5-6 0 0,24-7 0 0 0,-20 4 0 0 0,-8 4 0 0 0,1 0 0 0 0,18-5 0 0 0,9-3 0 0 0,19-1 0 0 0,-41 7 20 0 0,-7 1 75 0 0,30-3-78 0 0,-21 3-29 0 0,1-1 12 0 0,20-6 16 0 0,-30 7 61 0 0,1 0 5 0 0,9-1-21 0 0,5-2-56 0 0,-15 1 10 0 0,2 0-26 0 0,23 1-77 0 0,5 1 19 0 0,-20 0 69 0 0,6-1 0 0 0,8-5 0 0 0,-11 4 83 0 0,3 0-22 0 0,9 2-141 0 0,-23 2 81 0 0,16-1 94 0 0,-1-1-95 0 0,-9 0 0 0 0,0-3 0 0 0,35-3-80 0 0,-8 1 93 0 0,-22 0 54 0 0,-6 4-67 0 0,1 1 0 0 0,2 0 0 0 0,-9-1 0 0 0,0-2 0 0 0,19-1 0 0 0,-16 3 0 0 0,42-4 0 0 0,-33 1 0 0 0,4 3 0 0 0,-12 0 0 0 0,-3 1 0 0 0,-1 0 0 0 0,1 0 0 0 0,-1 1 0 0 0,0-1 0 0 0,1 1 0 0 0,-1-1 0 0 0,1 1 0 0 0,2 1 0 0 0,-2-1 0 0 0,-2-1 0 0 0,16-4 0 0 0,11 0 0 0 0,-11-1 0 0 0,-14 4 0 0 0,25 2 0 0 0,-4-1 53 0 0,5 0-42 0 0,-19 0-11 0 0,2 0 0 0 0,-2 0 0 0 0,0 0 0 0 0,52 0 0 0 0,-47 1 0 0 0,-6 1 0 0 0,-1-1 0 0 0,0-1 0 0 0,14 0 0 0 0,-15 2 0 0 0,16 0 0 0 0,-14-3 7 0 0,-7 1-3 0 0,0-1-1 0 0,-1 1 1 0 0,1 0-1 0 0,0 0 1 0 0,0 0 0 0 0,-1 0-1 0 0,1 0 1 0 0,0 0-1 0 0,-1 1 1 0 0,1-1-1 0 0,0 0 1 0 0,1 2-1 0 0,7 3 5 0 0,-4-2-3 0 0,17-1-22 0 0,-4 2-45 0 0,-9-3 102 0 0,-6-1-36 0 0,-1 0 0 0 0,1 1 0 0 0,0-1 0 0 0,-1 1 0 0 0,7 1 0 0 0,10 3-24 0 0,-15-5 3 0 0,-3 0 17 0 0,1 0 1 0 0,-1 1-1 0 0,0-1 0 0 0,0 0 0 0 0,1 1 0 0 0,-1 0 1 0 0,0-1-1 0 0,0 1 0 0 0,3 1 0 0 0,30 11 0 0 0,-22-10 0 0 0,-1 0 0 0 0,24 3 0 0 0,5 1 0 0 0,11-4 0 0 0,-10 2 0 0 0,1 0 0 0 0,3 3 13 0 0,-24-5 4 0 0,74 5 33 0 0,-87-8-50 0 0,0 1 0 0 0,16 4 0 0 0,-16-3 0 0 0,0-1 0 0 0,15 1 0 0 0,-16-1 0 0 0,1 0 0 0 0,16 4 0 0 0,-5-1 0 0 0,33 6 0 0 0,-13-2 0 0 0,-21-3 0 0 0,-15-4 0 0 0,1 1 0 0 0,-1-1 0 0 0,1-1 0 0 0,7 2 0 0 0,37 6 0 0 0,-37-7 0 0 0,0 0 0 0 0,-1 1 0 0 0,15 4 0 0 0,-15-4 0 0 0,18 5 9 0 0,2 1 19 0 0,41 4-1 0 0,-46-10-27 0 0,-10 0 0 0 0,0 0 0 0 0,19 5 0 0 0,-23-4 0 0 0,-10-2 0 0 0,0 0 0 0 0,1-1 0 0 0,-1 1 0 0 0,0-1 0 0 0,1 1 0 0 0,3-1 0 0 0,5 1 0 0 0,-1 0 0 0 0,0 1 0 0 0,17 4 0 0 0,-17-3 0 0 0,0-1 0 0 0,0 0 0 0 0,16 1 0 0 0,-13-2 0 0 0,0 1 0 0 0,0 0 0 0 0,16 5 0 0 0,24 9 0 0 0,-13-4 0 0 0,-35-11 0 0 0,-1 0 0 0 0,1 1 0 0 0,-1 0 0 0 0,1 0 0 0 0,4 3 0 0 0,7 2 0 0 0,25 9 0 0 0,-32-12 0 0 0,0 0 0 0 0,-1 0 0 0 0,19 4 0 0 0,-17-6 0 0 0,0 1 0 0 0,15 7 0 0 0,-7-3 0 0 0,26 9 0 0 0,-39-14 0 0 0,1-1 0 0 0,-1 1 0 0 0,0 0 0 0 0,6 4 0 0 0,1 0 0 0 0,10 2 2 0 0,-14-5-42 0 0,1 0 0 0 0,-1 0-1 0 0,12 1 1 0 0,-14-3 49 0 0,-1 1 0 0 0,0-1-1 0 0,9 5 1 0 0,-9-4 0 0 0,0 0 0 0 0,0 0-1 0 0,0-1 1 0 0,7 2 0 0 0,1 1-25 0 0,37 17-67 0 0,-16-8 86 0 0,17 5 55 0 0,-17-7-20 0 0,69 25-134 0 0,-88-32 96 0 0,-12-3 0 0 0,1 0 0 0 0,-1 0 0 0 0,1 0 0 0 0,-1 1 0 0 0,1-1 0 0 0,3 3 0 0 0,-2-1 0 0 0,-1-1 0 0 0,0 0 0 0 0,0-1 0 0 0,1 1 0 0 0,-1-1 0 0 0,8 2 0 0 0,13 4 0 0 0,-17-5 0 0 0,20 10 0 0 0,-22-10 0 0 0,-1 0 0 0 0,0-1 0 0 0,0 1 0 0 0,11 1 0 0 0,4 1 0 0 0,10 6 0 0 0,-4-6 0 0 0,-8 1 0 0 0,11 10 0 0 0,18 5 128 0 0,30 8-201 0 0,-59-27 55 0 0,-16-1 22 0 0,0 0 1 0 0,0 0 0 0 0,0 1 0 0 0,1-1-1 0 0,-1 0 1 0 0,0 0 0 0 0,0 1-1 0 0,0 0 1 0 0,0-1 0 0 0,0 1 0 0 0,3 2-1 0 0,42 15 7 0 0,-7-1 53 0 0,30 23-64 0 0,-65-37 0 0 0,14 8 0 0 0,-11-7 0 0 0,-5-4 0 0 0,-1 1 0 0 0,0 0 0 0 0,0 0 0 0 0,0 0 0 0 0,0 0 0 0 0,0 1 0 0 0,0-1 0 0 0,0 1 0 0 0,0-1 0 0 0,-1 1 0 0 0,3 2 0 0 0,0-1-11 0 0,1 0 1 0 0,-1 0-1 0 0,1 0 1 0 0,9 3-1 0 0,-3 0-17 0 0,-1 1-31 0 0,-8-5 72 0 0,0 0-1 0 0,0 0 1 0 0,0 0 0 0 0,1 0-1 0 0,-1 0 1 0 0,5 2-1 0 0,-6-4-11 0 0,14 10 10 0 0,-12-5-15 0 0,-1-1-5 0 0,4 1-17 0 0,0 0 1 0 0,13 7 0 0 0,-12-8 52 0 0,0 0-1 0 0,10 9 1 0 0,3-1 18 0 0,-18-11-44 0 0,0-1 1 0 0,0 1 0 0 0,0 1 0 0 0,1-1 0 0 0,-1 0 0 0 0,0 1 0 0 0,-1-1-1 0 0,1 1 1 0 0,0-1 0 0 0,3 4 0 0 0,9 10 7 0 0,-12-14-6 0 0,-1 0-1 0 0,1 0 0 0 0,-1 0 1 0 0,1 1-1 0 0,-1-1 1 0 0,1 1-1 0 0,-1-1 1 0 0,0 1-1 0 0,0-1 1 0 0,0 1-1 0 0,0 0 1 0 0,0 0-1 0 0,0 0 1 0 0,0-1-1 0 0,-1 1 0 0 0,1 0 1 0 0,0 4-1 0 0,-1-5-1 0 0,0 0-1 0 0,0 1 1 0 0,1-1-1 0 0,-1 0 0 0 0,0 1 1 0 0,0-1-1 0 0,1 0 1 0 0,-1 0-1 0 0,1 0 1 0 0,0 0-1 0 0,-1 1 0 0 0,1-1 1 0 0,0 0-1 0 0,-1 0 1 0 0,1 0-1 0 0,0 0 1 0 0,0 0-1 0 0,0 0 0 0 0,0-1 1 0 0,0 1-1 0 0,0 0 1 0 0,0 0-1 0 0,0-1 1 0 0,0 1-1 0 0,2 0 0 0 0,0 1 0 0 0,-1-1 0 0 0,1 1 0 0 0,0 0 0 0 0,-1 0 0 0 0,0 1 0 0 0,4 3 0 0 0,9 10-21 0 0,0-1 0 0 0,1-1 1 0 0,0-1-1 0 0,29 19 0 0 0,-24-20 82 0 0,-17-10-83 0 0,0 0 1 0 0,0 0 0 0 0,0 1 0 0 0,0-1 0 0 0,-1 1-1 0 0,6 5 1 0 0,11 10 79 0 0,14 9 36 0 0,32 35-30 0 0,-18-14 0 0 0,-35-38-66 0 0,-6-4 6 0 0,0 0 0 0 0,11 12 1 0 0,10 6 48 0 0,9 15 24 0 0,-5-8 70 0 0,-31-30-147 0 0,0 0 0 0 0,0 0 0 0 0,0 0 0 0 0,0 1 0 0 0,0-1 0 0 0,-1 0 0 0 0,1 0 0 0 0,0 1 0 0 0,0 1 0 0 0,0-2 0 0 0,-1 0 0 0 0,1 0 0 0 0,0 0 0 0 0,-1 1 0 0 0,1-1 0 0 0,0 0 0 0 0,0 0 0 0 0,0 0 0 0 0,0 0 0 0 0,0 0 0 0 0,2 1 0 0 0,5 5 15 0 0,1 0 0 0 0,-1 1 0 0 0,13 15 0 0 0,-13-13-11 0 0,7 18-4 0 0,-8-20 0 0 0,-6-6 0 0 0,1 0 0 0 0,0 0 0 0 0,0 0 0 0 0,-1 0 0 0 0,1 1 0 0 0,-1-1 0 0 0,0 0 0 0 0,1 1 0 0 0,-1-1 0 0 0,0 1 0 0 0,-1-1 0 0 0,2 6 0 0 0,-2-6-12 0 0,1 1 0 0 0,-1-1 0 0 0,0 0 0 0 0,1 0 0 0 0,-1 1 0 0 0,1-1 0 0 0,0 0 0 0 0,0 0 0 0 0,0 0 0 0 0,0 0 0 0 0,0 0 0 0 0,2 3 0 0 0,20 20-259 0 0,-15-18 210 0 0,11 9-54 0 0,-14-12 102 0 0,0 0-1 0 0,0 1 0 0 0,-1 0 0 0 0,5 5 0 0 0,10 17 173 0 0,-13-17-34 0 0,1 0 0 0 0,0-1 0 0 0,12 13 0 0 0,4 1-99 0 0,-19-17-20 0 0,2-1-1 0 0,-1 1 0 0 0,1-1 1 0 0,8 6-1 0 0,8 8-253 0 0,-3-2-24 0 0,-6-7 203 0 0,-3-2 211 0 0,0-1 0 0 0,-1 2 0 0 0,16 15 0 0 0,-24-22-138 0 0,0 0 0 0 0,1 0-1 0 0,-1-1 1 0 0,1 1 0 0 0,-1 0 0 0 0,1-1 0 0 0,0 1 0 0 0,0-1 0 0 0,2 1 0 0 0,3 5 10 0 0,-5-3-14 0 0,1 0 0 0 0,0 0 0 0 0,0 0 0 0 0,0-1 0 0 0,6 5 0 0 0,39 44 0 0 0,-40-44 0 0 0,-1-1 0 0 0,12 17 0 0 0,1-1 0 0 0,1 2 0 0 0,28 37 0 0 0,-34-36 25 0 0,6 8 14 0 0,-16-27-39 0 0,-1 0 0 0 0,1 0 0 0 0,4 14 0 0 0,8 13 0 0 0,70 86 0 0 0,-50-72 0 0 0,-12-9 6 0 0,-19-30-12 0 0,-1 0 1 0 0,1 0-1 0 0,0-1 1 0 0,1 0 0 0 0,9 9-1 0 0,-4-5-1 0 0,0 0-1 0 0,12 18 0 0 0,2 2 18 0 0,-20-25-10 0 0,0 1 0 0 0,-1-1 0 0 0,4 9 0 0 0,2 2 0 0 0,44 61 0 0 0,-45-65 0 0 0,-8-11 0 0 0,1 1 0 0 0,-1-1 0 0 0,1 1 0 0 0,-1-1 0 0 0,0 1 0 0 0,-1 0 0 0 0,1 0 0 0 0,1 5 0 0 0,0 0 0 0 0,1 0-1 0 0,0 0 1 0 0,8 13-1 0 0,1 3 14 0 0,44 90 40 0 0,-48-95-53 0 0,-3-6 0 0 0,16 26 0 0 0,6 11 0 0 0,-13-21 0 0 0,-8-17 0 0 0,-3-6 0 0 0,0 0 0 0 0,8 11 0 0 0,6 15 0 0 0,5 3 0 0 0,-14-22 0 0 0,0 0 0 0 0,12 12 0 0 0,-17-21 0 0 0,0 1 0 0 0,0-1 0 0 0,-1 1 0 0 0,3 6 0 0 0,5 7 0 0 0,46 82 148 0 0,-31-60-144 0 0,-14-19-4 0 0,-8-15 0 0 0,0-1 0 0 0,0 1 0 0 0,-1 0 0 0 0,0 0 0 0 0,-1 1 0 0 0,1-1 0 0 0,1 12 0 0 0,-2-6 0 0 0,1 0 0 0 0,1 0 0 0 0,0 0 0 0 0,0-1 0 0 0,1 1 0 0 0,9 14 0 0 0,-10-19 0 0 0,-1 0 0 0 0,3 15 0 0 0,5 11 0 0 0,-4-17 0 0 0,2-1 0 0 0,9 16 0 0 0,-10-18 0 0 0,-1 0 0 0 0,9 23 0 0 0,-11-24 0 0 0,0-1 0 0 0,0 1 0 0 0,2-1 0 0 0,12 18 0 0 0,-12-19 0 0 0,0 1 0 0 0,0-1 0 0 0,-1 1 0 0 0,-1 1 0 0 0,6 17 0 0 0,4 9 0 0 0,-9-22 0 0 0,7 28 0 0 0,-8-26 0 0 0,11 30 0 0 0,41 116 0 0 0,-50-144 0 0 0,-4-14 0 0 0,0 0 0 0 0,-1 1 0 0 0,1 7 0 0 0,8 22 0 0 0,-8-29 0 0 0,0 0 0 0 0,-1-1 0 0 0,2 11 0 0 0,-3-10 0 0 0,1 0 0 0 0,0-1 0 0 0,3 9 0 0 0,-3-10 0 0 0,0 0 0 0 0,0 0 0 0 0,0 0 0 0 0,-1 0 0 0 0,0 0 0 0 0,0 7 0 0 0,-1-3 0 0 0,1-1 0 0 0,1 1 0 0 0,-1 0 0 0 0,2-1 0 0 0,4 13 0 0 0,1 7 0 0 0,1 19 0 0 0,-7-34 0 0 0,0 0 0 0 0,7 20 0 0 0,-5-23 0 0 0,-2 1 0 0 0,1 0 0 0 0,-1-1 0 0 0,-1 1 0 0 0,0 21 0 0 0,0-17 0 0 0,5 25 0 0 0,-2-14 0 0 0,5 20 0 0 0,-6-35 0 0 0,0 1 0 0 0,-1 0 0 0 0,1 19 0 0 0,2-12 0 0 0,-4-13 0 0 0,0 0 0 0 0,0 0 0 0 0,0 0 0 0 0,-1 9 0 0 0,0-3 0 0 0,1-1 0 0 0,2 15 0 0 0,-3-23 0 0 0,-1-3 0 0 0,1 0 0 0 0,0 0 0 0 0,0 0 0 0 0,0 0 0 0 0,0 0 0 0 0,0 0 0 0 0,0-1 0 0 0,0 1 0 0 0,0 0 0 0 0,0 0 0 0 0,1 0 0 0 0,-1 0 0 0 0,0 0 0 0 0,0 0 0 0 0,1 1 0 0 0,1 3 0 0 0,-1-1 0 0 0,-1 1 0 0 0,1-1 0 0 0,0 1 0 0 0,-1-1 0 0 0,-1 8 0 0 0,1 23 0 0 0,0 0 0 0 0,1-20 0 0 0,1-13 0 0 0,0 2 0 0 0,-2 11 0 0 0,0 15-16 0 0,1-26-64 0 0,1 3-16 0 0,-1-5 5 0 0,0 0 15 0 0,2 6-17 0 0,-2-6 10 0 0,-1 0-62 0 0,0-1 827 0 0,0-1-870 0 0,0 0 1 0 0,0 1-1 0 0,0-1 0 0 0,0 1 0 0 0,0-1 1 0 0,0 1-1 0 0,0-1 0 0 0,0 0 0 0 0,0 1 0 0 0,0-1 1 0 0,0 1-1 0 0,0-1 0 0 0,0 0 0 0 0,-1 1 1 0 0,1-1-1 0 0,0 1 0 0 0,0-1 0 0 0,0 0 1 0 0,0 1-1 0 0,-1-1 0 0 0,1 0 0 0 0,0 1 0 0 0,0-1 1 0 0,-1 0-1 0 0,1 1 0 0 0,0-1 0 0 0,-1 0 1 0 0,1 0-1 0 0,0 1 0 0 0,-1-1 0 0 0,1 0 0 0 0,0 0 1 0 0,-1 0-1 0 0,1 0 0 0 0,-1 1 0 0 0,1-1 1 0 0,-1 0-1 0 0,-5-2-1983 0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48:59.658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1 349 17591 0 0,'0'0'6084'0'0,"5"9"-4216"0"0,6 17-614 0 0,12 34-244 0 0,1-2-544 0 0,-11-29-268 0 0,-12-26-158 0 0,1 1-1 0 0,0-1 0 0 0,0 1 1 0 0,1-1-1 0 0,-1 0 0 0 0,1 1 1 0 0,-1-1-1 0 0,1-1 1 0 0,0 1-1 0 0,0 0 0 0 0,0-1 1 0 0,0 1-1 0 0,1-1 0 0 0,6 3 1 0 0,-9-4-14 0 0,1 0 0 0 0,0 0 1 0 0,0-1-1 0 0,0 1 0 0 0,0-1 0 0 0,0 0 0 0 0,0 1 1 0 0,0-1-1 0 0,0 0 0 0 0,0 0 0 0 0,0 0 1 0 0,1-1-1 0 0,-1 1 0 0 0,0 0 0 0 0,0-1 1 0 0,0 1-1 0 0,-1-1 0 0 0,1 0 0 0 0,0 0 1 0 0,0 1-1 0 0,0-1 0 0 0,0-1 0 0 0,-1 1 0 0 0,1 0 1 0 0,0 0-1 0 0,-1 0 0 0 0,1-1 0 0 0,-1 1 1 0 0,0-1-1 0 0,3-3 0 0 0,3-4 45 0 0,-1-1 0 0 0,0 0 1 0 0,-1-1-1 0 0,0 1 0 0 0,7-22 0 0 0,10-59 166 0 0,-9 33-128 0 0,14-88-60 0 0,-14 66-600 0 0,-4 29-120 0 0,-5-1-37 0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0:14.6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18 10160 0 0,'0'0'10703'0'0,"-1"1"-10276"0"0,-10 16-474 0 0,11-16 47 0 0,0 0-1 0 0,-1 0 1 0 0,0 0 0 0 0,1 0-1 0 0,-1 0 1 0 0,1-1-1 0 0,-1 1 1 0 0,0 0-1 0 0,0 0 1 0 0,1-1-1 0 0,-1 1 1 0 0,0 0 0 0 0,0-1-1 0 0,-1 1 1 0 0,-1 1 8 0 0,1-1 56 0 0,-4 3 82 0 0,4-4-122 0 0,1 0-42 0 0,0 1-1 0 0,1-1 1 0 0,-1 0-1 0 0,0 0 0 0 0,0 0 1 0 0,0 0-1 0 0,0-1 1 0 0,1 1-1 0 0,-1 0 1 0 0,0 0-1 0 0,0 0 1 0 0,0-1-1 0 0,-1 0 1 0 0,2 1 11 0 0,-1-1 0 0 0,0 0 0 0 0,1 1 1 0 0,0-1-1 0 0,-1 0 0 0 0,1 0 0 0 0,-1 0 0 0 0,1 1 1 0 0,0-1-1 0 0,-1 0 0 0 0,1 0 0 0 0,0 0 0 0 0,0 0 1 0 0,0 1-1 0 0,0-1 0 0 0,0 0 0 0 0,0 0 1 0 0,0 0-1 0 0,0 0 0 0 0,0 0 0 0 0,0 0 0 0 0,0 1 1 0 0,1-1-1 0 0,-1-2 0 0 0,1 2 6 0 0,-1 0 0 0 0,0 1 1 0 0,1-1-1 0 0,-1 0 0 0 0,1 0 0 0 0,-1 0 0 0 0,1 0 1 0 0,-1 0-1 0 0,1 0 0 0 0,-1 0 0 0 0,1 1 0 0 0,1-2 1 0 0,0 0-1 0 0,-2 1 1 0 0,1 0 1 0 0,-1 0-1 0 0,1 0 0 0 0,0 0 0 0 0,0 1 0 0 0,-1-1 0 0 0,1 0 0 0 0,0 1 0 0 0,0-1 0 0 0,0 0 1 0 0,0 1-1 0 0,0-1 0 0 0,0 1 0 0 0,0-1 0 0 0,0 1 0 0 0,0 0 0 0 0,0-1 0 0 0,0 1 0 0 0,0 0 1 0 0,0 0-1 0 0,0 0 0 0 0,0 0 0 0 0,1 0 0 0 0,1 0 8 0 0,-1-1 135 0 0,5-3 116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0:15.3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7 151 11976 0 0,'-1'-9'576'0'0,"0"6"-525"0"0,0 0 1 0 0,0 0-1 0 0,0 1 0 0 0,1-1 1 0 0,-1 0-1 0 0,1 0 1 0 0,0 0-1 0 0,-1 0 1 0 0,2 0-1 0 0,-1-1 1 0 0,0 1-1 0 0,1 1 0 0 0,-1-1 1 0 0,1 0-1 0 0,0 0 1 0 0,1-3-1 0 0,1-8 1217 0 0,-4 12-1059 0 0,2 1 0 0 0,-1 0 0 0 0,0-1 0 0 0,0 1-1 0 0,0 0 1 0 0,1-1 0 0 0,-1 1 0 0 0,0 0 0 0 0,1 0 0 0 0,-1-1-1 0 0,1 1 1 0 0,0 0 0 0 0,-1 0 0 0 0,1 0 0 0 0,2-2-1 0 0,1-2 288 0 0,0 0-1 0 0,1 0 1 0 0,0 1-1 0 0,0-1 1 0 0,0 1-1 0 0,0 0 1 0 0,1 1-1 0 0,0 0 1 0 0,12-6-1 0 0,-12 9-128 0 0,-3 0-329 0 0,8-6 144 0 0,-11 7-177 0 0,1-1 0 0 0,-1 0 0 0 0,1 1 0 0 0,-1-1 0 0 0,1 0 1 0 0,-1 1-1 0 0,1-1 0 0 0,-1 1 0 0 0,1-1 0 0 0,-1 1 0 0 0,0-1 0 0 0,1 1 1 0 0,-1-1-1 0 0,0 1 0 0 0,1-1 0 0 0,-1 2 0 0 0,1-2 2 0 0,6 9 2 0 0,-5-8-15 0 0,0 1 1 0 0,-1 0-1 0 0,1 0 1 0 0,-1 0 0 0 0,1 0-1 0 0,-1 1 1 0 0,1-1-1 0 0,-1 0 1 0 0,0 0-1 0 0,0 1 1 0 0,0-1-1 0 0,-1 1 1 0 0,1-1 0 0 0,0 1-1 0 0,0 4 1 0 0,-3 12-9 0 0,0-1 1 0 0,0 1-1 0 0,-10 31 1 0 0,4-17-367 0 0,3-10 50 0 0,4-13 75 0 0,-1-1-1 0 0,-1 0 1 0 0,-4 12-1 0 0,2-3-181 0 0,4-14 361 0 0,0 0-1 0 0,0 0 1 0 0,-1 1-1 0 0,1-1 1 0 0,-1 0-1 0 0,0 0 1 0 0,-3 4-1 0 0,4-6 321 0 0,3-2-103 0 0,3 0-111 0 0,-1 0-1 0 0,1 0 0 0 0,-1-1 0 0 0,0 1 1 0 0,1-1-1 0 0,-1 0 0 0 0,0-1 0 0 0,1 1 1 0 0,-1-1-1 0 0,0 1 0 0 0,0-1 1 0 0,0-1-1 0 0,-1 1 0 0 0,1 0 0 0 0,0-1 1 0 0,-1 0-1 0 0,0 0 0 0 0,1 0 0 0 0,3-4 1 0 0,30-37 954 0 0,0 7-1244 0 0,-18 19-1975 0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0:15.8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1 215 11000 0 0,'0'-5'164'0'0,"0"4"-118"0"0,0 0 0 0 0,-1 0 1 0 0,1 0-1 0 0,0 0 0 0 0,0 0 0 0 0,0 0 0 0 0,0 0 0 0 0,1 0 0 0 0,-1 0 0 0 0,0 1 0 0 0,0-1 0 0 0,0 0 0 0 0,1 0 0 0 0,-1 0 0 0 0,1 0 0 0 0,-1 0 0 0 0,1-1 0 0 0,1-9 153 0 0,-2 5-199 0 0,2 0 580 0 0,1-1 1 0 0,0 1-1 0 0,0 0 0 0 0,0 0 1 0 0,1 0-1 0 0,-1 1 1 0 0,1-1-1 0 0,1 1 1 0 0,-1 0-1 0 0,1 0 1 0 0,0 0-1 0 0,0 1 1 0 0,10-7-1 0 0,-11 8-216 0 0,6-3 159 0 0,0 0-1 0 0,-1-1 0 0 0,0 0 1 0 0,12-13-1 0 0,-15 14-493 0 0,0-1 0 0 0,0 1 0 0 0,1 0 0 0 0,-1 1 1 0 0,10-6-1 0 0,-14 10-129 0 0</inkml:trace>
  <inkml:trace contextRef="#ctx0" brushRef="#br0" timeOffset="1">92 101 6912 0 0,'0'0'13173'0'0,"0"2"-12612"0"0,1 0-514 0 0,2 10 75 0 0,0 1 0 0 0,1-1 0 0 0,1 0 0 0 0,0-1-1 0 0,1 1 1 0 0,13 20 0 0 0,-15-26-334 0 0,4 5 83 0 0,-3-8-2709 0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28T02:50:16.3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299 0 12784 0 0,'0'0'1157'0'0,"0"2"-773"0"0,1 2 39 0 0,-1 1-1 0 0,1-1 1 0 0,-1 0 0 0 0,1 0 0 0 0,0 0-1 0 0,1 1 1 0 0,-1-1 0 0 0,1 0 0 0 0,0-1-1 0 0,0 1 1 0 0,0 0 0 0 0,2 3 0 0 0,3 5-5 0 0,-2 0 0 0 0,0 1 0 0 0,0 0 0 0 0,3 14 0 0 0,-5-15-388 0 0,14 35 100 0 0,-15-41-388 0 0,0 0-1 0 0,0 0 0 0 0,-1 0 1 0 0,0 0-1 0 0,0 0 0 0 0,0 10 1 0 0,-1-2-1164 0 0</inkml:trace>
  <inkml:trace contextRef="#ctx0" brushRef="#br0" timeOffset="1">1 610 7832 0 0,'0'0'1156'0'0,"12"-5"5604"0"0,77-55 1043 0 0,-58 37-6992 0 0,-19 14-412 0 0,18-12-1 0 0,-1 0-97 0 0,-3 0-186 0 0,-7 5-197 0 0,-17 13-126 0 0,0 1 0 0 0,0 0 1 0 0,1 0-1 0 0,-1 0 0 0 0,0 0 0 0 0,1 0 0 0 0,0 0 0 0 0,-1 1 0 0 0,1-1 0 0 0,0 1 0 0 0,0-1 0 0 0,0 1 0 0 0,0 0 0 0 0,4 0 0 0 0,-5 1-1439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99DFA-3801-4D56-9803-A9523C99D943}" type="datetimeFigureOut">
              <a:rPr lang="en-AU" smtClean="0"/>
              <a:t>1/08/2022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E0CC0-B4EF-4560-A419-C57D05A87F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8875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B17-BF99-45B6-A39E-19EA12C01EB9}" type="datetimeFigureOut">
              <a:rPr lang="en-AU" smtClean="0"/>
              <a:t>1/08/2022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DC61-D20F-4A07-AEE1-598661BE2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0952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B17-BF99-45B6-A39E-19EA12C01EB9}" type="datetimeFigureOut">
              <a:rPr lang="en-AU" smtClean="0"/>
              <a:t>1/08/2022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DC61-D20F-4A07-AEE1-598661BE2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820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B17-BF99-45B6-A39E-19EA12C01EB9}" type="datetimeFigureOut">
              <a:rPr lang="en-AU" smtClean="0"/>
              <a:t>1/08/2022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DC61-D20F-4A07-AEE1-598661BE2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3983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B17-BF99-45B6-A39E-19EA12C01EB9}" type="datetimeFigureOut">
              <a:rPr lang="en-AU" smtClean="0"/>
              <a:t>1/08/2022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DC61-D20F-4A07-AEE1-598661BE2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9089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B17-BF99-45B6-A39E-19EA12C01EB9}" type="datetimeFigureOut">
              <a:rPr lang="en-AU" smtClean="0"/>
              <a:t>1/08/2022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DC61-D20F-4A07-AEE1-598661BE2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778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B17-BF99-45B6-A39E-19EA12C01EB9}" type="datetimeFigureOut">
              <a:rPr lang="en-AU" smtClean="0"/>
              <a:t>1/08/2022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DC61-D20F-4A07-AEE1-598661BE2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2423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B17-BF99-45B6-A39E-19EA12C01EB9}" type="datetimeFigureOut">
              <a:rPr lang="en-AU" smtClean="0"/>
              <a:t>1/08/2022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DC61-D20F-4A07-AEE1-598661BE2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9367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B17-BF99-45B6-A39E-19EA12C01EB9}" type="datetimeFigureOut">
              <a:rPr lang="en-AU" smtClean="0"/>
              <a:t>1/08/2022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DC61-D20F-4A07-AEE1-598661BE2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922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B17-BF99-45B6-A39E-19EA12C01EB9}" type="datetimeFigureOut">
              <a:rPr lang="en-AU" smtClean="0"/>
              <a:t>1/08/2022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DC61-D20F-4A07-AEE1-598661BE2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3773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B17-BF99-45B6-A39E-19EA12C01EB9}" type="datetimeFigureOut">
              <a:rPr lang="en-AU" smtClean="0"/>
              <a:t>1/08/2022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DC61-D20F-4A07-AEE1-598661BE2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272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B17-BF99-45B6-A39E-19EA12C01EB9}" type="datetimeFigureOut">
              <a:rPr lang="en-AU" smtClean="0"/>
              <a:t>1/08/2022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DC61-D20F-4A07-AEE1-598661BE2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7926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BCB17-BF99-45B6-A39E-19EA12C01EB9}" type="datetimeFigureOut">
              <a:rPr lang="en-AU" smtClean="0"/>
              <a:t>1/08/2022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BDC61-D20F-4A07-AEE1-598661BE2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0965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08.png"/><Relationship Id="rId42" Type="http://schemas.openxmlformats.org/officeDocument/2006/relationships/customXml" Target="../ink/ink789.xml"/><Relationship Id="rId47" Type="http://schemas.openxmlformats.org/officeDocument/2006/relationships/customXml" Target="../ink/ink793.xml"/><Relationship Id="rId63" Type="http://schemas.openxmlformats.org/officeDocument/2006/relationships/image" Target="../media/image680.png"/><Relationship Id="rId68" Type="http://schemas.openxmlformats.org/officeDocument/2006/relationships/customXml" Target="../ink/ink809.xml"/><Relationship Id="rId84" Type="http://schemas.openxmlformats.org/officeDocument/2006/relationships/customXml" Target="../ink/ink817.xml"/><Relationship Id="rId89" Type="http://schemas.openxmlformats.org/officeDocument/2006/relationships/image" Target="../media/image693.png"/><Relationship Id="rId112" Type="http://schemas.openxmlformats.org/officeDocument/2006/relationships/customXml" Target="../ink/ink831.xml"/><Relationship Id="rId133" Type="http://schemas.openxmlformats.org/officeDocument/2006/relationships/image" Target="../media/image716.png"/><Relationship Id="rId138" Type="http://schemas.openxmlformats.org/officeDocument/2006/relationships/customXml" Target="../ink/ink845.xml"/><Relationship Id="rId107" Type="http://schemas.openxmlformats.org/officeDocument/2006/relationships/image" Target="../media/image703.png"/><Relationship Id="rId37" Type="http://schemas.openxmlformats.org/officeDocument/2006/relationships/image" Target="../media/image529.png"/><Relationship Id="rId40" Type="http://schemas.openxmlformats.org/officeDocument/2006/relationships/customXml" Target="../ink/ink788.xml"/><Relationship Id="rId45" Type="http://schemas.openxmlformats.org/officeDocument/2006/relationships/customXml" Target="../ink/ink791.xml"/><Relationship Id="rId53" Type="http://schemas.openxmlformats.org/officeDocument/2006/relationships/customXml" Target="../ink/ink799.xml"/><Relationship Id="rId58" Type="http://schemas.openxmlformats.org/officeDocument/2006/relationships/customXml" Target="../ink/ink804.xml"/><Relationship Id="rId66" Type="http://schemas.openxmlformats.org/officeDocument/2006/relationships/customXml" Target="../ink/ink808.xml"/><Relationship Id="rId74" Type="http://schemas.openxmlformats.org/officeDocument/2006/relationships/customXml" Target="../ink/ink812.xml"/><Relationship Id="rId79" Type="http://schemas.openxmlformats.org/officeDocument/2006/relationships/image" Target="../media/image688.png"/><Relationship Id="rId87" Type="http://schemas.openxmlformats.org/officeDocument/2006/relationships/image" Target="../media/image692.png"/><Relationship Id="rId102" Type="http://schemas.openxmlformats.org/officeDocument/2006/relationships/customXml" Target="../ink/ink826.xml"/><Relationship Id="rId110" Type="http://schemas.openxmlformats.org/officeDocument/2006/relationships/customXml" Target="../ink/ink830.xml"/><Relationship Id="rId115" Type="http://schemas.openxmlformats.org/officeDocument/2006/relationships/image" Target="../media/image707.png"/><Relationship Id="rId123" Type="http://schemas.openxmlformats.org/officeDocument/2006/relationships/image" Target="../media/image711.png"/><Relationship Id="rId128" Type="http://schemas.openxmlformats.org/officeDocument/2006/relationships/customXml" Target="../ink/ink839.xml"/><Relationship Id="rId131" Type="http://schemas.openxmlformats.org/officeDocument/2006/relationships/image" Target="../media/image715.png"/><Relationship Id="rId136" Type="http://schemas.openxmlformats.org/officeDocument/2006/relationships/customXml" Target="../ink/ink843.xml"/><Relationship Id="rId61" Type="http://schemas.openxmlformats.org/officeDocument/2006/relationships/image" Target="../media/image679.png"/><Relationship Id="rId82" Type="http://schemas.openxmlformats.org/officeDocument/2006/relationships/customXml" Target="../ink/ink816.xml"/><Relationship Id="rId90" Type="http://schemas.openxmlformats.org/officeDocument/2006/relationships/customXml" Target="../ink/ink820.xml"/><Relationship Id="rId95" Type="http://schemas.openxmlformats.org/officeDocument/2006/relationships/image" Target="../media/image696.png"/><Relationship Id="rId35" Type="http://schemas.openxmlformats.org/officeDocument/2006/relationships/image" Target="../media/image528.png"/><Relationship Id="rId43" Type="http://schemas.openxmlformats.org/officeDocument/2006/relationships/image" Target="../media/image532.png"/><Relationship Id="rId27" Type="http://schemas.openxmlformats.org/officeDocument/2006/relationships/image" Target="../media/image524.png"/><Relationship Id="rId48" Type="http://schemas.openxmlformats.org/officeDocument/2006/relationships/customXml" Target="../ink/ink794.xml"/><Relationship Id="rId56" Type="http://schemas.openxmlformats.org/officeDocument/2006/relationships/customXml" Target="../ink/ink802.xml"/><Relationship Id="rId64" Type="http://schemas.openxmlformats.org/officeDocument/2006/relationships/customXml" Target="../ink/ink807.xml"/><Relationship Id="rId69" Type="http://schemas.openxmlformats.org/officeDocument/2006/relationships/image" Target="../media/image683.png"/><Relationship Id="rId77" Type="http://schemas.openxmlformats.org/officeDocument/2006/relationships/image" Target="../media/image687.png"/><Relationship Id="rId100" Type="http://schemas.openxmlformats.org/officeDocument/2006/relationships/customXml" Target="../ink/ink825.xml"/><Relationship Id="rId105" Type="http://schemas.openxmlformats.org/officeDocument/2006/relationships/image" Target="../media/image702.png"/><Relationship Id="rId113" Type="http://schemas.openxmlformats.org/officeDocument/2006/relationships/image" Target="../media/image706.png"/><Relationship Id="rId118" Type="http://schemas.openxmlformats.org/officeDocument/2006/relationships/customXml" Target="../ink/ink834.xml"/><Relationship Id="rId126" Type="http://schemas.openxmlformats.org/officeDocument/2006/relationships/customXml" Target="../ink/ink838.xml"/><Relationship Id="rId134" Type="http://schemas.openxmlformats.org/officeDocument/2006/relationships/customXml" Target="../ink/ink842.xml"/><Relationship Id="rId139" Type="http://schemas.openxmlformats.org/officeDocument/2006/relationships/customXml" Target="../ink/ink846.xml"/><Relationship Id="rId51" Type="http://schemas.openxmlformats.org/officeDocument/2006/relationships/customXml" Target="../ink/ink797.xml"/><Relationship Id="rId72" Type="http://schemas.openxmlformats.org/officeDocument/2006/relationships/customXml" Target="../ink/ink811.xml"/><Relationship Id="rId80" Type="http://schemas.openxmlformats.org/officeDocument/2006/relationships/customXml" Target="../ink/ink815.xml"/><Relationship Id="rId85" Type="http://schemas.openxmlformats.org/officeDocument/2006/relationships/image" Target="../media/image691.png"/><Relationship Id="rId93" Type="http://schemas.openxmlformats.org/officeDocument/2006/relationships/image" Target="../media/image695.png"/><Relationship Id="rId98" Type="http://schemas.openxmlformats.org/officeDocument/2006/relationships/customXml" Target="../ink/ink824.xml"/><Relationship Id="rId121" Type="http://schemas.openxmlformats.org/officeDocument/2006/relationships/image" Target="../media/image710.png"/><Relationship Id="rId142" Type="http://schemas.openxmlformats.org/officeDocument/2006/relationships/customXml" Target="../ink/ink849.xml"/><Relationship Id="rId3" Type="http://schemas.openxmlformats.org/officeDocument/2006/relationships/image" Target="../media/image387.png"/><Relationship Id="rId33" Type="http://schemas.openxmlformats.org/officeDocument/2006/relationships/image" Target="../media/image527.png"/><Relationship Id="rId38" Type="http://schemas.openxmlformats.org/officeDocument/2006/relationships/customXml" Target="../ink/ink787.xml"/><Relationship Id="rId25" Type="http://schemas.openxmlformats.org/officeDocument/2006/relationships/image" Target="../media/image523.png"/><Relationship Id="rId46" Type="http://schemas.openxmlformats.org/officeDocument/2006/relationships/customXml" Target="../ink/ink792.xml"/><Relationship Id="rId59" Type="http://schemas.openxmlformats.org/officeDocument/2006/relationships/image" Target="../media/image678.png"/><Relationship Id="rId67" Type="http://schemas.openxmlformats.org/officeDocument/2006/relationships/image" Target="../media/image682.png"/><Relationship Id="rId103" Type="http://schemas.openxmlformats.org/officeDocument/2006/relationships/image" Target="../media/image701.png"/><Relationship Id="rId108" Type="http://schemas.openxmlformats.org/officeDocument/2006/relationships/customXml" Target="../ink/ink829.xml"/><Relationship Id="rId116" Type="http://schemas.openxmlformats.org/officeDocument/2006/relationships/customXml" Target="../ink/ink833.xml"/><Relationship Id="rId124" Type="http://schemas.openxmlformats.org/officeDocument/2006/relationships/customXml" Target="../ink/ink837.xml"/><Relationship Id="rId129" Type="http://schemas.openxmlformats.org/officeDocument/2006/relationships/image" Target="../media/image714.png"/><Relationship Id="rId137" Type="http://schemas.openxmlformats.org/officeDocument/2006/relationships/customXml" Target="../ink/ink844.xml"/><Relationship Id="rId41" Type="http://schemas.openxmlformats.org/officeDocument/2006/relationships/image" Target="../media/image531.png"/><Relationship Id="rId54" Type="http://schemas.openxmlformats.org/officeDocument/2006/relationships/customXml" Target="../ink/ink800.xml"/><Relationship Id="rId62" Type="http://schemas.openxmlformats.org/officeDocument/2006/relationships/customXml" Target="../ink/ink806.xml"/><Relationship Id="rId70" Type="http://schemas.openxmlformats.org/officeDocument/2006/relationships/customXml" Target="../ink/ink810.xml"/><Relationship Id="rId75" Type="http://schemas.openxmlformats.org/officeDocument/2006/relationships/image" Target="../media/image686.png"/><Relationship Id="rId83" Type="http://schemas.openxmlformats.org/officeDocument/2006/relationships/image" Target="../media/image690.png"/><Relationship Id="rId88" Type="http://schemas.openxmlformats.org/officeDocument/2006/relationships/customXml" Target="../ink/ink819.xml"/><Relationship Id="rId91" Type="http://schemas.openxmlformats.org/officeDocument/2006/relationships/image" Target="../media/image694.png"/><Relationship Id="rId96" Type="http://schemas.openxmlformats.org/officeDocument/2006/relationships/customXml" Target="../ink/ink823.xml"/><Relationship Id="rId111" Type="http://schemas.openxmlformats.org/officeDocument/2006/relationships/image" Target="../media/image705.png"/><Relationship Id="rId132" Type="http://schemas.openxmlformats.org/officeDocument/2006/relationships/customXml" Target="../ink/ink841.xml"/><Relationship Id="rId140" Type="http://schemas.openxmlformats.org/officeDocument/2006/relationships/customXml" Target="../ink/ink847.xml"/><Relationship Id="rId1" Type="http://schemas.openxmlformats.org/officeDocument/2006/relationships/slideLayout" Target="../slideLayouts/slideLayout2.xml"/><Relationship Id="rId36" Type="http://schemas.openxmlformats.org/officeDocument/2006/relationships/customXml" Target="../ink/ink786.xml"/><Relationship Id="rId49" Type="http://schemas.openxmlformats.org/officeDocument/2006/relationships/customXml" Target="../ink/ink795.xml"/><Relationship Id="rId57" Type="http://schemas.openxmlformats.org/officeDocument/2006/relationships/customXml" Target="../ink/ink803.xml"/><Relationship Id="rId106" Type="http://schemas.openxmlformats.org/officeDocument/2006/relationships/customXml" Target="../ink/ink828.xml"/><Relationship Id="rId114" Type="http://schemas.openxmlformats.org/officeDocument/2006/relationships/customXml" Target="../ink/ink832.xml"/><Relationship Id="rId119" Type="http://schemas.openxmlformats.org/officeDocument/2006/relationships/image" Target="../media/image709.png"/><Relationship Id="rId127" Type="http://schemas.openxmlformats.org/officeDocument/2006/relationships/image" Target="../media/image713.png"/><Relationship Id="rId44" Type="http://schemas.openxmlformats.org/officeDocument/2006/relationships/customXml" Target="../ink/ink790.xml"/><Relationship Id="rId31" Type="http://schemas.openxmlformats.org/officeDocument/2006/relationships/image" Target="../media/image526.png"/><Relationship Id="rId52" Type="http://schemas.openxmlformats.org/officeDocument/2006/relationships/customXml" Target="../ink/ink798.xml"/><Relationship Id="rId60" Type="http://schemas.openxmlformats.org/officeDocument/2006/relationships/customXml" Target="../ink/ink805.xml"/><Relationship Id="rId65" Type="http://schemas.openxmlformats.org/officeDocument/2006/relationships/image" Target="../media/image681.png"/><Relationship Id="rId73" Type="http://schemas.openxmlformats.org/officeDocument/2006/relationships/image" Target="../media/image685.png"/><Relationship Id="rId78" Type="http://schemas.openxmlformats.org/officeDocument/2006/relationships/customXml" Target="../ink/ink814.xml"/><Relationship Id="rId81" Type="http://schemas.openxmlformats.org/officeDocument/2006/relationships/image" Target="../media/image689.png"/><Relationship Id="rId86" Type="http://schemas.openxmlformats.org/officeDocument/2006/relationships/customXml" Target="../ink/ink818.xml"/><Relationship Id="rId94" Type="http://schemas.openxmlformats.org/officeDocument/2006/relationships/customXml" Target="../ink/ink822.xml"/><Relationship Id="rId99" Type="http://schemas.openxmlformats.org/officeDocument/2006/relationships/image" Target="../media/image698.png"/><Relationship Id="rId101" Type="http://schemas.openxmlformats.org/officeDocument/2006/relationships/image" Target="../media/image699.png"/><Relationship Id="rId122" Type="http://schemas.openxmlformats.org/officeDocument/2006/relationships/customXml" Target="../ink/ink836.xml"/><Relationship Id="rId130" Type="http://schemas.openxmlformats.org/officeDocument/2006/relationships/customXml" Target="../ink/ink840.xml"/><Relationship Id="rId135" Type="http://schemas.openxmlformats.org/officeDocument/2006/relationships/image" Target="../media/image717.png"/><Relationship Id="rId143" Type="http://schemas.openxmlformats.org/officeDocument/2006/relationships/customXml" Target="../ink/ink850.xml"/><Relationship Id="rId4" Type="http://schemas.openxmlformats.org/officeDocument/2006/relationships/customXml" Target="../ink/ink784.xml"/><Relationship Id="rId39" Type="http://schemas.openxmlformats.org/officeDocument/2006/relationships/image" Target="../media/image530.png"/><Relationship Id="rId109" Type="http://schemas.openxmlformats.org/officeDocument/2006/relationships/image" Target="../media/image704.png"/><Relationship Id="rId34" Type="http://schemas.openxmlformats.org/officeDocument/2006/relationships/customXml" Target="../ink/ink785.xml"/><Relationship Id="rId50" Type="http://schemas.openxmlformats.org/officeDocument/2006/relationships/customXml" Target="../ink/ink796.xml"/><Relationship Id="rId55" Type="http://schemas.openxmlformats.org/officeDocument/2006/relationships/customXml" Target="../ink/ink801.xml"/><Relationship Id="rId76" Type="http://schemas.openxmlformats.org/officeDocument/2006/relationships/customXml" Target="../ink/ink813.xml"/><Relationship Id="rId97" Type="http://schemas.openxmlformats.org/officeDocument/2006/relationships/image" Target="../media/image697.png"/><Relationship Id="rId104" Type="http://schemas.openxmlformats.org/officeDocument/2006/relationships/customXml" Target="../ink/ink827.xml"/><Relationship Id="rId120" Type="http://schemas.openxmlformats.org/officeDocument/2006/relationships/customXml" Target="../ink/ink835.xml"/><Relationship Id="rId125" Type="http://schemas.openxmlformats.org/officeDocument/2006/relationships/image" Target="../media/image712.png"/><Relationship Id="rId141" Type="http://schemas.openxmlformats.org/officeDocument/2006/relationships/customXml" Target="../ink/ink848.xml"/><Relationship Id="rId71" Type="http://schemas.openxmlformats.org/officeDocument/2006/relationships/image" Target="../media/image684.png"/><Relationship Id="rId92" Type="http://schemas.openxmlformats.org/officeDocument/2006/relationships/customXml" Target="../ink/ink821.xml"/><Relationship Id="rId2" Type="http://schemas.openxmlformats.org/officeDocument/2006/relationships/image" Target="../media/image760.png"/><Relationship Id="rId29" Type="http://schemas.openxmlformats.org/officeDocument/2006/relationships/image" Target="../media/image525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42.png"/><Relationship Id="rId42" Type="http://schemas.openxmlformats.org/officeDocument/2006/relationships/customXml" Target="../ink/ink856.xml"/><Relationship Id="rId47" Type="http://schemas.openxmlformats.org/officeDocument/2006/relationships/customXml" Target="../ink/ink860.xml"/><Relationship Id="rId63" Type="http://schemas.openxmlformats.org/officeDocument/2006/relationships/customXml" Target="../ink/ink876.xml"/><Relationship Id="rId68" Type="http://schemas.openxmlformats.org/officeDocument/2006/relationships/customXml" Target="../ink/ink881.xml"/><Relationship Id="rId84" Type="http://schemas.openxmlformats.org/officeDocument/2006/relationships/customXml" Target="../ink/ink889.xml"/><Relationship Id="rId89" Type="http://schemas.openxmlformats.org/officeDocument/2006/relationships/image" Target="../media/image727.png"/><Relationship Id="rId112" Type="http://schemas.openxmlformats.org/officeDocument/2006/relationships/customXml" Target="../ink/ink903.xml"/><Relationship Id="rId133" Type="http://schemas.openxmlformats.org/officeDocument/2006/relationships/image" Target="../media/image751.png"/><Relationship Id="rId2" Type="http://schemas.openxmlformats.org/officeDocument/2006/relationships/image" Target="../media/image770.png"/><Relationship Id="rId29" Type="http://schemas.openxmlformats.org/officeDocument/2006/relationships/image" Target="../media/image525.png"/><Relationship Id="rId107" Type="http://schemas.openxmlformats.org/officeDocument/2006/relationships/image" Target="../media/image736.png"/><Relationship Id="rId37" Type="http://schemas.openxmlformats.org/officeDocument/2006/relationships/image" Target="../media/image529.png"/><Relationship Id="rId40" Type="http://schemas.openxmlformats.org/officeDocument/2006/relationships/customXml" Target="../ink/ink855.xml"/><Relationship Id="rId45" Type="http://schemas.openxmlformats.org/officeDocument/2006/relationships/customXml" Target="../ink/ink858.xml"/><Relationship Id="rId53" Type="http://schemas.openxmlformats.org/officeDocument/2006/relationships/customXml" Target="../ink/ink866.xml"/><Relationship Id="rId58" Type="http://schemas.openxmlformats.org/officeDocument/2006/relationships/customXml" Target="../ink/ink871.xml"/><Relationship Id="rId66" Type="http://schemas.openxmlformats.org/officeDocument/2006/relationships/customXml" Target="../ink/ink879.xml"/><Relationship Id="rId74" Type="http://schemas.openxmlformats.org/officeDocument/2006/relationships/customXml" Target="../ink/ink884.xml"/><Relationship Id="rId79" Type="http://schemas.openxmlformats.org/officeDocument/2006/relationships/image" Target="../media/image722.png"/><Relationship Id="rId87" Type="http://schemas.openxmlformats.org/officeDocument/2006/relationships/image" Target="../media/image726.png"/><Relationship Id="rId102" Type="http://schemas.openxmlformats.org/officeDocument/2006/relationships/customXml" Target="../ink/ink898.xml"/><Relationship Id="rId110" Type="http://schemas.openxmlformats.org/officeDocument/2006/relationships/customXml" Target="../ink/ink902.xml"/><Relationship Id="rId115" Type="http://schemas.openxmlformats.org/officeDocument/2006/relationships/image" Target="../media/image741.png"/><Relationship Id="rId123" Type="http://schemas.openxmlformats.org/officeDocument/2006/relationships/image" Target="../media/image745.png"/><Relationship Id="rId128" Type="http://schemas.openxmlformats.org/officeDocument/2006/relationships/customXml" Target="../ink/ink911.xml"/><Relationship Id="rId131" Type="http://schemas.openxmlformats.org/officeDocument/2006/relationships/image" Target="../media/image749.png"/><Relationship Id="rId61" Type="http://schemas.openxmlformats.org/officeDocument/2006/relationships/customXml" Target="../ink/ink874.xml"/><Relationship Id="rId82" Type="http://schemas.openxmlformats.org/officeDocument/2006/relationships/customXml" Target="../ink/ink888.xml"/><Relationship Id="rId90" Type="http://schemas.openxmlformats.org/officeDocument/2006/relationships/customXml" Target="../ink/ink892.xml"/><Relationship Id="rId95" Type="http://schemas.openxmlformats.org/officeDocument/2006/relationships/image" Target="../media/image730.png"/><Relationship Id="rId35" Type="http://schemas.openxmlformats.org/officeDocument/2006/relationships/image" Target="../media/image528.png"/><Relationship Id="rId43" Type="http://schemas.openxmlformats.org/officeDocument/2006/relationships/image" Target="../media/image532.png"/><Relationship Id="rId27" Type="http://schemas.openxmlformats.org/officeDocument/2006/relationships/image" Target="../media/image524.png"/><Relationship Id="rId48" Type="http://schemas.openxmlformats.org/officeDocument/2006/relationships/customXml" Target="../ink/ink861.xml"/><Relationship Id="rId56" Type="http://schemas.openxmlformats.org/officeDocument/2006/relationships/customXml" Target="../ink/ink869.xml"/><Relationship Id="rId64" Type="http://schemas.openxmlformats.org/officeDocument/2006/relationships/customXml" Target="../ink/ink877.xml"/><Relationship Id="rId69" Type="http://schemas.openxmlformats.org/officeDocument/2006/relationships/image" Target="../media/image683.png"/><Relationship Id="rId77" Type="http://schemas.openxmlformats.org/officeDocument/2006/relationships/image" Target="../media/image721.png"/><Relationship Id="rId100" Type="http://schemas.openxmlformats.org/officeDocument/2006/relationships/customXml" Target="../ink/ink897.xml"/><Relationship Id="rId105" Type="http://schemas.openxmlformats.org/officeDocument/2006/relationships/image" Target="../media/image735.png"/><Relationship Id="rId113" Type="http://schemas.openxmlformats.org/officeDocument/2006/relationships/image" Target="../media/image739.png"/><Relationship Id="rId118" Type="http://schemas.openxmlformats.org/officeDocument/2006/relationships/customXml" Target="../ink/ink906.xml"/><Relationship Id="rId126" Type="http://schemas.openxmlformats.org/officeDocument/2006/relationships/customXml" Target="../ink/ink910.xml"/><Relationship Id="rId134" Type="http://schemas.openxmlformats.org/officeDocument/2006/relationships/customXml" Target="../ink/ink914.xml"/><Relationship Id="rId51" Type="http://schemas.openxmlformats.org/officeDocument/2006/relationships/customXml" Target="../ink/ink864.xml"/><Relationship Id="rId72" Type="http://schemas.openxmlformats.org/officeDocument/2006/relationships/customXml" Target="../ink/ink883.xml"/><Relationship Id="rId80" Type="http://schemas.openxmlformats.org/officeDocument/2006/relationships/customXml" Target="../ink/ink887.xml"/><Relationship Id="rId85" Type="http://schemas.openxmlformats.org/officeDocument/2006/relationships/image" Target="../media/image725.png"/><Relationship Id="rId93" Type="http://schemas.openxmlformats.org/officeDocument/2006/relationships/image" Target="../media/image729.png"/><Relationship Id="rId98" Type="http://schemas.openxmlformats.org/officeDocument/2006/relationships/customXml" Target="../ink/ink896.xml"/><Relationship Id="rId121" Type="http://schemas.openxmlformats.org/officeDocument/2006/relationships/image" Target="../media/image744.png"/><Relationship Id="rId3" Type="http://schemas.openxmlformats.org/officeDocument/2006/relationships/image" Target="../media/image387.png"/><Relationship Id="rId33" Type="http://schemas.openxmlformats.org/officeDocument/2006/relationships/image" Target="../media/image527.png"/><Relationship Id="rId38" Type="http://schemas.openxmlformats.org/officeDocument/2006/relationships/customXml" Target="../ink/ink854.xml"/><Relationship Id="rId25" Type="http://schemas.openxmlformats.org/officeDocument/2006/relationships/image" Target="../media/image523.png"/><Relationship Id="rId46" Type="http://schemas.openxmlformats.org/officeDocument/2006/relationships/customXml" Target="../ink/ink859.xml"/><Relationship Id="rId59" Type="http://schemas.openxmlformats.org/officeDocument/2006/relationships/customXml" Target="../ink/ink872.xml"/><Relationship Id="rId67" Type="http://schemas.openxmlformats.org/officeDocument/2006/relationships/customXml" Target="../ink/ink880.xml"/><Relationship Id="rId103" Type="http://schemas.openxmlformats.org/officeDocument/2006/relationships/image" Target="../media/image734.png"/><Relationship Id="rId108" Type="http://schemas.openxmlformats.org/officeDocument/2006/relationships/customXml" Target="../ink/ink901.xml"/><Relationship Id="rId116" Type="http://schemas.openxmlformats.org/officeDocument/2006/relationships/customXml" Target="../ink/ink905.xml"/><Relationship Id="rId124" Type="http://schemas.openxmlformats.org/officeDocument/2006/relationships/customXml" Target="../ink/ink909.xml"/><Relationship Id="rId129" Type="http://schemas.openxmlformats.org/officeDocument/2006/relationships/image" Target="../media/image748.png"/><Relationship Id="rId41" Type="http://schemas.openxmlformats.org/officeDocument/2006/relationships/image" Target="../media/image531.png"/><Relationship Id="rId54" Type="http://schemas.openxmlformats.org/officeDocument/2006/relationships/customXml" Target="../ink/ink867.xml"/><Relationship Id="rId62" Type="http://schemas.openxmlformats.org/officeDocument/2006/relationships/customXml" Target="../ink/ink875.xml"/><Relationship Id="rId70" Type="http://schemas.openxmlformats.org/officeDocument/2006/relationships/customXml" Target="../ink/ink882.xml"/><Relationship Id="rId75" Type="http://schemas.openxmlformats.org/officeDocument/2006/relationships/image" Target="../media/image719.png"/><Relationship Id="rId83" Type="http://schemas.openxmlformats.org/officeDocument/2006/relationships/image" Target="../media/image724.png"/><Relationship Id="rId88" Type="http://schemas.openxmlformats.org/officeDocument/2006/relationships/customXml" Target="../ink/ink891.xml"/><Relationship Id="rId91" Type="http://schemas.openxmlformats.org/officeDocument/2006/relationships/image" Target="../media/image728.png"/><Relationship Id="rId96" Type="http://schemas.openxmlformats.org/officeDocument/2006/relationships/customXml" Target="../ink/ink895.xml"/><Relationship Id="rId111" Type="http://schemas.openxmlformats.org/officeDocument/2006/relationships/image" Target="../media/image738.png"/><Relationship Id="rId132" Type="http://schemas.openxmlformats.org/officeDocument/2006/relationships/customXml" Target="../ink/ink913.xml"/><Relationship Id="rId1" Type="http://schemas.openxmlformats.org/officeDocument/2006/relationships/slideLayout" Target="../slideLayouts/slideLayout2.xml"/><Relationship Id="rId36" Type="http://schemas.openxmlformats.org/officeDocument/2006/relationships/customXml" Target="../ink/ink853.xml"/><Relationship Id="rId49" Type="http://schemas.openxmlformats.org/officeDocument/2006/relationships/customXml" Target="../ink/ink862.xml"/><Relationship Id="rId57" Type="http://schemas.openxmlformats.org/officeDocument/2006/relationships/customXml" Target="../ink/ink870.xml"/><Relationship Id="rId106" Type="http://schemas.openxmlformats.org/officeDocument/2006/relationships/customXml" Target="../ink/ink900.xml"/><Relationship Id="rId114" Type="http://schemas.openxmlformats.org/officeDocument/2006/relationships/customXml" Target="../ink/ink904.xml"/><Relationship Id="rId119" Type="http://schemas.openxmlformats.org/officeDocument/2006/relationships/image" Target="../media/image743.png"/><Relationship Id="rId127" Type="http://schemas.openxmlformats.org/officeDocument/2006/relationships/image" Target="../media/image747.png"/><Relationship Id="rId44" Type="http://schemas.openxmlformats.org/officeDocument/2006/relationships/customXml" Target="../ink/ink857.xml"/><Relationship Id="rId31" Type="http://schemas.openxmlformats.org/officeDocument/2006/relationships/image" Target="../media/image526.png"/><Relationship Id="rId52" Type="http://schemas.openxmlformats.org/officeDocument/2006/relationships/customXml" Target="../ink/ink865.xml"/><Relationship Id="rId60" Type="http://schemas.openxmlformats.org/officeDocument/2006/relationships/customXml" Target="../ink/ink873.xml"/><Relationship Id="rId65" Type="http://schemas.openxmlformats.org/officeDocument/2006/relationships/customXml" Target="../ink/ink878.xml"/><Relationship Id="rId73" Type="http://schemas.openxmlformats.org/officeDocument/2006/relationships/image" Target="../media/image718.png"/><Relationship Id="rId78" Type="http://schemas.openxmlformats.org/officeDocument/2006/relationships/customXml" Target="../ink/ink886.xml"/><Relationship Id="rId81" Type="http://schemas.openxmlformats.org/officeDocument/2006/relationships/image" Target="../media/image723.png"/><Relationship Id="rId86" Type="http://schemas.openxmlformats.org/officeDocument/2006/relationships/customXml" Target="../ink/ink890.xml"/><Relationship Id="rId94" Type="http://schemas.openxmlformats.org/officeDocument/2006/relationships/customXml" Target="../ink/ink894.xml"/><Relationship Id="rId99" Type="http://schemas.openxmlformats.org/officeDocument/2006/relationships/image" Target="../media/image732.png"/><Relationship Id="rId101" Type="http://schemas.openxmlformats.org/officeDocument/2006/relationships/image" Target="../media/image733.png"/><Relationship Id="rId122" Type="http://schemas.openxmlformats.org/officeDocument/2006/relationships/customXml" Target="../ink/ink908.xml"/><Relationship Id="rId130" Type="http://schemas.openxmlformats.org/officeDocument/2006/relationships/customXml" Target="../ink/ink912.xml"/><Relationship Id="rId135" Type="http://schemas.openxmlformats.org/officeDocument/2006/relationships/image" Target="../media/image752.png"/><Relationship Id="rId4" Type="http://schemas.openxmlformats.org/officeDocument/2006/relationships/customXml" Target="../ink/ink851.xml"/><Relationship Id="rId39" Type="http://schemas.openxmlformats.org/officeDocument/2006/relationships/image" Target="../media/image530.png"/><Relationship Id="rId109" Type="http://schemas.openxmlformats.org/officeDocument/2006/relationships/image" Target="../media/image737.png"/><Relationship Id="rId34" Type="http://schemas.openxmlformats.org/officeDocument/2006/relationships/customXml" Target="../ink/ink852.xml"/><Relationship Id="rId50" Type="http://schemas.openxmlformats.org/officeDocument/2006/relationships/customXml" Target="../ink/ink863.xml"/><Relationship Id="rId55" Type="http://schemas.openxmlformats.org/officeDocument/2006/relationships/customXml" Target="../ink/ink868.xml"/><Relationship Id="rId76" Type="http://schemas.openxmlformats.org/officeDocument/2006/relationships/customXml" Target="../ink/ink885.xml"/><Relationship Id="rId97" Type="http://schemas.openxmlformats.org/officeDocument/2006/relationships/image" Target="../media/image731.png"/><Relationship Id="rId104" Type="http://schemas.openxmlformats.org/officeDocument/2006/relationships/customXml" Target="../ink/ink899.xml"/><Relationship Id="rId120" Type="http://schemas.openxmlformats.org/officeDocument/2006/relationships/customXml" Target="../ink/ink907.xml"/><Relationship Id="rId125" Type="http://schemas.openxmlformats.org/officeDocument/2006/relationships/image" Target="../media/image746.png"/><Relationship Id="rId71" Type="http://schemas.openxmlformats.org/officeDocument/2006/relationships/image" Target="../media/image684.png"/><Relationship Id="rId92" Type="http://schemas.openxmlformats.org/officeDocument/2006/relationships/customXml" Target="../ink/ink893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86.png"/><Relationship Id="rId42" Type="http://schemas.openxmlformats.org/officeDocument/2006/relationships/customXml" Target="../ink/ink920.xml"/><Relationship Id="rId63" Type="http://schemas.openxmlformats.org/officeDocument/2006/relationships/image" Target="../media/image756.png"/><Relationship Id="rId84" Type="http://schemas.openxmlformats.org/officeDocument/2006/relationships/customXml" Target="../ink/ink948.xml"/><Relationship Id="rId138" Type="http://schemas.openxmlformats.org/officeDocument/2006/relationships/customXml" Target="../ink/ink975.xml"/><Relationship Id="rId159" Type="http://schemas.openxmlformats.org/officeDocument/2006/relationships/image" Target="../media/image807.png"/><Relationship Id="rId170" Type="http://schemas.openxmlformats.org/officeDocument/2006/relationships/customXml" Target="../ink/ink991.xml"/><Relationship Id="rId191" Type="http://schemas.openxmlformats.org/officeDocument/2006/relationships/image" Target="../media/image821.png"/><Relationship Id="rId205" Type="http://schemas.openxmlformats.org/officeDocument/2006/relationships/image" Target="../media/image828.png"/><Relationship Id="rId226" Type="http://schemas.openxmlformats.org/officeDocument/2006/relationships/customXml" Target="../ink/ink1019.xml"/><Relationship Id="rId107" Type="http://schemas.openxmlformats.org/officeDocument/2006/relationships/image" Target="../media/image781.png"/><Relationship Id="rId221" Type="http://schemas.openxmlformats.org/officeDocument/2006/relationships/image" Target="../media/image836.png"/><Relationship Id="rId37" Type="http://schemas.openxmlformats.org/officeDocument/2006/relationships/image" Target="../media/image529.png"/><Relationship Id="rId53" Type="http://schemas.openxmlformats.org/officeDocument/2006/relationships/customXml" Target="../ink/ink930.xml"/><Relationship Id="rId58" Type="http://schemas.openxmlformats.org/officeDocument/2006/relationships/customXml" Target="../ink/ink935.xml"/><Relationship Id="rId74" Type="http://schemas.openxmlformats.org/officeDocument/2006/relationships/customXml" Target="../ink/ink943.xml"/><Relationship Id="rId79" Type="http://schemas.openxmlformats.org/officeDocument/2006/relationships/image" Target="../media/image765.png"/><Relationship Id="rId102" Type="http://schemas.openxmlformats.org/officeDocument/2006/relationships/customXml" Target="../ink/ink957.xml"/><Relationship Id="rId123" Type="http://schemas.openxmlformats.org/officeDocument/2006/relationships/image" Target="../media/image789.png"/><Relationship Id="rId128" Type="http://schemas.openxmlformats.org/officeDocument/2006/relationships/customXml" Target="../ink/ink970.xml"/><Relationship Id="rId144" Type="http://schemas.openxmlformats.org/officeDocument/2006/relationships/customXml" Target="../ink/ink978.xml"/><Relationship Id="rId149" Type="http://schemas.openxmlformats.org/officeDocument/2006/relationships/image" Target="../media/image802.png"/><Relationship Id="rId90" Type="http://schemas.openxmlformats.org/officeDocument/2006/relationships/customXml" Target="../ink/ink951.xml"/><Relationship Id="rId95" Type="http://schemas.openxmlformats.org/officeDocument/2006/relationships/image" Target="../media/image774.png"/><Relationship Id="rId160" Type="http://schemas.openxmlformats.org/officeDocument/2006/relationships/customXml" Target="../ink/ink986.xml"/><Relationship Id="rId165" Type="http://schemas.openxmlformats.org/officeDocument/2006/relationships/image" Target="../media/image810.png"/><Relationship Id="rId181" Type="http://schemas.openxmlformats.org/officeDocument/2006/relationships/image" Target="../media/image816.png"/><Relationship Id="rId186" Type="http://schemas.openxmlformats.org/officeDocument/2006/relationships/customXml" Target="../ink/ink999.xml"/><Relationship Id="rId216" Type="http://schemas.openxmlformats.org/officeDocument/2006/relationships/customXml" Target="../ink/ink1014.xml"/><Relationship Id="rId211" Type="http://schemas.openxmlformats.org/officeDocument/2006/relationships/image" Target="../media/image831.png"/><Relationship Id="rId43" Type="http://schemas.openxmlformats.org/officeDocument/2006/relationships/image" Target="../media/image532.png"/><Relationship Id="rId27" Type="http://schemas.openxmlformats.org/officeDocument/2006/relationships/image" Target="../media/image524.png"/><Relationship Id="rId48" Type="http://schemas.openxmlformats.org/officeDocument/2006/relationships/customXml" Target="../ink/ink925.xml"/><Relationship Id="rId64" Type="http://schemas.openxmlformats.org/officeDocument/2006/relationships/customXml" Target="../ink/ink938.xml"/><Relationship Id="rId69" Type="http://schemas.openxmlformats.org/officeDocument/2006/relationships/image" Target="../media/image759.png"/><Relationship Id="rId113" Type="http://schemas.openxmlformats.org/officeDocument/2006/relationships/image" Target="../media/image784.png"/><Relationship Id="rId118" Type="http://schemas.openxmlformats.org/officeDocument/2006/relationships/customXml" Target="../ink/ink965.xml"/><Relationship Id="rId134" Type="http://schemas.openxmlformats.org/officeDocument/2006/relationships/customXml" Target="../ink/ink973.xml"/><Relationship Id="rId139" Type="http://schemas.openxmlformats.org/officeDocument/2006/relationships/image" Target="../media/image797.png"/><Relationship Id="rId80" Type="http://schemas.openxmlformats.org/officeDocument/2006/relationships/customXml" Target="../ink/ink946.xml"/><Relationship Id="rId85" Type="http://schemas.openxmlformats.org/officeDocument/2006/relationships/image" Target="../media/image768.png"/><Relationship Id="rId150" Type="http://schemas.openxmlformats.org/officeDocument/2006/relationships/customXml" Target="../ink/ink981.xml"/><Relationship Id="rId155" Type="http://schemas.openxmlformats.org/officeDocument/2006/relationships/image" Target="../media/image805.png"/><Relationship Id="rId171" Type="http://schemas.openxmlformats.org/officeDocument/2006/relationships/image" Target="../media/image813.png"/><Relationship Id="rId176" Type="http://schemas.openxmlformats.org/officeDocument/2006/relationships/customXml" Target="../ink/ink994.xml"/><Relationship Id="rId192" Type="http://schemas.openxmlformats.org/officeDocument/2006/relationships/customXml" Target="../ink/ink1002.xml"/><Relationship Id="rId197" Type="http://schemas.openxmlformats.org/officeDocument/2006/relationships/image" Target="../media/image824.png"/><Relationship Id="rId206" Type="http://schemas.openxmlformats.org/officeDocument/2006/relationships/customXml" Target="../ink/ink1009.xml"/><Relationship Id="rId227" Type="http://schemas.openxmlformats.org/officeDocument/2006/relationships/image" Target="../media/image839.png"/><Relationship Id="rId201" Type="http://schemas.openxmlformats.org/officeDocument/2006/relationships/image" Target="../media/image826.png"/><Relationship Id="rId222" Type="http://schemas.openxmlformats.org/officeDocument/2006/relationships/customXml" Target="../ink/ink1017.xml"/><Relationship Id="rId33" Type="http://schemas.openxmlformats.org/officeDocument/2006/relationships/image" Target="../media/image527.png"/><Relationship Id="rId38" Type="http://schemas.openxmlformats.org/officeDocument/2006/relationships/customXml" Target="../ink/ink918.xml"/><Relationship Id="rId59" Type="http://schemas.openxmlformats.org/officeDocument/2006/relationships/image" Target="../media/image754.png"/><Relationship Id="rId103" Type="http://schemas.openxmlformats.org/officeDocument/2006/relationships/image" Target="../media/image778.png"/><Relationship Id="rId108" Type="http://schemas.openxmlformats.org/officeDocument/2006/relationships/customXml" Target="../ink/ink960.xml"/><Relationship Id="rId124" Type="http://schemas.openxmlformats.org/officeDocument/2006/relationships/customXml" Target="../ink/ink968.xml"/><Relationship Id="rId129" Type="http://schemas.openxmlformats.org/officeDocument/2006/relationships/image" Target="../media/image792.png"/><Relationship Id="rId54" Type="http://schemas.openxmlformats.org/officeDocument/2006/relationships/customXml" Target="../ink/ink931.xml"/><Relationship Id="rId70" Type="http://schemas.openxmlformats.org/officeDocument/2006/relationships/customXml" Target="../ink/ink941.xml"/><Relationship Id="rId75" Type="http://schemas.openxmlformats.org/officeDocument/2006/relationships/image" Target="../media/image763.png"/><Relationship Id="rId91" Type="http://schemas.openxmlformats.org/officeDocument/2006/relationships/image" Target="../media/image772.png"/><Relationship Id="rId96" Type="http://schemas.openxmlformats.org/officeDocument/2006/relationships/customXml" Target="../ink/ink954.xml"/><Relationship Id="rId140" Type="http://schemas.openxmlformats.org/officeDocument/2006/relationships/customXml" Target="../ink/ink976.xml"/><Relationship Id="rId145" Type="http://schemas.openxmlformats.org/officeDocument/2006/relationships/image" Target="../media/image800.png"/><Relationship Id="rId161" Type="http://schemas.openxmlformats.org/officeDocument/2006/relationships/image" Target="../media/image808.png"/><Relationship Id="rId166" Type="http://schemas.openxmlformats.org/officeDocument/2006/relationships/customXml" Target="../ink/ink989.xml"/><Relationship Id="rId182" Type="http://schemas.openxmlformats.org/officeDocument/2006/relationships/customXml" Target="../ink/ink997.xml"/><Relationship Id="rId187" Type="http://schemas.openxmlformats.org/officeDocument/2006/relationships/image" Target="../media/image819.png"/><Relationship Id="rId217" Type="http://schemas.openxmlformats.org/officeDocument/2006/relationships/image" Target="../media/image834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012.xml"/><Relationship Id="rId49" Type="http://schemas.openxmlformats.org/officeDocument/2006/relationships/customXml" Target="../ink/ink926.xml"/><Relationship Id="rId114" Type="http://schemas.openxmlformats.org/officeDocument/2006/relationships/customXml" Target="../ink/ink963.xml"/><Relationship Id="rId119" Type="http://schemas.openxmlformats.org/officeDocument/2006/relationships/image" Target="../media/image787.png"/><Relationship Id="rId44" Type="http://schemas.openxmlformats.org/officeDocument/2006/relationships/customXml" Target="../ink/ink921.xml"/><Relationship Id="rId60" Type="http://schemas.openxmlformats.org/officeDocument/2006/relationships/customXml" Target="../ink/ink936.xml"/><Relationship Id="rId65" Type="http://schemas.openxmlformats.org/officeDocument/2006/relationships/image" Target="../media/image757.png"/><Relationship Id="rId81" Type="http://schemas.openxmlformats.org/officeDocument/2006/relationships/image" Target="../media/image766.png"/><Relationship Id="rId86" Type="http://schemas.openxmlformats.org/officeDocument/2006/relationships/customXml" Target="../ink/ink949.xml"/><Relationship Id="rId130" Type="http://schemas.openxmlformats.org/officeDocument/2006/relationships/customXml" Target="../ink/ink971.xml"/><Relationship Id="rId135" Type="http://schemas.openxmlformats.org/officeDocument/2006/relationships/image" Target="../media/image795.png"/><Relationship Id="rId151" Type="http://schemas.openxmlformats.org/officeDocument/2006/relationships/image" Target="../media/image803.png"/><Relationship Id="rId156" Type="http://schemas.openxmlformats.org/officeDocument/2006/relationships/customXml" Target="../ink/ink984.xml"/><Relationship Id="rId177" Type="http://schemas.openxmlformats.org/officeDocument/2006/relationships/image" Target="../media/image683.png"/><Relationship Id="rId198" Type="http://schemas.openxmlformats.org/officeDocument/2006/relationships/customXml" Target="../ink/ink1005.xml"/><Relationship Id="rId172" Type="http://schemas.openxmlformats.org/officeDocument/2006/relationships/customXml" Target="../ink/ink992.xml"/><Relationship Id="rId193" Type="http://schemas.openxmlformats.org/officeDocument/2006/relationships/image" Target="../media/image822.png"/><Relationship Id="rId202" Type="http://schemas.openxmlformats.org/officeDocument/2006/relationships/customXml" Target="../ink/ink1007.xml"/><Relationship Id="rId207" Type="http://schemas.openxmlformats.org/officeDocument/2006/relationships/image" Target="../media/image829.png"/><Relationship Id="rId223" Type="http://schemas.openxmlformats.org/officeDocument/2006/relationships/image" Target="../media/image837.png"/><Relationship Id="rId228" Type="http://schemas.openxmlformats.org/officeDocument/2006/relationships/customXml" Target="../ink/ink1020.xml"/><Relationship Id="rId39" Type="http://schemas.openxmlformats.org/officeDocument/2006/relationships/image" Target="../media/image530.png"/><Relationship Id="rId109" Type="http://schemas.openxmlformats.org/officeDocument/2006/relationships/image" Target="../media/image782.png"/><Relationship Id="rId34" Type="http://schemas.openxmlformats.org/officeDocument/2006/relationships/customXml" Target="../ink/ink916.xml"/><Relationship Id="rId50" Type="http://schemas.openxmlformats.org/officeDocument/2006/relationships/customXml" Target="../ink/ink927.xml"/><Relationship Id="rId55" Type="http://schemas.openxmlformats.org/officeDocument/2006/relationships/customXml" Target="../ink/ink932.xml"/><Relationship Id="rId76" Type="http://schemas.openxmlformats.org/officeDocument/2006/relationships/customXml" Target="../ink/ink944.xml"/><Relationship Id="rId97" Type="http://schemas.openxmlformats.org/officeDocument/2006/relationships/image" Target="../media/image775.png"/><Relationship Id="rId104" Type="http://schemas.openxmlformats.org/officeDocument/2006/relationships/customXml" Target="../ink/ink958.xml"/><Relationship Id="rId120" Type="http://schemas.openxmlformats.org/officeDocument/2006/relationships/customXml" Target="../ink/ink966.xml"/><Relationship Id="rId125" Type="http://schemas.openxmlformats.org/officeDocument/2006/relationships/image" Target="../media/image790.png"/><Relationship Id="rId141" Type="http://schemas.openxmlformats.org/officeDocument/2006/relationships/image" Target="../media/image798.png"/><Relationship Id="rId146" Type="http://schemas.openxmlformats.org/officeDocument/2006/relationships/customXml" Target="../ink/ink979.xml"/><Relationship Id="rId167" Type="http://schemas.openxmlformats.org/officeDocument/2006/relationships/image" Target="../media/image811.png"/><Relationship Id="rId188" Type="http://schemas.openxmlformats.org/officeDocument/2006/relationships/customXml" Target="../ink/ink1000.xml"/><Relationship Id="rId71" Type="http://schemas.openxmlformats.org/officeDocument/2006/relationships/image" Target="../media/image761.png"/><Relationship Id="rId92" Type="http://schemas.openxmlformats.org/officeDocument/2006/relationships/customXml" Target="../ink/ink952.xml"/><Relationship Id="rId162" Type="http://schemas.openxmlformats.org/officeDocument/2006/relationships/customXml" Target="../ink/ink987.xml"/><Relationship Id="rId183" Type="http://schemas.openxmlformats.org/officeDocument/2006/relationships/image" Target="../media/image817.png"/><Relationship Id="rId213" Type="http://schemas.openxmlformats.org/officeDocument/2006/relationships/image" Target="../media/image832.png"/><Relationship Id="rId218" Type="http://schemas.openxmlformats.org/officeDocument/2006/relationships/customXml" Target="../ink/ink1015.xml"/><Relationship Id="rId2" Type="http://schemas.openxmlformats.org/officeDocument/2006/relationships/image" Target="../media/image753.png"/><Relationship Id="rId29" Type="http://schemas.openxmlformats.org/officeDocument/2006/relationships/image" Target="../media/image525.png"/><Relationship Id="rId40" Type="http://schemas.openxmlformats.org/officeDocument/2006/relationships/customXml" Target="../ink/ink919.xml"/><Relationship Id="rId45" Type="http://schemas.openxmlformats.org/officeDocument/2006/relationships/customXml" Target="../ink/ink922.xml"/><Relationship Id="rId66" Type="http://schemas.openxmlformats.org/officeDocument/2006/relationships/customXml" Target="../ink/ink939.xml"/><Relationship Id="rId87" Type="http://schemas.openxmlformats.org/officeDocument/2006/relationships/image" Target="../media/image769.png"/><Relationship Id="rId110" Type="http://schemas.openxmlformats.org/officeDocument/2006/relationships/customXml" Target="../ink/ink961.xml"/><Relationship Id="rId115" Type="http://schemas.openxmlformats.org/officeDocument/2006/relationships/image" Target="../media/image785.png"/><Relationship Id="rId131" Type="http://schemas.openxmlformats.org/officeDocument/2006/relationships/image" Target="../media/image793.png"/><Relationship Id="rId136" Type="http://schemas.openxmlformats.org/officeDocument/2006/relationships/customXml" Target="../ink/ink974.xml"/><Relationship Id="rId157" Type="http://schemas.openxmlformats.org/officeDocument/2006/relationships/image" Target="../media/image806.png"/><Relationship Id="rId178" Type="http://schemas.openxmlformats.org/officeDocument/2006/relationships/customXml" Target="../ink/ink995.xml"/><Relationship Id="rId61" Type="http://schemas.openxmlformats.org/officeDocument/2006/relationships/image" Target="../media/image755.png"/><Relationship Id="rId82" Type="http://schemas.openxmlformats.org/officeDocument/2006/relationships/customXml" Target="../ink/ink947.xml"/><Relationship Id="rId152" Type="http://schemas.openxmlformats.org/officeDocument/2006/relationships/customXml" Target="../ink/ink982.xml"/><Relationship Id="rId173" Type="http://schemas.openxmlformats.org/officeDocument/2006/relationships/image" Target="../media/image814.png"/><Relationship Id="rId194" Type="http://schemas.openxmlformats.org/officeDocument/2006/relationships/customXml" Target="../ink/ink1003.xml"/><Relationship Id="rId199" Type="http://schemas.openxmlformats.org/officeDocument/2006/relationships/image" Target="../media/image825.png"/><Relationship Id="rId203" Type="http://schemas.openxmlformats.org/officeDocument/2006/relationships/image" Target="../media/image827.png"/><Relationship Id="rId208" Type="http://schemas.openxmlformats.org/officeDocument/2006/relationships/customXml" Target="../ink/ink1010.xml"/><Relationship Id="rId229" Type="http://schemas.openxmlformats.org/officeDocument/2006/relationships/image" Target="../media/image840.png"/><Relationship Id="rId224" Type="http://schemas.openxmlformats.org/officeDocument/2006/relationships/customXml" Target="../ink/ink1018.xml"/><Relationship Id="rId35" Type="http://schemas.openxmlformats.org/officeDocument/2006/relationships/image" Target="../media/image528.png"/><Relationship Id="rId56" Type="http://schemas.openxmlformats.org/officeDocument/2006/relationships/customXml" Target="../ink/ink933.xml"/><Relationship Id="rId77" Type="http://schemas.openxmlformats.org/officeDocument/2006/relationships/image" Target="../media/image764.png"/><Relationship Id="rId100" Type="http://schemas.openxmlformats.org/officeDocument/2006/relationships/customXml" Target="../ink/ink956.xml"/><Relationship Id="rId105" Type="http://schemas.openxmlformats.org/officeDocument/2006/relationships/image" Target="../media/image779.png"/><Relationship Id="rId126" Type="http://schemas.openxmlformats.org/officeDocument/2006/relationships/customXml" Target="../ink/ink969.xml"/><Relationship Id="rId147" Type="http://schemas.openxmlformats.org/officeDocument/2006/relationships/image" Target="../media/image801.png"/><Relationship Id="rId168" Type="http://schemas.openxmlformats.org/officeDocument/2006/relationships/customXml" Target="../ink/ink990.xml"/><Relationship Id="rId51" Type="http://schemas.openxmlformats.org/officeDocument/2006/relationships/customXml" Target="../ink/ink928.xml"/><Relationship Id="rId72" Type="http://schemas.openxmlformats.org/officeDocument/2006/relationships/customXml" Target="../ink/ink942.xml"/><Relationship Id="rId93" Type="http://schemas.openxmlformats.org/officeDocument/2006/relationships/image" Target="../media/image773.png"/><Relationship Id="rId98" Type="http://schemas.openxmlformats.org/officeDocument/2006/relationships/customXml" Target="../ink/ink955.xml"/><Relationship Id="rId121" Type="http://schemas.openxmlformats.org/officeDocument/2006/relationships/image" Target="../media/image788.png"/><Relationship Id="rId142" Type="http://schemas.openxmlformats.org/officeDocument/2006/relationships/customXml" Target="../ink/ink977.xml"/><Relationship Id="rId163" Type="http://schemas.openxmlformats.org/officeDocument/2006/relationships/image" Target="../media/image809.png"/><Relationship Id="rId184" Type="http://schemas.openxmlformats.org/officeDocument/2006/relationships/customXml" Target="../ink/ink998.xml"/><Relationship Id="rId189" Type="http://schemas.openxmlformats.org/officeDocument/2006/relationships/image" Target="../media/image820.png"/><Relationship Id="rId219" Type="http://schemas.openxmlformats.org/officeDocument/2006/relationships/image" Target="../media/image835.png"/><Relationship Id="rId3" Type="http://schemas.openxmlformats.org/officeDocument/2006/relationships/image" Target="../media/image780.png"/><Relationship Id="rId214" Type="http://schemas.openxmlformats.org/officeDocument/2006/relationships/customXml" Target="../ink/ink1013.xml"/><Relationship Id="rId25" Type="http://schemas.openxmlformats.org/officeDocument/2006/relationships/image" Target="../media/image523.png"/><Relationship Id="rId46" Type="http://schemas.openxmlformats.org/officeDocument/2006/relationships/customXml" Target="../ink/ink923.xml"/><Relationship Id="rId67" Type="http://schemas.openxmlformats.org/officeDocument/2006/relationships/image" Target="../media/image758.png"/><Relationship Id="rId116" Type="http://schemas.openxmlformats.org/officeDocument/2006/relationships/customXml" Target="../ink/ink964.xml"/><Relationship Id="rId137" Type="http://schemas.openxmlformats.org/officeDocument/2006/relationships/image" Target="../media/image796.png"/><Relationship Id="rId158" Type="http://schemas.openxmlformats.org/officeDocument/2006/relationships/customXml" Target="../ink/ink985.xml"/><Relationship Id="rId41" Type="http://schemas.openxmlformats.org/officeDocument/2006/relationships/image" Target="../media/image531.png"/><Relationship Id="rId62" Type="http://schemas.openxmlformats.org/officeDocument/2006/relationships/customXml" Target="../ink/ink937.xml"/><Relationship Id="rId83" Type="http://schemas.openxmlformats.org/officeDocument/2006/relationships/image" Target="../media/image767.png"/><Relationship Id="rId88" Type="http://schemas.openxmlformats.org/officeDocument/2006/relationships/customXml" Target="../ink/ink950.xml"/><Relationship Id="rId111" Type="http://schemas.openxmlformats.org/officeDocument/2006/relationships/image" Target="../media/image783.png"/><Relationship Id="rId132" Type="http://schemas.openxmlformats.org/officeDocument/2006/relationships/customXml" Target="../ink/ink972.xml"/><Relationship Id="rId153" Type="http://schemas.openxmlformats.org/officeDocument/2006/relationships/image" Target="../media/image804.png"/><Relationship Id="rId174" Type="http://schemas.openxmlformats.org/officeDocument/2006/relationships/customXml" Target="../ink/ink993.xml"/><Relationship Id="rId179" Type="http://schemas.openxmlformats.org/officeDocument/2006/relationships/image" Target="../media/image684.png"/><Relationship Id="rId195" Type="http://schemas.openxmlformats.org/officeDocument/2006/relationships/image" Target="../media/image823.png"/><Relationship Id="rId209" Type="http://schemas.openxmlformats.org/officeDocument/2006/relationships/image" Target="../media/image830.png"/><Relationship Id="rId190" Type="http://schemas.openxmlformats.org/officeDocument/2006/relationships/customXml" Target="../ink/ink1001.xml"/><Relationship Id="rId204" Type="http://schemas.openxmlformats.org/officeDocument/2006/relationships/customXml" Target="../ink/ink1008.xml"/><Relationship Id="rId220" Type="http://schemas.openxmlformats.org/officeDocument/2006/relationships/customXml" Target="../ink/ink1016.xml"/><Relationship Id="rId225" Type="http://schemas.openxmlformats.org/officeDocument/2006/relationships/image" Target="../media/image838.png"/><Relationship Id="rId36" Type="http://schemas.openxmlformats.org/officeDocument/2006/relationships/customXml" Target="../ink/ink917.xml"/><Relationship Id="rId57" Type="http://schemas.openxmlformats.org/officeDocument/2006/relationships/customXml" Target="../ink/ink934.xml"/><Relationship Id="rId106" Type="http://schemas.openxmlformats.org/officeDocument/2006/relationships/customXml" Target="../ink/ink959.xml"/><Relationship Id="rId127" Type="http://schemas.openxmlformats.org/officeDocument/2006/relationships/image" Target="../media/image791.png"/><Relationship Id="rId31" Type="http://schemas.openxmlformats.org/officeDocument/2006/relationships/image" Target="../media/image526.png"/><Relationship Id="rId52" Type="http://schemas.openxmlformats.org/officeDocument/2006/relationships/customXml" Target="../ink/ink929.xml"/><Relationship Id="rId73" Type="http://schemas.openxmlformats.org/officeDocument/2006/relationships/image" Target="../media/image762.png"/><Relationship Id="rId78" Type="http://schemas.openxmlformats.org/officeDocument/2006/relationships/customXml" Target="../ink/ink945.xml"/><Relationship Id="rId94" Type="http://schemas.openxmlformats.org/officeDocument/2006/relationships/customXml" Target="../ink/ink953.xml"/><Relationship Id="rId99" Type="http://schemas.openxmlformats.org/officeDocument/2006/relationships/image" Target="../media/image776.png"/><Relationship Id="rId101" Type="http://schemas.openxmlformats.org/officeDocument/2006/relationships/image" Target="../media/image777.png"/><Relationship Id="rId122" Type="http://schemas.openxmlformats.org/officeDocument/2006/relationships/customXml" Target="../ink/ink967.xml"/><Relationship Id="rId143" Type="http://schemas.openxmlformats.org/officeDocument/2006/relationships/image" Target="../media/image799.png"/><Relationship Id="rId148" Type="http://schemas.openxmlformats.org/officeDocument/2006/relationships/customXml" Target="../ink/ink980.xml"/><Relationship Id="rId164" Type="http://schemas.openxmlformats.org/officeDocument/2006/relationships/customXml" Target="../ink/ink988.xml"/><Relationship Id="rId169" Type="http://schemas.openxmlformats.org/officeDocument/2006/relationships/image" Target="../media/image812.png"/><Relationship Id="rId185" Type="http://schemas.openxmlformats.org/officeDocument/2006/relationships/image" Target="../media/image818.png"/><Relationship Id="rId4" Type="http://schemas.openxmlformats.org/officeDocument/2006/relationships/customXml" Target="../ink/ink915.xml"/><Relationship Id="rId180" Type="http://schemas.openxmlformats.org/officeDocument/2006/relationships/customXml" Target="../ink/ink996.xml"/><Relationship Id="rId210" Type="http://schemas.openxmlformats.org/officeDocument/2006/relationships/customXml" Target="../ink/ink1011.xml"/><Relationship Id="rId215" Type="http://schemas.openxmlformats.org/officeDocument/2006/relationships/image" Target="../media/image833.png"/><Relationship Id="rId47" Type="http://schemas.openxmlformats.org/officeDocument/2006/relationships/customXml" Target="../ink/ink924.xml"/><Relationship Id="rId68" Type="http://schemas.openxmlformats.org/officeDocument/2006/relationships/customXml" Target="../ink/ink940.xml"/><Relationship Id="rId89" Type="http://schemas.openxmlformats.org/officeDocument/2006/relationships/image" Target="../media/image771.png"/><Relationship Id="rId112" Type="http://schemas.openxmlformats.org/officeDocument/2006/relationships/customXml" Target="../ink/ink962.xml"/><Relationship Id="rId133" Type="http://schemas.openxmlformats.org/officeDocument/2006/relationships/image" Target="../media/image794.png"/><Relationship Id="rId154" Type="http://schemas.openxmlformats.org/officeDocument/2006/relationships/customXml" Target="../ink/ink983.xml"/><Relationship Id="rId175" Type="http://schemas.openxmlformats.org/officeDocument/2006/relationships/image" Target="../media/image815.png"/><Relationship Id="rId196" Type="http://schemas.openxmlformats.org/officeDocument/2006/relationships/customXml" Target="../ink/ink1004.xml"/><Relationship Id="rId200" Type="http://schemas.openxmlformats.org/officeDocument/2006/relationships/customXml" Target="../ink/ink1006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76.xml"/><Relationship Id="rId42" Type="http://schemas.openxmlformats.org/officeDocument/2006/relationships/customXml" Target="../ink/ink1026.xml"/><Relationship Id="rId47" Type="http://schemas.openxmlformats.org/officeDocument/2006/relationships/customXml" Target="../ink/ink1030.xml"/><Relationship Id="rId63" Type="http://schemas.openxmlformats.org/officeDocument/2006/relationships/customXml" Target="../ink/ink1046.xml"/><Relationship Id="rId68" Type="http://schemas.openxmlformats.org/officeDocument/2006/relationships/customXml" Target="../ink/ink1051.xml"/><Relationship Id="rId84" Type="http://schemas.openxmlformats.org/officeDocument/2006/relationships/image" Target="../media/image848.png"/><Relationship Id="rId89" Type="http://schemas.openxmlformats.org/officeDocument/2006/relationships/customXml" Target="../ink/ink1062.xml"/><Relationship Id="rId112" Type="http://schemas.openxmlformats.org/officeDocument/2006/relationships/image" Target="../media/image862.png"/><Relationship Id="rId133" Type="http://schemas.openxmlformats.org/officeDocument/2006/relationships/customXml" Target="../ink/ink1084.xml"/><Relationship Id="rId138" Type="http://schemas.openxmlformats.org/officeDocument/2006/relationships/image" Target="../media/image875.png"/><Relationship Id="rId154" Type="http://schemas.openxmlformats.org/officeDocument/2006/relationships/image" Target="../media/image883.png"/><Relationship Id="rId107" Type="http://schemas.openxmlformats.org/officeDocument/2006/relationships/customXml" Target="../ink/ink1071.xml"/><Relationship Id="rId37" Type="http://schemas.openxmlformats.org/officeDocument/2006/relationships/image" Target="../media/image529.png"/><Relationship Id="rId53" Type="http://schemas.openxmlformats.org/officeDocument/2006/relationships/customXml" Target="../ink/ink1036.xml"/><Relationship Id="rId58" Type="http://schemas.openxmlformats.org/officeDocument/2006/relationships/customXml" Target="../ink/ink1041.xml"/><Relationship Id="rId74" Type="http://schemas.openxmlformats.org/officeDocument/2006/relationships/customXml" Target="../ink/ink1054.xml"/><Relationship Id="rId79" Type="http://schemas.openxmlformats.org/officeDocument/2006/relationships/customXml" Target="../ink/ink1057.xml"/><Relationship Id="rId102" Type="http://schemas.openxmlformats.org/officeDocument/2006/relationships/image" Target="../media/image857.png"/><Relationship Id="rId123" Type="http://schemas.openxmlformats.org/officeDocument/2006/relationships/customXml" Target="../ink/ink1079.xml"/><Relationship Id="rId128" Type="http://schemas.openxmlformats.org/officeDocument/2006/relationships/image" Target="../media/image870.png"/><Relationship Id="rId144" Type="http://schemas.openxmlformats.org/officeDocument/2006/relationships/image" Target="../media/image878.png"/><Relationship Id="rId149" Type="http://schemas.openxmlformats.org/officeDocument/2006/relationships/customXml" Target="../ink/ink1092.xml"/><Relationship Id="rId90" Type="http://schemas.openxmlformats.org/officeDocument/2006/relationships/image" Target="../media/image851.png"/><Relationship Id="rId95" Type="http://schemas.openxmlformats.org/officeDocument/2006/relationships/customXml" Target="../ink/ink1065.xml"/><Relationship Id="rId35" Type="http://schemas.openxmlformats.org/officeDocument/2006/relationships/image" Target="../media/image528.png"/><Relationship Id="rId43" Type="http://schemas.openxmlformats.org/officeDocument/2006/relationships/image" Target="../media/image532.png"/><Relationship Id="rId27" Type="http://schemas.openxmlformats.org/officeDocument/2006/relationships/image" Target="../media/image524.png"/><Relationship Id="rId48" Type="http://schemas.openxmlformats.org/officeDocument/2006/relationships/customXml" Target="../ink/ink1031.xml"/><Relationship Id="rId56" Type="http://schemas.openxmlformats.org/officeDocument/2006/relationships/customXml" Target="../ink/ink1039.xml"/><Relationship Id="rId64" Type="http://schemas.openxmlformats.org/officeDocument/2006/relationships/customXml" Target="../ink/ink1047.xml"/><Relationship Id="rId69" Type="http://schemas.openxmlformats.org/officeDocument/2006/relationships/image" Target="../media/image841.png"/><Relationship Id="rId77" Type="http://schemas.openxmlformats.org/officeDocument/2006/relationships/customXml" Target="../ink/ink1056.xml"/><Relationship Id="rId100" Type="http://schemas.openxmlformats.org/officeDocument/2006/relationships/image" Target="../media/image856.png"/><Relationship Id="rId105" Type="http://schemas.openxmlformats.org/officeDocument/2006/relationships/customXml" Target="../ink/ink1070.xml"/><Relationship Id="rId113" Type="http://schemas.openxmlformats.org/officeDocument/2006/relationships/customXml" Target="../ink/ink1074.xml"/><Relationship Id="rId118" Type="http://schemas.openxmlformats.org/officeDocument/2006/relationships/image" Target="../media/image865.png"/><Relationship Id="rId126" Type="http://schemas.openxmlformats.org/officeDocument/2006/relationships/image" Target="../media/image869.png"/><Relationship Id="rId134" Type="http://schemas.openxmlformats.org/officeDocument/2006/relationships/image" Target="../media/image873.png"/><Relationship Id="rId139" Type="http://schemas.openxmlformats.org/officeDocument/2006/relationships/customXml" Target="../ink/ink1087.xml"/><Relationship Id="rId147" Type="http://schemas.openxmlformats.org/officeDocument/2006/relationships/customXml" Target="../ink/ink1091.xml"/><Relationship Id="rId51" Type="http://schemas.openxmlformats.org/officeDocument/2006/relationships/customXml" Target="../ink/ink1034.xml"/><Relationship Id="rId72" Type="http://schemas.openxmlformats.org/officeDocument/2006/relationships/customXml" Target="../ink/ink1053.xml"/><Relationship Id="rId80" Type="http://schemas.openxmlformats.org/officeDocument/2006/relationships/image" Target="../media/image846.png"/><Relationship Id="rId85" Type="http://schemas.openxmlformats.org/officeDocument/2006/relationships/customXml" Target="../ink/ink1060.xml"/><Relationship Id="rId93" Type="http://schemas.openxmlformats.org/officeDocument/2006/relationships/customXml" Target="../ink/ink1064.xml"/><Relationship Id="rId98" Type="http://schemas.openxmlformats.org/officeDocument/2006/relationships/image" Target="../media/image855.png"/><Relationship Id="rId121" Type="http://schemas.openxmlformats.org/officeDocument/2006/relationships/customXml" Target="../ink/ink1078.xml"/><Relationship Id="rId142" Type="http://schemas.openxmlformats.org/officeDocument/2006/relationships/image" Target="../media/image877.png"/><Relationship Id="rId150" Type="http://schemas.openxmlformats.org/officeDocument/2006/relationships/image" Target="../media/image881.png"/><Relationship Id="rId155" Type="http://schemas.openxmlformats.org/officeDocument/2006/relationships/customXml" Target="../ink/ink1095.xml"/><Relationship Id="rId3" Type="http://schemas.openxmlformats.org/officeDocument/2006/relationships/image" Target="../media/image7900.png"/><Relationship Id="rId33" Type="http://schemas.openxmlformats.org/officeDocument/2006/relationships/image" Target="../media/image527.png"/><Relationship Id="rId38" Type="http://schemas.openxmlformats.org/officeDocument/2006/relationships/customXml" Target="../ink/ink1024.xml"/><Relationship Id="rId25" Type="http://schemas.openxmlformats.org/officeDocument/2006/relationships/image" Target="../media/image523.png"/><Relationship Id="rId46" Type="http://schemas.openxmlformats.org/officeDocument/2006/relationships/customXml" Target="../ink/ink1029.xml"/><Relationship Id="rId59" Type="http://schemas.openxmlformats.org/officeDocument/2006/relationships/customXml" Target="../ink/ink1042.xml"/><Relationship Id="rId67" Type="http://schemas.openxmlformats.org/officeDocument/2006/relationships/customXml" Target="../ink/ink1050.xml"/><Relationship Id="rId103" Type="http://schemas.openxmlformats.org/officeDocument/2006/relationships/customXml" Target="../ink/ink1069.xml"/><Relationship Id="rId108" Type="http://schemas.openxmlformats.org/officeDocument/2006/relationships/image" Target="../media/image860.png"/><Relationship Id="rId116" Type="http://schemas.openxmlformats.org/officeDocument/2006/relationships/image" Target="../media/image864.png"/><Relationship Id="rId124" Type="http://schemas.openxmlformats.org/officeDocument/2006/relationships/image" Target="../media/image868.png"/><Relationship Id="rId129" Type="http://schemas.openxmlformats.org/officeDocument/2006/relationships/customXml" Target="../ink/ink1082.xml"/><Relationship Id="rId137" Type="http://schemas.openxmlformats.org/officeDocument/2006/relationships/customXml" Target="../ink/ink1086.xml"/><Relationship Id="rId41" Type="http://schemas.openxmlformats.org/officeDocument/2006/relationships/image" Target="../media/image531.png"/><Relationship Id="rId54" Type="http://schemas.openxmlformats.org/officeDocument/2006/relationships/customXml" Target="../ink/ink1037.xml"/><Relationship Id="rId62" Type="http://schemas.openxmlformats.org/officeDocument/2006/relationships/customXml" Target="../ink/ink1045.xml"/><Relationship Id="rId70" Type="http://schemas.openxmlformats.org/officeDocument/2006/relationships/customXml" Target="../ink/ink1052.xml"/><Relationship Id="rId75" Type="http://schemas.openxmlformats.org/officeDocument/2006/relationships/image" Target="../media/image844.png"/><Relationship Id="rId83" Type="http://schemas.openxmlformats.org/officeDocument/2006/relationships/customXml" Target="../ink/ink1059.xml"/><Relationship Id="rId88" Type="http://schemas.openxmlformats.org/officeDocument/2006/relationships/image" Target="../media/image850.png"/><Relationship Id="rId91" Type="http://schemas.openxmlformats.org/officeDocument/2006/relationships/customXml" Target="../ink/ink1063.xml"/><Relationship Id="rId96" Type="http://schemas.openxmlformats.org/officeDocument/2006/relationships/image" Target="../media/image854.png"/><Relationship Id="rId111" Type="http://schemas.openxmlformats.org/officeDocument/2006/relationships/customXml" Target="../ink/ink1073.xml"/><Relationship Id="rId132" Type="http://schemas.openxmlformats.org/officeDocument/2006/relationships/image" Target="../media/image872.png"/><Relationship Id="rId140" Type="http://schemas.openxmlformats.org/officeDocument/2006/relationships/image" Target="../media/image876.png"/><Relationship Id="rId145" Type="http://schemas.openxmlformats.org/officeDocument/2006/relationships/customXml" Target="../ink/ink1090.xml"/><Relationship Id="rId153" Type="http://schemas.openxmlformats.org/officeDocument/2006/relationships/customXml" Target="../ink/ink1094.xml"/><Relationship Id="rId1" Type="http://schemas.openxmlformats.org/officeDocument/2006/relationships/slideLayout" Target="../slideLayouts/slideLayout2.xml"/><Relationship Id="rId36" Type="http://schemas.openxmlformats.org/officeDocument/2006/relationships/customXml" Target="../ink/ink1023.xml"/><Relationship Id="rId49" Type="http://schemas.openxmlformats.org/officeDocument/2006/relationships/customXml" Target="../ink/ink1032.xml"/><Relationship Id="rId57" Type="http://schemas.openxmlformats.org/officeDocument/2006/relationships/customXml" Target="../ink/ink1040.xml"/><Relationship Id="rId106" Type="http://schemas.openxmlformats.org/officeDocument/2006/relationships/image" Target="../media/image859.png"/><Relationship Id="rId114" Type="http://schemas.openxmlformats.org/officeDocument/2006/relationships/image" Target="../media/image863.png"/><Relationship Id="rId119" Type="http://schemas.openxmlformats.org/officeDocument/2006/relationships/customXml" Target="../ink/ink1077.xml"/><Relationship Id="rId127" Type="http://schemas.openxmlformats.org/officeDocument/2006/relationships/customXml" Target="../ink/ink1081.xml"/><Relationship Id="rId44" Type="http://schemas.openxmlformats.org/officeDocument/2006/relationships/customXml" Target="../ink/ink1027.xml"/><Relationship Id="rId31" Type="http://schemas.openxmlformats.org/officeDocument/2006/relationships/image" Target="../media/image526.png"/><Relationship Id="rId52" Type="http://schemas.openxmlformats.org/officeDocument/2006/relationships/customXml" Target="../ink/ink1035.xml"/><Relationship Id="rId60" Type="http://schemas.openxmlformats.org/officeDocument/2006/relationships/customXml" Target="../ink/ink1043.xml"/><Relationship Id="rId65" Type="http://schemas.openxmlformats.org/officeDocument/2006/relationships/customXml" Target="../ink/ink1048.xml"/><Relationship Id="rId73" Type="http://schemas.openxmlformats.org/officeDocument/2006/relationships/image" Target="../media/image843.png"/><Relationship Id="rId78" Type="http://schemas.openxmlformats.org/officeDocument/2006/relationships/image" Target="../media/image845.png"/><Relationship Id="rId81" Type="http://schemas.openxmlformats.org/officeDocument/2006/relationships/customXml" Target="../ink/ink1058.xml"/><Relationship Id="rId86" Type="http://schemas.openxmlformats.org/officeDocument/2006/relationships/image" Target="../media/image849.png"/><Relationship Id="rId94" Type="http://schemas.openxmlformats.org/officeDocument/2006/relationships/image" Target="../media/image853.png"/><Relationship Id="rId99" Type="http://schemas.openxmlformats.org/officeDocument/2006/relationships/customXml" Target="../ink/ink1067.xml"/><Relationship Id="rId101" Type="http://schemas.openxmlformats.org/officeDocument/2006/relationships/customXml" Target="../ink/ink1068.xml"/><Relationship Id="rId122" Type="http://schemas.openxmlformats.org/officeDocument/2006/relationships/image" Target="../media/image867.png"/><Relationship Id="rId130" Type="http://schemas.openxmlformats.org/officeDocument/2006/relationships/image" Target="../media/image871.png"/><Relationship Id="rId135" Type="http://schemas.openxmlformats.org/officeDocument/2006/relationships/customXml" Target="../ink/ink1085.xml"/><Relationship Id="rId143" Type="http://schemas.openxmlformats.org/officeDocument/2006/relationships/customXml" Target="../ink/ink1089.xml"/><Relationship Id="rId148" Type="http://schemas.openxmlformats.org/officeDocument/2006/relationships/image" Target="../media/image880.png"/><Relationship Id="rId151" Type="http://schemas.openxmlformats.org/officeDocument/2006/relationships/customXml" Target="../ink/ink1093.xml"/><Relationship Id="rId156" Type="http://schemas.openxmlformats.org/officeDocument/2006/relationships/image" Target="../media/image884.png"/><Relationship Id="rId4" Type="http://schemas.openxmlformats.org/officeDocument/2006/relationships/customXml" Target="../ink/ink1021.xml"/><Relationship Id="rId39" Type="http://schemas.openxmlformats.org/officeDocument/2006/relationships/image" Target="../media/image530.png"/><Relationship Id="rId109" Type="http://schemas.openxmlformats.org/officeDocument/2006/relationships/customXml" Target="../ink/ink1072.xml"/><Relationship Id="rId34" Type="http://schemas.openxmlformats.org/officeDocument/2006/relationships/customXml" Target="../ink/ink1022.xml"/><Relationship Id="rId50" Type="http://schemas.openxmlformats.org/officeDocument/2006/relationships/customXml" Target="../ink/ink1033.xml"/><Relationship Id="rId55" Type="http://schemas.openxmlformats.org/officeDocument/2006/relationships/customXml" Target="../ink/ink1038.xml"/><Relationship Id="rId76" Type="http://schemas.openxmlformats.org/officeDocument/2006/relationships/customXml" Target="../ink/ink1055.xml"/><Relationship Id="rId97" Type="http://schemas.openxmlformats.org/officeDocument/2006/relationships/customXml" Target="../ink/ink1066.xml"/><Relationship Id="rId104" Type="http://schemas.openxmlformats.org/officeDocument/2006/relationships/image" Target="../media/image858.png"/><Relationship Id="rId120" Type="http://schemas.openxmlformats.org/officeDocument/2006/relationships/image" Target="../media/image866.png"/><Relationship Id="rId125" Type="http://schemas.openxmlformats.org/officeDocument/2006/relationships/customXml" Target="../ink/ink1080.xml"/><Relationship Id="rId141" Type="http://schemas.openxmlformats.org/officeDocument/2006/relationships/customXml" Target="../ink/ink1088.xml"/><Relationship Id="rId146" Type="http://schemas.openxmlformats.org/officeDocument/2006/relationships/image" Target="../media/image879.png"/><Relationship Id="rId71" Type="http://schemas.openxmlformats.org/officeDocument/2006/relationships/image" Target="../media/image842.png"/><Relationship Id="rId92" Type="http://schemas.openxmlformats.org/officeDocument/2006/relationships/image" Target="../media/image852.png"/><Relationship Id="rId2" Type="http://schemas.openxmlformats.org/officeDocument/2006/relationships/image" Target="../media/image753.png"/><Relationship Id="rId29" Type="http://schemas.openxmlformats.org/officeDocument/2006/relationships/image" Target="../media/image525.png"/><Relationship Id="rId40" Type="http://schemas.openxmlformats.org/officeDocument/2006/relationships/customXml" Target="../ink/ink1025.xml"/><Relationship Id="rId45" Type="http://schemas.openxmlformats.org/officeDocument/2006/relationships/customXml" Target="../ink/ink1028.xml"/><Relationship Id="rId66" Type="http://schemas.openxmlformats.org/officeDocument/2006/relationships/customXml" Target="../ink/ink1049.xml"/><Relationship Id="rId87" Type="http://schemas.openxmlformats.org/officeDocument/2006/relationships/customXml" Target="../ink/ink1061.xml"/><Relationship Id="rId110" Type="http://schemas.openxmlformats.org/officeDocument/2006/relationships/image" Target="../media/image861.png"/><Relationship Id="rId115" Type="http://schemas.openxmlformats.org/officeDocument/2006/relationships/customXml" Target="../ink/ink1075.xml"/><Relationship Id="rId131" Type="http://schemas.openxmlformats.org/officeDocument/2006/relationships/customXml" Target="../ink/ink1083.xml"/><Relationship Id="rId136" Type="http://schemas.openxmlformats.org/officeDocument/2006/relationships/image" Target="../media/image874.png"/><Relationship Id="rId61" Type="http://schemas.openxmlformats.org/officeDocument/2006/relationships/customXml" Target="../ink/ink1044.xml"/><Relationship Id="rId82" Type="http://schemas.openxmlformats.org/officeDocument/2006/relationships/image" Target="../media/image847.png"/><Relationship Id="rId152" Type="http://schemas.openxmlformats.org/officeDocument/2006/relationships/image" Target="../media/image88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0.png"/><Relationship Id="rId3" Type="http://schemas.openxmlformats.org/officeDocument/2006/relationships/image" Target="../media/image885.png"/><Relationship Id="rId7" Type="http://schemas.openxmlformats.org/officeDocument/2006/relationships/image" Target="../media/image889.png"/><Relationship Id="rId2" Type="http://schemas.openxmlformats.org/officeDocument/2006/relationships/image" Target="../media/image8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8.png"/><Relationship Id="rId5" Type="http://schemas.openxmlformats.org/officeDocument/2006/relationships/image" Target="../media/image887.png"/><Relationship Id="rId4" Type="http://schemas.openxmlformats.org/officeDocument/2006/relationships/image" Target="../media/image88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3.png"/><Relationship Id="rId3" Type="http://schemas.openxmlformats.org/officeDocument/2006/relationships/image" Target="../media/image891.png"/><Relationship Id="rId7" Type="http://schemas.openxmlformats.org/officeDocument/2006/relationships/image" Target="../media/image889.png"/><Relationship Id="rId2" Type="http://schemas.openxmlformats.org/officeDocument/2006/relationships/image" Target="../media/image8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2.png"/><Relationship Id="rId5" Type="http://schemas.openxmlformats.org/officeDocument/2006/relationships/image" Target="../media/image887.png"/><Relationship Id="rId4" Type="http://schemas.openxmlformats.org/officeDocument/2006/relationships/image" Target="../media/image88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7.xml"/><Relationship Id="rId21" Type="http://schemas.openxmlformats.org/officeDocument/2006/relationships/customXml" Target="../ink/ink9.xml"/><Relationship Id="rId42" Type="http://schemas.openxmlformats.org/officeDocument/2006/relationships/image" Target="../media/image27.png"/><Relationship Id="rId63" Type="http://schemas.openxmlformats.org/officeDocument/2006/relationships/customXml" Target="../ink/ink30.xml"/><Relationship Id="rId84" Type="http://schemas.openxmlformats.org/officeDocument/2006/relationships/image" Target="../media/image48.png"/><Relationship Id="rId138" Type="http://schemas.openxmlformats.org/officeDocument/2006/relationships/image" Target="../media/image75.png"/><Relationship Id="rId159" Type="http://schemas.openxmlformats.org/officeDocument/2006/relationships/customXml" Target="../ink/ink78.xml"/><Relationship Id="rId170" Type="http://schemas.openxmlformats.org/officeDocument/2006/relationships/image" Target="../media/image91.png"/><Relationship Id="rId191" Type="http://schemas.openxmlformats.org/officeDocument/2006/relationships/customXml" Target="../ink/ink94.xml"/><Relationship Id="rId205" Type="http://schemas.openxmlformats.org/officeDocument/2006/relationships/customXml" Target="../ink/ink101.xml"/><Relationship Id="rId226" Type="http://schemas.openxmlformats.org/officeDocument/2006/relationships/image" Target="../media/image119.png"/><Relationship Id="rId247" Type="http://schemas.openxmlformats.org/officeDocument/2006/relationships/customXml" Target="../ink/ink122.xml"/><Relationship Id="rId107" Type="http://schemas.openxmlformats.org/officeDocument/2006/relationships/customXml" Target="../ink/ink52.xml"/><Relationship Id="rId268" Type="http://schemas.openxmlformats.org/officeDocument/2006/relationships/image" Target="../media/image140.png"/><Relationship Id="rId11" Type="http://schemas.openxmlformats.org/officeDocument/2006/relationships/customXml" Target="../ink/ink4.xml"/><Relationship Id="rId32" Type="http://schemas.openxmlformats.org/officeDocument/2006/relationships/image" Target="../media/image22.png"/><Relationship Id="rId53" Type="http://schemas.openxmlformats.org/officeDocument/2006/relationships/customXml" Target="../ink/ink25.xml"/><Relationship Id="rId74" Type="http://schemas.openxmlformats.org/officeDocument/2006/relationships/image" Target="../media/image43.png"/><Relationship Id="rId128" Type="http://schemas.openxmlformats.org/officeDocument/2006/relationships/image" Target="../media/image70.png"/><Relationship Id="rId149" Type="http://schemas.openxmlformats.org/officeDocument/2006/relationships/customXml" Target="../ink/ink73.xml"/><Relationship Id="rId5" Type="http://schemas.openxmlformats.org/officeDocument/2006/relationships/customXml" Target="../ink/ink1.xml"/><Relationship Id="rId95" Type="http://schemas.openxmlformats.org/officeDocument/2006/relationships/customXml" Target="../ink/ink46.xml"/><Relationship Id="rId160" Type="http://schemas.openxmlformats.org/officeDocument/2006/relationships/image" Target="../media/image86.png"/><Relationship Id="rId181" Type="http://schemas.openxmlformats.org/officeDocument/2006/relationships/customXml" Target="../ink/ink89.xml"/><Relationship Id="rId216" Type="http://schemas.openxmlformats.org/officeDocument/2006/relationships/image" Target="../media/image114.png"/><Relationship Id="rId237" Type="http://schemas.openxmlformats.org/officeDocument/2006/relationships/customXml" Target="../ink/ink117.xml"/><Relationship Id="rId258" Type="http://schemas.openxmlformats.org/officeDocument/2006/relationships/image" Target="../media/image135.png"/><Relationship Id="rId22" Type="http://schemas.openxmlformats.org/officeDocument/2006/relationships/image" Target="../media/image17.png"/><Relationship Id="rId43" Type="http://schemas.openxmlformats.org/officeDocument/2006/relationships/customXml" Target="../ink/ink20.xml"/><Relationship Id="rId64" Type="http://schemas.openxmlformats.org/officeDocument/2006/relationships/image" Target="../media/image38.png"/><Relationship Id="rId118" Type="http://schemas.openxmlformats.org/officeDocument/2006/relationships/image" Target="../media/image65.png"/><Relationship Id="rId139" Type="http://schemas.openxmlformats.org/officeDocument/2006/relationships/customXml" Target="../ink/ink68.xml"/><Relationship Id="rId85" Type="http://schemas.openxmlformats.org/officeDocument/2006/relationships/customXml" Target="../ink/ink41.xml"/><Relationship Id="rId150" Type="http://schemas.openxmlformats.org/officeDocument/2006/relationships/image" Target="../media/image81.png"/><Relationship Id="rId171" Type="http://schemas.openxmlformats.org/officeDocument/2006/relationships/customXml" Target="../ink/ink84.xml"/><Relationship Id="rId192" Type="http://schemas.openxmlformats.org/officeDocument/2006/relationships/image" Target="../media/image102.png"/><Relationship Id="rId206" Type="http://schemas.openxmlformats.org/officeDocument/2006/relationships/image" Target="../media/image109.png"/><Relationship Id="rId227" Type="http://schemas.openxmlformats.org/officeDocument/2006/relationships/customXml" Target="../ink/ink112.xml"/><Relationship Id="rId248" Type="http://schemas.openxmlformats.org/officeDocument/2006/relationships/image" Target="../media/image130.png"/><Relationship Id="rId269" Type="http://schemas.openxmlformats.org/officeDocument/2006/relationships/customXml" Target="../ink/ink133.xml"/><Relationship Id="rId12" Type="http://schemas.openxmlformats.org/officeDocument/2006/relationships/image" Target="../media/image12.png"/><Relationship Id="rId33" Type="http://schemas.openxmlformats.org/officeDocument/2006/relationships/customXml" Target="../ink/ink15.xml"/><Relationship Id="rId108" Type="http://schemas.openxmlformats.org/officeDocument/2006/relationships/image" Target="../media/image60.png"/><Relationship Id="rId129" Type="http://schemas.openxmlformats.org/officeDocument/2006/relationships/customXml" Target="../ink/ink63.xml"/><Relationship Id="rId54" Type="http://schemas.openxmlformats.org/officeDocument/2006/relationships/image" Target="../media/image33.png"/><Relationship Id="rId75" Type="http://schemas.openxmlformats.org/officeDocument/2006/relationships/customXml" Target="../ink/ink36.xml"/><Relationship Id="rId96" Type="http://schemas.openxmlformats.org/officeDocument/2006/relationships/image" Target="../media/image54.png"/><Relationship Id="rId140" Type="http://schemas.openxmlformats.org/officeDocument/2006/relationships/image" Target="../media/image76.png"/><Relationship Id="rId161" Type="http://schemas.openxmlformats.org/officeDocument/2006/relationships/customXml" Target="../ink/ink79.xml"/><Relationship Id="rId182" Type="http://schemas.openxmlformats.org/officeDocument/2006/relationships/image" Target="../media/image97.png"/><Relationship Id="rId217" Type="http://schemas.openxmlformats.org/officeDocument/2006/relationships/customXml" Target="../ink/ink107.xml"/><Relationship Id="rId6" Type="http://schemas.openxmlformats.org/officeDocument/2006/relationships/image" Target="../media/image9.png"/><Relationship Id="rId238" Type="http://schemas.openxmlformats.org/officeDocument/2006/relationships/image" Target="../media/image125.png"/><Relationship Id="rId259" Type="http://schemas.openxmlformats.org/officeDocument/2006/relationships/customXml" Target="../ink/ink128.xml"/><Relationship Id="rId23" Type="http://schemas.openxmlformats.org/officeDocument/2006/relationships/customXml" Target="../ink/ink10.xml"/><Relationship Id="rId119" Type="http://schemas.openxmlformats.org/officeDocument/2006/relationships/customXml" Target="../ink/ink58.xml"/><Relationship Id="rId270" Type="http://schemas.openxmlformats.org/officeDocument/2006/relationships/image" Target="../media/image141.png"/><Relationship Id="rId44" Type="http://schemas.openxmlformats.org/officeDocument/2006/relationships/image" Target="../media/image28.png"/><Relationship Id="rId60" Type="http://schemas.openxmlformats.org/officeDocument/2006/relationships/image" Target="../media/image36.png"/><Relationship Id="rId65" Type="http://schemas.openxmlformats.org/officeDocument/2006/relationships/customXml" Target="../ink/ink31.xml"/><Relationship Id="rId81" Type="http://schemas.openxmlformats.org/officeDocument/2006/relationships/customXml" Target="../ink/ink39.xml"/><Relationship Id="rId86" Type="http://schemas.openxmlformats.org/officeDocument/2006/relationships/image" Target="../media/image49.png"/><Relationship Id="rId130" Type="http://schemas.openxmlformats.org/officeDocument/2006/relationships/image" Target="../media/image71.png"/><Relationship Id="rId135" Type="http://schemas.openxmlformats.org/officeDocument/2006/relationships/customXml" Target="../ink/ink66.xml"/><Relationship Id="rId151" Type="http://schemas.openxmlformats.org/officeDocument/2006/relationships/customXml" Target="../ink/ink74.xml"/><Relationship Id="rId156" Type="http://schemas.openxmlformats.org/officeDocument/2006/relationships/image" Target="../media/image84.png"/><Relationship Id="rId177" Type="http://schemas.openxmlformats.org/officeDocument/2006/relationships/customXml" Target="../ink/ink87.xml"/><Relationship Id="rId198" Type="http://schemas.openxmlformats.org/officeDocument/2006/relationships/image" Target="../media/image105.png"/><Relationship Id="rId172" Type="http://schemas.openxmlformats.org/officeDocument/2006/relationships/image" Target="../media/image92.png"/><Relationship Id="rId193" Type="http://schemas.openxmlformats.org/officeDocument/2006/relationships/customXml" Target="../ink/ink95.xml"/><Relationship Id="rId202" Type="http://schemas.openxmlformats.org/officeDocument/2006/relationships/image" Target="../media/image107.png"/><Relationship Id="rId207" Type="http://schemas.openxmlformats.org/officeDocument/2006/relationships/customXml" Target="../ink/ink102.xml"/><Relationship Id="rId223" Type="http://schemas.openxmlformats.org/officeDocument/2006/relationships/customXml" Target="../ink/ink110.xml"/><Relationship Id="rId228" Type="http://schemas.openxmlformats.org/officeDocument/2006/relationships/image" Target="../media/image120.png"/><Relationship Id="rId244" Type="http://schemas.openxmlformats.org/officeDocument/2006/relationships/image" Target="../media/image128.png"/><Relationship Id="rId249" Type="http://schemas.openxmlformats.org/officeDocument/2006/relationships/customXml" Target="../ink/ink123.xml"/><Relationship Id="rId13" Type="http://schemas.openxmlformats.org/officeDocument/2006/relationships/customXml" Target="../ink/ink5.xml"/><Relationship Id="rId18" Type="http://schemas.openxmlformats.org/officeDocument/2006/relationships/image" Target="../media/image15.png"/><Relationship Id="rId39" Type="http://schemas.openxmlformats.org/officeDocument/2006/relationships/customXml" Target="../ink/ink18.xml"/><Relationship Id="rId109" Type="http://schemas.openxmlformats.org/officeDocument/2006/relationships/customXml" Target="../ink/ink53.xml"/><Relationship Id="rId260" Type="http://schemas.openxmlformats.org/officeDocument/2006/relationships/image" Target="../media/image136.png"/><Relationship Id="rId265" Type="http://schemas.openxmlformats.org/officeDocument/2006/relationships/customXml" Target="../ink/ink131.xml"/><Relationship Id="rId34" Type="http://schemas.openxmlformats.org/officeDocument/2006/relationships/image" Target="../media/image23.png"/><Relationship Id="rId50" Type="http://schemas.openxmlformats.org/officeDocument/2006/relationships/image" Target="../media/image31.png"/><Relationship Id="rId55" Type="http://schemas.openxmlformats.org/officeDocument/2006/relationships/customXml" Target="../ink/ink26.xml"/><Relationship Id="rId76" Type="http://schemas.openxmlformats.org/officeDocument/2006/relationships/image" Target="../media/image44.png"/><Relationship Id="rId97" Type="http://schemas.openxmlformats.org/officeDocument/2006/relationships/customXml" Target="../ink/ink47.xml"/><Relationship Id="rId104" Type="http://schemas.openxmlformats.org/officeDocument/2006/relationships/image" Target="../media/image58.png"/><Relationship Id="rId120" Type="http://schemas.openxmlformats.org/officeDocument/2006/relationships/image" Target="../media/image66.png"/><Relationship Id="rId125" Type="http://schemas.openxmlformats.org/officeDocument/2006/relationships/customXml" Target="../ink/ink61.xml"/><Relationship Id="rId141" Type="http://schemas.openxmlformats.org/officeDocument/2006/relationships/customXml" Target="../ink/ink69.xml"/><Relationship Id="rId146" Type="http://schemas.openxmlformats.org/officeDocument/2006/relationships/image" Target="../media/image79.png"/><Relationship Id="rId167" Type="http://schemas.openxmlformats.org/officeDocument/2006/relationships/customXml" Target="../ink/ink82.xml"/><Relationship Id="rId188" Type="http://schemas.openxmlformats.org/officeDocument/2006/relationships/image" Target="../media/image100.png"/><Relationship Id="rId7" Type="http://schemas.openxmlformats.org/officeDocument/2006/relationships/customXml" Target="../ink/ink2.xml"/><Relationship Id="rId71" Type="http://schemas.openxmlformats.org/officeDocument/2006/relationships/customXml" Target="../ink/ink34.xml"/><Relationship Id="rId92" Type="http://schemas.openxmlformats.org/officeDocument/2006/relationships/image" Target="../media/image52.png"/><Relationship Id="rId162" Type="http://schemas.openxmlformats.org/officeDocument/2006/relationships/image" Target="../media/image87.png"/><Relationship Id="rId183" Type="http://schemas.openxmlformats.org/officeDocument/2006/relationships/customXml" Target="../ink/ink90.xml"/><Relationship Id="rId213" Type="http://schemas.openxmlformats.org/officeDocument/2006/relationships/customXml" Target="../ink/ink105.xml"/><Relationship Id="rId218" Type="http://schemas.openxmlformats.org/officeDocument/2006/relationships/image" Target="../media/image115.png"/><Relationship Id="rId234" Type="http://schemas.openxmlformats.org/officeDocument/2006/relationships/image" Target="../media/image123.png"/><Relationship Id="rId239" Type="http://schemas.openxmlformats.org/officeDocument/2006/relationships/customXml" Target="../ink/ink118.xml"/><Relationship Id="rId2" Type="http://schemas.openxmlformats.org/officeDocument/2006/relationships/image" Target="../media/image7.png"/><Relationship Id="rId29" Type="http://schemas.openxmlformats.org/officeDocument/2006/relationships/customXml" Target="../ink/ink13.xml"/><Relationship Id="rId250" Type="http://schemas.openxmlformats.org/officeDocument/2006/relationships/image" Target="../media/image131.png"/><Relationship Id="rId255" Type="http://schemas.openxmlformats.org/officeDocument/2006/relationships/customXml" Target="../ink/ink126.xml"/><Relationship Id="rId271" Type="http://schemas.openxmlformats.org/officeDocument/2006/relationships/customXml" Target="../ink/ink134.xml"/><Relationship Id="rId24" Type="http://schemas.openxmlformats.org/officeDocument/2006/relationships/image" Target="../media/image18.png"/><Relationship Id="rId40" Type="http://schemas.openxmlformats.org/officeDocument/2006/relationships/image" Target="../media/image26.png"/><Relationship Id="rId45" Type="http://schemas.openxmlformats.org/officeDocument/2006/relationships/customXml" Target="../ink/ink21.xml"/><Relationship Id="rId66" Type="http://schemas.openxmlformats.org/officeDocument/2006/relationships/image" Target="../media/image39.png"/><Relationship Id="rId87" Type="http://schemas.openxmlformats.org/officeDocument/2006/relationships/customXml" Target="../ink/ink42.xml"/><Relationship Id="rId110" Type="http://schemas.openxmlformats.org/officeDocument/2006/relationships/image" Target="../media/image61.png"/><Relationship Id="rId115" Type="http://schemas.openxmlformats.org/officeDocument/2006/relationships/customXml" Target="../ink/ink56.xml"/><Relationship Id="rId131" Type="http://schemas.openxmlformats.org/officeDocument/2006/relationships/customXml" Target="../ink/ink64.xml"/><Relationship Id="rId136" Type="http://schemas.openxmlformats.org/officeDocument/2006/relationships/image" Target="../media/image74.png"/><Relationship Id="rId157" Type="http://schemas.openxmlformats.org/officeDocument/2006/relationships/customXml" Target="../ink/ink77.xml"/><Relationship Id="rId178" Type="http://schemas.openxmlformats.org/officeDocument/2006/relationships/image" Target="../media/image95.png"/><Relationship Id="rId61" Type="http://schemas.openxmlformats.org/officeDocument/2006/relationships/customXml" Target="../ink/ink29.xml"/><Relationship Id="rId82" Type="http://schemas.openxmlformats.org/officeDocument/2006/relationships/image" Target="../media/image47.png"/><Relationship Id="rId152" Type="http://schemas.openxmlformats.org/officeDocument/2006/relationships/image" Target="../media/image82.png"/><Relationship Id="rId173" Type="http://schemas.openxmlformats.org/officeDocument/2006/relationships/customXml" Target="../ink/ink85.xml"/><Relationship Id="rId194" Type="http://schemas.openxmlformats.org/officeDocument/2006/relationships/image" Target="../media/image103.png"/><Relationship Id="rId199" Type="http://schemas.openxmlformats.org/officeDocument/2006/relationships/customXml" Target="../ink/ink98.xml"/><Relationship Id="rId203" Type="http://schemas.openxmlformats.org/officeDocument/2006/relationships/customXml" Target="../ink/ink100.xml"/><Relationship Id="rId208" Type="http://schemas.openxmlformats.org/officeDocument/2006/relationships/image" Target="../media/image110.png"/><Relationship Id="rId229" Type="http://schemas.openxmlformats.org/officeDocument/2006/relationships/customXml" Target="../ink/ink113.xml"/><Relationship Id="rId19" Type="http://schemas.openxmlformats.org/officeDocument/2006/relationships/customXml" Target="../ink/ink8.xml"/><Relationship Id="rId224" Type="http://schemas.openxmlformats.org/officeDocument/2006/relationships/image" Target="../media/image118.png"/><Relationship Id="rId240" Type="http://schemas.openxmlformats.org/officeDocument/2006/relationships/image" Target="../media/image126.png"/><Relationship Id="rId245" Type="http://schemas.openxmlformats.org/officeDocument/2006/relationships/customXml" Target="../ink/ink121.xml"/><Relationship Id="rId261" Type="http://schemas.openxmlformats.org/officeDocument/2006/relationships/customXml" Target="../ink/ink129.xml"/><Relationship Id="rId266" Type="http://schemas.openxmlformats.org/officeDocument/2006/relationships/image" Target="../media/image139.png"/><Relationship Id="rId14" Type="http://schemas.openxmlformats.org/officeDocument/2006/relationships/image" Target="../media/image13.png"/><Relationship Id="rId30" Type="http://schemas.openxmlformats.org/officeDocument/2006/relationships/image" Target="../media/image21.png"/><Relationship Id="rId35" Type="http://schemas.openxmlformats.org/officeDocument/2006/relationships/customXml" Target="../ink/ink16.xml"/><Relationship Id="rId56" Type="http://schemas.openxmlformats.org/officeDocument/2006/relationships/image" Target="../media/image34.png"/><Relationship Id="rId77" Type="http://schemas.openxmlformats.org/officeDocument/2006/relationships/customXml" Target="../ink/ink37.xml"/><Relationship Id="rId100" Type="http://schemas.openxmlformats.org/officeDocument/2006/relationships/image" Target="../media/image56.png"/><Relationship Id="rId105" Type="http://schemas.openxmlformats.org/officeDocument/2006/relationships/customXml" Target="../ink/ink51.xml"/><Relationship Id="rId126" Type="http://schemas.openxmlformats.org/officeDocument/2006/relationships/image" Target="../media/image69.png"/><Relationship Id="rId147" Type="http://schemas.openxmlformats.org/officeDocument/2006/relationships/customXml" Target="../ink/ink72.xml"/><Relationship Id="rId168" Type="http://schemas.openxmlformats.org/officeDocument/2006/relationships/image" Target="../media/image90.png"/><Relationship Id="rId8" Type="http://schemas.openxmlformats.org/officeDocument/2006/relationships/image" Target="../media/image10.png"/><Relationship Id="rId51" Type="http://schemas.openxmlformats.org/officeDocument/2006/relationships/customXml" Target="../ink/ink24.xml"/><Relationship Id="rId72" Type="http://schemas.openxmlformats.org/officeDocument/2006/relationships/image" Target="../media/image42.png"/><Relationship Id="rId93" Type="http://schemas.openxmlformats.org/officeDocument/2006/relationships/customXml" Target="../ink/ink45.xml"/><Relationship Id="rId98" Type="http://schemas.openxmlformats.org/officeDocument/2006/relationships/image" Target="../media/image55.png"/><Relationship Id="rId121" Type="http://schemas.openxmlformats.org/officeDocument/2006/relationships/customXml" Target="../ink/ink59.xml"/><Relationship Id="rId142" Type="http://schemas.openxmlformats.org/officeDocument/2006/relationships/image" Target="../media/image77.png"/><Relationship Id="rId163" Type="http://schemas.openxmlformats.org/officeDocument/2006/relationships/customXml" Target="../ink/ink80.xml"/><Relationship Id="rId184" Type="http://schemas.openxmlformats.org/officeDocument/2006/relationships/image" Target="../media/image98.png"/><Relationship Id="rId189" Type="http://schemas.openxmlformats.org/officeDocument/2006/relationships/customXml" Target="../ink/ink93.xml"/><Relationship Id="rId219" Type="http://schemas.openxmlformats.org/officeDocument/2006/relationships/customXml" Target="../ink/ink108.xml"/><Relationship Id="rId3" Type="http://schemas.openxmlformats.org/officeDocument/2006/relationships/image" Target="../media/image8.png"/><Relationship Id="rId214" Type="http://schemas.openxmlformats.org/officeDocument/2006/relationships/image" Target="../media/image113.png"/><Relationship Id="rId230" Type="http://schemas.openxmlformats.org/officeDocument/2006/relationships/image" Target="../media/image121.png"/><Relationship Id="rId235" Type="http://schemas.openxmlformats.org/officeDocument/2006/relationships/customXml" Target="../ink/ink116.xml"/><Relationship Id="rId251" Type="http://schemas.openxmlformats.org/officeDocument/2006/relationships/customXml" Target="../ink/ink124.xml"/><Relationship Id="rId256" Type="http://schemas.openxmlformats.org/officeDocument/2006/relationships/image" Target="../media/image134.png"/><Relationship Id="rId25" Type="http://schemas.openxmlformats.org/officeDocument/2006/relationships/customXml" Target="../ink/ink11.xml"/><Relationship Id="rId46" Type="http://schemas.openxmlformats.org/officeDocument/2006/relationships/image" Target="../media/image29.png"/><Relationship Id="rId67" Type="http://schemas.openxmlformats.org/officeDocument/2006/relationships/customXml" Target="../ink/ink32.xml"/><Relationship Id="rId116" Type="http://schemas.openxmlformats.org/officeDocument/2006/relationships/image" Target="../media/image64.png"/><Relationship Id="rId137" Type="http://schemas.openxmlformats.org/officeDocument/2006/relationships/customXml" Target="../ink/ink67.xml"/><Relationship Id="rId158" Type="http://schemas.openxmlformats.org/officeDocument/2006/relationships/image" Target="../media/image85.png"/><Relationship Id="rId272" Type="http://schemas.openxmlformats.org/officeDocument/2006/relationships/image" Target="../media/image142.png"/><Relationship Id="rId20" Type="http://schemas.openxmlformats.org/officeDocument/2006/relationships/image" Target="../media/image16.png"/><Relationship Id="rId41" Type="http://schemas.openxmlformats.org/officeDocument/2006/relationships/customXml" Target="../ink/ink19.xml"/><Relationship Id="rId62" Type="http://schemas.openxmlformats.org/officeDocument/2006/relationships/image" Target="../media/image37.png"/><Relationship Id="rId83" Type="http://schemas.openxmlformats.org/officeDocument/2006/relationships/customXml" Target="../ink/ink40.xml"/><Relationship Id="rId88" Type="http://schemas.openxmlformats.org/officeDocument/2006/relationships/image" Target="../media/image50.png"/><Relationship Id="rId111" Type="http://schemas.openxmlformats.org/officeDocument/2006/relationships/customXml" Target="../ink/ink54.xml"/><Relationship Id="rId132" Type="http://schemas.openxmlformats.org/officeDocument/2006/relationships/image" Target="../media/image72.png"/><Relationship Id="rId153" Type="http://schemas.openxmlformats.org/officeDocument/2006/relationships/customXml" Target="../ink/ink75.xml"/><Relationship Id="rId174" Type="http://schemas.openxmlformats.org/officeDocument/2006/relationships/image" Target="../media/image93.png"/><Relationship Id="rId179" Type="http://schemas.openxmlformats.org/officeDocument/2006/relationships/customXml" Target="../ink/ink88.xml"/><Relationship Id="rId195" Type="http://schemas.openxmlformats.org/officeDocument/2006/relationships/customXml" Target="../ink/ink96.xml"/><Relationship Id="rId209" Type="http://schemas.openxmlformats.org/officeDocument/2006/relationships/customXml" Target="../ink/ink103.xml"/><Relationship Id="rId190" Type="http://schemas.openxmlformats.org/officeDocument/2006/relationships/image" Target="../media/image101.png"/><Relationship Id="rId204" Type="http://schemas.openxmlformats.org/officeDocument/2006/relationships/image" Target="../media/image108.png"/><Relationship Id="rId220" Type="http://schemas.openxmlformats.org/officeDocument/2006/relationships/image" Target="../media/image116.png"/><Relationship Id="rId225" Type="http://schemas.openxmlformats.org/officeDocument/2006/relationships/customXml" Target="../ink/ink111.xml"/><Relationship Id="rId241" Type="http://schemas.openxmlformats.org/officeDocument/2006/relationships/customXml" Target="../ink/ink119.xml"/><Relationship Id="rId246" Type="http://schemas.openxmlformats.org/officeDocument/2006/relationships/image" Target="../media/image129.png"/><Relationship Id="rId267" Type="http://schemas.openxmlformats.org/officeDocument/2006/relationships/customXml" Target="../ink/ink132.xml"/><Relationship Id="rId15" Type="http://schemas.openxmlformats.org/officeDocument/2006/relationships/customXml" Target="../ink/ink6.xml"/><Relationship Id="rId36" Type="http://schemas.openxmlformats.org/officeDocument/2006/relationships/image" Target="../media/image24.png"/><Relationship Id="rId57" Type="http://schemas.openxmlformats.org/officeDocument/2006/relationships/customXml" Target="../ink/ink27.xml"/><Relationship Id="rId106" Type="http://schemas.openxmlformats.org/officeDocument/2006/relationships/image" Target="../media/image59.png"/><Relationship Id="rId127" Type="http://schemas.openxmlformats.org/officeDocument/2006/relationships/customXml" Target="../ink/ink62.xml"/><Relationship Id="rId262" Type="http://schemas.openxmlformats.org/officeDocument/2006/relationships/image" Target="../media/image137.png"/><Relationship Id="rId10" Type="http://schemas.openxmlformats.org/officeDocument/2006/relationships/image" Target="../media/image11.png"/><Relationship Id="rId31" Type="http://schemas.openxmlformats.org/officeDocument/2006/relationships/customXml" Target="../ink/ink14.xml"/><Relationship Id="rId52" Type="http://schemas.openxmlformats.org/officeDocument/2006/relationships/image" Target="../media/image32.png"/><Relationship Id="rId73" Type="http://schemas.openxmlformats.org/officeDocument/2006/relationships/customXml" Target="../ink/ink35.xml"/><Relationship Id="rId78" Type="http://schemas.openxmlformats.org/officeDocument/2006/relationships/image" Target="../media/image45.png"/><Relationship Id="rId94" Type="http://schemas.openxmlformats.org/officeDocument/2006/relationships/image" Target="../media/image53.png"/><Relationship Id="rId99" Type="http://schemas.openxmlformats.org/officeDocument/2006/relationships/customXml" Target="../ink/ink48.xml"/><Relationship Id="rId101" Type="http://schemas.openxmlformats.org/officeDocument/2006/relationships/customXml" Target="../ink/ink49.xml"/><Relationship Id="rId122" Type="http://schemas.openxmlformats.org/officeDocument/2006/relationships/image" Target="../media/image67.png"/><Relationship Id="rId143" Type="http://schemas.openxmlformats.org/officeDocument/2006/relationships/customXml" Target="../ink/ink70.xml"/><Relationship Id="rId148" Type="http://schemas.openxmlformats.org/officeDocument/2006/relationships/image" Target="../media/image80.png"/><Relationship Id="rId164" Type="http://schemas.openxmlformats.org/officeDocument/2006/relationships/image" Target="../media/image88.png"/><Relationship Id="rId169" Type="http://schemas.openxmlformats.org/officeDocument/2006/relationships/customXml" Target="../ink/ink83.xml"/><Relationship Id="rId185" Type="http://schemas.openxmlformats.org/officeDocument/2006/relationships/customXml" Target="../ink/ink91.xml"/><Relationship Id="rId4" Type="http://schemas.openxmlformats.org/officeDocument/2006/relationships/image" Target="../media/image894.png"/><Relationship Id="rId9" Type="http://schemas.openxmlformats.org/officeDocument/2006/relationships/customXml" Target="../ink/ink3.xml"/><Relationship Id="rId180" Type="http://schemas.openxmlformats.org/officeDocument/2006/relationships/image" Target="../media/image96.png"/><Relationship Id="rId210" Type="http://schemas.openxmlformats.org/officeDocument/2006/relationships/image" Target="../media/image111.png"/><Relationship Id="rId215" Type="http://schemas.openxmlformats.org/officeDocument/2006/relationships/customXml" Target="../ink/ink106.xml"/><Relationship Id="rId236" Type="http://schemas.openxmlformats.org/officeDocument/2006/relationships/image" Target="../media/image124.png"/><Relationship Id="rId257" Type="http://schemas.openxmlformats.org/officeDocument/2006/relationships/customXml" Target="../ink/ink127.xml"/><Relationship Id="rId26" Type="http://schemas.openxmlformats.org/officeDocument/2006/relationships/image" Target="../media/image19.png"/><Relationship Id="rId231" Type="http://schemas.openxmlformats.org/officeDocument/2006/relationships/customXml" Target="../ink/ink114.xml"/><Relationship Id="rId252" Type="http://schemas.openxmlformats.org/officeDocument/2006/relationships/image" Target="../media/image132.png"/><Relationship Id="rId47" Type="http://schemas.openxmlformats.org/officeDocument/2006/relationships/customXml" Target="../ink/ink22.xml"/><Relationship Id="rId68" Type="http://schemas.openxmlformats.org/officeDocument/2006/relationships/image" Target="../media/image40.png"/><Relationship Id="rId89" Type="http://schemas.openxmlformats.org/officeDocument/2006/relationships/customXml" Target="../ink/ink43.xml"/><Relationship Id="rId112" Type="http://schemas.openxmlformats.org/officeDocument/2006/relationships/image" Target="../media/image62.png"/><Relationship Id="rId133" Type="http://schemas.openxmlformats.org/officeDocument/2006/relationships/customXml" Target="../ink/ink65.xml"/><Relationship Id="rId154" Type="http://schemas.openxmlformats.org/officeDocument/2006/relationships/image" Target="../media/image83.png"/><Relationship Id="rId175" Type="http://schemas.openxmlformats.org/officeDocument/2006/relationships/customXml" Target="../ink/ink86.xml"/><Relationship Id="rId196" Type="http://schemas.openxmlformats.org/officeDocument/2006/relationships/image" Target="../media/image104.png"/><Relationship Id="rId200" Type="http://schemas.openxmlformats.org/officeDocument/2006/relationships/image" Target="../media/image106.png"/><Relationship Id="rId16" Type="http://schemas.openxmlformats.org/officeDocument/2006/relationships/image" Target="../media/image14.png"/><Relationship Id="rId221" Type="http://schemas.openxmlformats.org/officeDocument/2006/relationships/customXml" Target="../ink/ink109.xml"/><Relationship Id="rId242" Type="http://schemas.openxmlformats.org/officeDocument/2006/relationships/image" Target="../media/image127.png"/><Relationship Id="rId263" Type="http://schemas.openxmlformats.org/officeDocument/2006/relationships/customXml" Target="../ink/ink130.xml"/><Relationship Id="rId37" Type="http://schemas.openxmlformats.org/officeDocument/2006/relationships/customXml" Target="../ink/ink17.xml"/><Relationship Id="rId58" Type="http://schemas.openxmlformats.org/officeDocument/2006/relationships/image" Target="../media/image35.png"/><Relationship Id="rId79" Type="http://schemas.openxmlformats.org/officeDocument/2006/relationships/customXml" Target="../ink/ink38.xml"/><Relationship Id="rId102" Type="http://schemas.openxmlformats.org/officeDocument/2006/relationships/image" Target="../media/image57.png"/><Relationship Id="rId123" Type="http://schemas.openxmlformats.org/officeDocument/2006/relationships/customXml" Target="../ink/ink60.xml"/><Relationship Id="rId144" Type="http://schemas.openxmlformats.org/officeDocument/2006/relationships/image" Target="../media/image78.png"/><Relationship Id="rId90" Type="http://schemas.openxmlformats.org/officeDocument/2006/relationships/image" Target="../media/image51.png"/><Relationship Id="rId165" Type="http://schemas.openxmlformats.org/officeDocument/2006/relationships/customXml" Target="../ink/ink81.xml"/><Relationship Id="rId186" Type="http://schemas.openxmlformats.org/officeDocument/2006/relationships/image" Target="../media/image99.png"/><Relationship Id="rId211" Type="http://schemas.openxmlformats.org/officeDocument/2006/relationships/customXml" Target="../ink/ink104.xml"/><Relationship Id="rId232" Type="http://schemas.openxmlformats.org/officeDocument/2006/relationships/image" Target="../media/image122.png"/><Relationship Id="rId253" Type="http://schemas.openxmlformats.org/officeDocument/2006/relationships/customXml" Target="../ink/ink125.xml"/><Relationship Id="rId27" Type="http://schemas.openxmlformats.org/officeDocument/2006/relationships/customXml" Target="../ink/ink12.xml"/><Relationship Id="rId48" Type="http://schemas.openxmlformats.org/officeDocument/2006/relationships/image" Target="../media/image30.png"/><Relationship Id="rId69" Type="http://schemas.openxmlformats.org/officeDocument/2006/relationships/customXml" Target="../ink/ink33.xml"/><Relationship Id="rId113" Type="http://schemas.openxmlformats.org/officeDocument/2006/relationships/customXml" Target="../ink/ink55.xml"/><Relationship Id="rId134" Type="http://schemas.openxmlformats.org/officeDocument/2006/relationships/image" Target="../media/image73.png"/><Relationship Id="rId80" Type="http://schemas.openxmlformats.org/officeDocument/2006/relationships/image" Target="../media/image46.png"/><Relationship Id="rId155" Type="http://schemas.openxmlformats.org/officeDocument/2006/relationships/customXml" Target="../ink/ink76.xml"/><Relationship Id="rId176" Type="http://schemas.openxmlformats.org/officeDocument/2006/relationships/image" Target="../media/image94.png"/><Relationship Id="rId197" Type="http://schemas.openxmlformats.org/officeDocument/2006/relationships/customXml" Target="../ink/ink97.xml"/><Relationship Id="rId201" Type="http://schemas.openxmlformats.org/officeDocument/2006/relationships/customXml" Target="../ink/ink99.xml"/><Relationship Id="rId222" Type="http://schemas.openxmlformats.org/officeDocument/2006/relationships/image" Target="../media/image117.png"/><Relationship Id="rId243" Type="http://schemas.openxmlformats.org/officeDocument/2006/relationships/customXml" Target="../ink/ink120.xml"/><Relationship Id="rId264" Type="http://schemas.openxmlformats.org/officeDocument/2006/relationships/image" Target="../media/image138.png"/><Relationship Id="rId17" Type="http://schemas.openxmlformats.org/officeDocument/2006/relationships/customXml" Target="../ink/ink7.xml"/><Relationship Id="rId38" Type="http://schemas.openxmlformats.org/officeDocument/2006/relationships/image" Target="../media/image25.png"/><Relationship Id="rId59" Type="http://schemas.openxmlformats.org/officeDocument/2006/relationships/customXml" Target="../ink/ink28.xml"/><Relationship Id="rId103" Type="http://schemas.openxmlformats.org/officeDocument/2006/relationships/customXml" Target="../ink/ink50.xml"/><Relationship Id="rId124" Type="http://schemas.openxmlformats.org/officeDocument/2006/relationships/image" Target="../media/image68.png"/><Relationship Id="rId70" Type="http://schemas.openxmlformats.org/officeDocument/2006/relationships/image" Target="../media/image41.png"/><Relationship Id="rId91" Type="http://schemas.openxmlformats.org/officeDocument/2006/relationships/customXml" Target="../ink/ink44.xml"/><Relationship Id="rId145" Type="http://schemas.openxmlformats.org/officeDocument/2006/relationships/customXml" Target="../ink/ink71.xml"/><Relationship Id="rId166" Type="http://schemas.openxmlformats.org/officeDocument/2006/relationships/image" Target="../media/image89.png"/><Relationship Id="rId187" Type="http://schemas.openxmlformats.org/officeDocument/2006/relationships/customXml" Target="../ink/ink92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112.png"/><Relationship Id="rId233" Type="http://schemas.openxmlformats.org/officeDocument/2006/relationships/customXml" Target="../ink/ink115.xml"/><Relationship Id="rId254" Type="http://schemas.openxmlformats.org/officeDocument/2006/relationships/image" Target="../media/image133.png"/><Relationship Id="rId28" Type="http://schemas.openxmlformats.org/officeDocument/2006/relationships/image" Target="../media/image20.png"/><Relationship Id="rId49" Type="http://schemas.openxmlformats.org/officeDocument/2006/relationships/customXml" Target="../ink/ink23.xml"/><Relationship Id="rId114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1.xml"/><Relationship Id="rId21" Type="http://schemas.openxmlformats.org/officeDocument/2006/relationships/customXml" Target="../ink/ink143.xml"/><Relationship Id="rId42" Type="http://schemas.openxmlformats.org/officeDocument/2006/relationships/image" Target="../media/image163.png"/><Relationship Id="rId63" Type="http://schemas.openxmlformats.org/officeDocument/2006/relationships/customXml" Target="../ink/ink164.xml"/><Relationship Id="rId84" Type="http://schemas.openxmlformats.org/officeDocument/2006/relationships/image" Target="../media/image184.png"/><Relationship Id="rId138" Type="http://schemas.openxmlformats.org/officeDocument/2006/relationships/image" Target="../media/image211.png"/><Relationship Id="rId159" Type="http://schemas.openxmlformats.org/officeDocument/2006/relationships/customXml" Target="../ink/ink212.xml"/><Relationship Id="rId170" Type="http://schemas.openxmlformats.org/officeDocument/2006/relationships/image" Target="../media/image227.png"/><Relationship Id="rId191" Type="http://schemas.openxmlformats.org/officeDocument/2006/relationships/customXml" Target="../ink/ink228.xml"/><Relationship Id="rId205" Type="http://schemas.openxmlformats.org/officeDocument/2006/relationships/customXml" Target="../ink/ink235.xml"/><Relationship Id="rId226" Type="http://schemas.openxmlformats.org/officeDocument/2006/relationships/image" Target="../media/image255.png"/><Relationship Id="rId247" Type="http://schemas.openxmlformats.org/officeDocument/2006/relationships/customXml" Target="../ink/ink256.xml"/><Relationship Id="rId107" Type="http://schemas.openxmlformats.org/officeDocument/2006/relationships/customXml" Target="../ink/ink186.xml"/><Relationship Id="rId11" Type="http://schemas.openxmlformats.org/officeDocument/2006/relationships/customXml" Target="../ink/ink138.xml"/><Relationship Id="rId32" Type="http://schemas.openxmlformats.org/officeDocument/2006/relationships/image" Target="../media/image158.png"/><Relationship Id="rId53" Type="http://schemas.openxmlformats.org/officeDocument/2006/relationships/customXml" Target="../ink/ink159.xml"/><Relationship Id="rId74" Type="http://schemas.openxmlformats.org/officeDocument/2006/relationships/image" Target="../media/image179.png"/><Relationship Id="rId128" Type="http://schemas.openxmlformats.org/officeDocument/2006/relationships/image" Target="../media/image206.png"/><Relationship Id="rId149" Type="http://schemas.openxmlformats.org/officeDocument/2006/relationships/customXml" Target="../ink/ink207.xml"/><Relationship Id="rId5" Type="http://schemas.openxmlformats.org/officeDocument/2006/relationships/customXml" Target="../ink/ink135.xml"/><Relationship Id="rId95" Type="http://schemas.openxmlformats.org/officeDocument/2006/relationships/customXml" Target="../ink/ink180.xml"/><Relationship Id="rId160" Type="http://schemas.openxmlformats.org/officeDocument/2006/relationships/image" Target="../media/image222.png"/><Relationship Id="rId181" Type="http://schemas.openxmlformats.org/officeDocument/2006/relationships/customXml" Target="../ink/ink223.xml"/><Relationship Id="rId216" Type="http://schemas.openxmlformats.org/officeDocument/2006/relationships/image" Target="../media/image250.png"/><Relationship Id="rId237" Type="http://schemas.openxmlformats.org/officeDocument/2006/relationships/customXml" Target="../ink/ink251.xml"/><Relationship Id="rId22" Type="http://schemas.openxmlformats.org/officeDocument/2006/relationships/image" Target="../media/image153.png"/><Relationship Id="rId43" Type="http://schemas.openxmlformats.org/officeDocument/2006/relationships/customXml" Target="../ink/ink154.xml"/><Relationship Id="rId64" Type="http://schemas.openxmlformats.org/officeDocument/2006/relationships/image" Target="../media/image174.png"/><Relationship Id="rId118" Type="http://schemas.openxmlformats.org/officeDocument/2006/relationships/image" Target="../media/image201.png"/><Relationship Id="rId139" Type="http://schemas.openxmlformats.org/officeDocument/2006/relationships/customXml" Target="../ink/ink202.xml"/><Relationship Id="rId85" Type="http://schemas.openxmlformats.org/officeDocument/2006/relationships/customXml" Target="../ink/ink175.xml"/><Relationship Id="rId150" Type="http://schemas.openxmlformats.org/officeDocument/2006/relationships/image" Target="../media/image217.png"/><Relationship Id="rId171" Type="http://schemas.openxmlformats.org/officeDocument/2006/relationships/customXml" Target="../ink/ink218.xml"/><Relationship Id="rId192" Type="http://schemas.openxmlformats.org/officeDocument/2006/relationships/image" Target="../media/image238.png"/><Relationship Id="rId206" Type="http://schemas.openxmlformats.org/officeDocument/2006/relationships/image" Target="../media/image245.png"/><Relationship Id="rId227" Type="http://schemas.openxmlformats.org/officeDocument/2006/relationships/customXml" Target="../ink/ink246.xml"/><Relationship Id="rId248" Type="http://schemas.openxmlformats.org/officeDocument/2006/relationships/image" Target="../media/image266.png"/><Relationship Id="rId12" Type="http://schemas.openxmlformats.org/officeDocument/2006/relationships/image" Target="../media/image148.png"/><Relationship Id="rId17" Type="http://schemas.openxmlformats.org/officeDocument/2006/relationships/customXml" Target="../ink/ink141.xml"/><Relationship Id="rId33" Type="http://schemas.openxmlformats.org/officeDocument/2006/relationships/customXml" Target="../ink/ink149.xml"/><Relationship Id="rId38" Type="http://schemas.openxmlformats.org/officeDocument/2006/relationships/image" Target="../media/image161.png"/><Relationship Id="rId59" Type="http://schemas.openxmlformats.org/officeDocument/2006/relationships/customXml" Target="../ink/ink162.xml"/><Relationship Id="rId103" Type="http://schemas.openxmlformats.org/officeDocument/2006/relationships/customXml" Target="../ink/ink184.xml"/><Relationship Id="rId108" Type="http://schemas.openxmlformats.org/officeDocument/2006/relationships/image" Target="../media/image196.png"/><Relationship Id="rId124" Type="http://schemas.openxmlformats.org/officeDocument/2006/relationships/image" Target="../media/image204.png"/><Relationship Id="rId129" Type="http://schemas.openxmlformats.org/officeDocument/2006/relationships/customXml" Target="../ink/ink197.xml"/><Relationship Id="rId54" Type="http://schemas.openxmlformats.org/officeDocument/2006/relationships/image" Target="../media/image169.png"/><Relationship Id="rId70" Type="http://schemas.openxmlformats.org/officeDocument/2006/relationships/image" Target="../media/image177.png"/><Relationship Id="rId75" Type="http://schemas.openxmlformats.org/officeDocument/2006/relationships/customXml" Target="../ink/ink170.xml"/><Relationship Id="rId91" Type="http://schemas.openxmlformats.org/officeDocument/2006/relationships/customXml" Target="../ink/ink178.xml"/><Relationship Id="rId96" Type="http://schemas.openxmlformats.org/officeDocument/2006/relationships/image" Target="../media/image190.png"/><Relationship Id="rId140" Type="http://schemas.openxmlformats.org/officeDocument/2006/relationships/image" Target="../media/image212.png"/><Relationship Id="rId145" Type="http://schemas.openxmlformats.org/officeDocument/2006/relationships/customXml" Target="../ink/ink205.xml"/><Relationship Id="rId161" Type="http://schemas.openxmlformats.org/officeDocument/2006/relationships/customXml" Target="../ink/ink213.xml"/><Relationship Id="rId166" Type="http://schemas.openxmlformats.org/officeDocument/2006/relationships/image" Target="../media/image225.png"/><Relationship Id="rId182" Type="http://schemas.openxmlformats.org/officeDocument/2006/relationships/image" Target="../media/image233.png"/><Relationship Id="rId187" Type="http://schemas.openxmlformats.org/officeDocument/2006/relationships/customXml" Target="../ink/ink226.xml"/><Relationship Id="rId217" Type="http://schemas.openxmlformats.org/officeDocument/2006/relationships/customXml" Target="../ink/ink2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212" Type="http://schemas.openxmlformats.org/officeDocument/2006/relationships/image" Target="../media/image248.png"/><Relationship Id="rId233" Type="http://schemas.openxmlformats.org/officeDocument/2006/relationships/customXml" Target="../ink/ink249.xml"/><Relationship Id="rId238" Type="http://schemas.openxmlformats.org/officeDocument/2006/relationships/image" Target="../media/image261.png"/><Relationship Id="rId23" Type="http://schemas.openxmlformats.org/officeDocument/2006/relationships/customXml" Target="../ink/ink144.xml"/><Relationship Id="rId28" Type="http://schemas.openxmlformats.org/officeDocument/2006/relationships/image" Target="../media/image156.png"/><Relationship Id="rId49" Type="http://schemas.openxmlformats.org/officeDocument/2006/relationships/customXml" Target="../ink/ink157.xml"/><Relationship Id="rId114" Type="http://schemas.openxmlformats.org/officeDocument/2006/relationships/image" Target="../media/image199.png"/><Relationship Id="rId119" Type="http://schemas.openxmlformats.org/officeDocument/2006/relationships/customXml" Target="../ink/ink192.xml"/><Relationship Id="rId44" Type="http://schemas.openxmlformats.org/officeDocument/2006/relationships/image" Target="../media/image164.png"/><Relationship Id="rId60" Type="http://schemas.openxmlformats.org/officeDocument/2006/relationships/image" Target="../media/image172.png"/><Relationship Id="rId65" Type="http://schemas.openxmlformats.org/officeDocument/2006/relationships/customXml" Target="../ink/ink165.xml"/><Relationship Id="rId81" Type="http://schemas.openxmlformats.org/officeDocument/2006/relationships/customXml" Target="../ink/ink173.xml"/><Relationship Id="rId86" Type="http://schemas.openxmlformats.org/officeDocument/2006/relationships/image" Target="../media/image185.png"/><Relationship Id="rId130" Type="http://schemas.openxmlformats.org/officeDocument/2006/relationships/image" Target="../media/image207.png"/><Relationship Id="rId135" Type="http://schemas.openxmlformats.org/officeDocument/2006/relationships/customXml" Target="../ink/ink200.xml"/><Relationship Id="rId151" Type="http://schemas.openxmlformats.org/officeDocument/2006/relationships/customXml" Target="../ink/ink208.xml"/><Relationship Id="rId156" Type="http://schemas.openxmlformats.org/officeDocument/2006/relationships/image" Target="../media/image220.png"/><Relationship Id="rId177" Type="http://schemas.openxmlformats.org/officeDocument/2006/relationships/customXml" Target="../ink/ink221.xml"/><Relationship Id="rId198" Type="http://schemas.openxmlformats.org/officeDocument/2006/relationships/image" Target="../media/image241.png"/><Relationship Id="rId172" Type="http://schemas.openxmlformats.org/officeDocument/2006/relationships/image" Target="../media/image228.png"/><Relationship Id="rId193" Type="http://schemas.openxmlformats.org/officeDocument/2006/relationships/customXml" Target="../ink/ink229.xml"/><Relationship Id="rId202" Type="http://schemas.openxmlformats.org/officeDocument/2006/relationships/image" Target="../media/image243.png"/><Relationship Id="rId207" Type="http://schemas.openxmlformats.org/officeDocument/2006/relationships/customXml" Target="../ink/ink236.xml"/><Relationship Id="rId223" Type="http://schemas.openxmlformats.org/officeDocument/2006/relationships/customXml" Target="../ink/ink244.xml"/><Relationship Id="rId228" Type="http://schemas.openxmlformats.org/officeDocument/2006/relationships/image" Target="../media/image256.png"/><Relationship Id="rId244" Type="http://schemas.openxmlformats.org/officeDocument/2006/relationships/image" Target="../media/image264.png"/><Relationship Id="rId13" Type="http://schemas.openxmlformats.org/officeDocument/2006/relationships/customXml" Target="../ink/ink139.xml"/><Relationship Id="rId18" Type="http://schemas.openxmlformats.org/officeDocument/2006/relationships/image" Target="../media/image151.png"/><Relationship Id="rId39" Type="http://schemas.openxmlformats.org/officeDocument/2006/relationships/customXml" Target="../ink/ink152.xml"/><Relationship Id="rId109" Type="http://schemas.openxmlformats.org/officeDocument/2006/relationships/customXml" Target="../ink/ink187.xml"/><Relationship Id="rId34" Type="http://schemas.openxmlformats.org/officeDocument/2006/relationships/image" Target="../media/image159.png"/><Relationship Id="rId50" Type="http://schemas.openxmlformats.org/officeDocument/2006/relationships/image" Target="../media/image167.png"/><Relationship Id="rId55" Type="http://schemas.openxmlformats.org/officeDocument/2006/relationships/customXml" Target="../ink/ink160.xml"/><Relationship Id="rId76" Type="http://schemas.openxmlformats.org/officeDocument/2006/relationships/image" Target="../media/image180.png"/><Relationship Id="rId97" Type="http://schemas.openxmlformats.org/officeDocument/2006/relationships/customXml" Target="../ink/ink181.xml"/><Relationship Id="rId104" Type="http://schemas.openxmlformats.org/officeDocument/2006/relationships/image" Target="../media/image194.png"/><Relationship Id="rId120" Type="http://schemas.openxmlformats.org/officeDocument/2006/relationships/image" Target="../media/image202.png"/><Relationship Id="rId125" Type="http://schemas.openxmlformats.org/officeDocument/2006/relationships/customXml" Target="../ink/ink195.xml"/><Relationship Id="rId141" Type="http://schemas.openxmlformats.org/officeDocument/2006/relationships/customXml" Target="../ink/ink203.xml"/><Relationship Id="rId146" Type="http://schemas.openxmlformats.org/officeDocument/2006/relationships/image" Target="../media/image215.png"/><Relationship Id="rId167" Type="http://schemas.openxmlformats.org/officeDocument/2006/relationships/customXml" Target="../ink/ink216.xml"/><Relationship Id="rId188" Type="http://schemas.openxmlformats.org/officeDocument/2006/relationships/image" Target="../media/image236.png"/><Relationship Id="rId7" Type="http://schemas.openxmlformats.org/officeDocument/2006/relationships/customXml" Target="../ink/ink136.xml"/><Relationship Id="rId71" Type="http://schemas.openxmlformats.org/officeDocument/2006/relationships/customXml" Target="../ink/ink168.xml"/><Relationship Id="rId92" Type="http://schemas.openxmlformats.org/officeDocument/2006/relationships/image" Target="../media/image188.png"/><Relationship Id="rId162" Type="http://schemas.openxmlformats.org/officeDocument/2006/relationships/image" Target="../media/image223.png"/><Relationship Id="rId183" Type="http://schemas.openxmlformats.org/officeDocument/2006/relationships/customXml" Target="../ink/ink224.xml"/><Relationship Id="rId213" Type="http://schemas.openxmlformats.org/officeDocument/2006/relationships/customXml" Target="../ink/ink239.xml"/><Relationship Id="rId218" Type="http://schemas.openxmlformats.org/officeDocument/2006/relationships/image" Target="../media/image251.png"/><Relationship Id="rId234" Type="http://schemas.openxmlformats.org/officeDocument/2006/relationships/image" Target="../media/image259.png"/><Relationship Id="rId239" Type="http://schemas.openxmlformats.org/officeDocument/2006/relationships/customXml" Target="../ink/ink252.xml"/><Relationship Id="rId2" Type="http://schemas.openxmlformats.org/officeDocument/2006/relationships/image" Target="../media/image143.png"/><Relationship Id="rId29" Type="http://schemas.openxmlformats.org/officeDocument/2006/relationships/customXml" Target="../ink/ink147.xml"/><Relationship Id="rId24" Type="http://schemas.openxmlformats.org/officeDocument/2006/relationships/image" Target="../media/image154.png"/><Relationship Id="rId40" Type="http://schemas.openxmlformats.org/officeDocument/2006/relationships/image" Target="../media/image162.png"/><Relationship Id="rId45" Type="http://schemas.openxmlformats.org/officeDocument/2006/relationships/customXml" Target="../ink/ink155.xml"/><Relationship Id="rId66" Type="http://schemas.openxmlformats.org/officeDocument/2006/relationships/image" Target="../media/image175.png"/><Relationship Id="rId87" Type="http://schemas.openxmlformats.org/officeDocument/2006/relationships/customXml" Target="../ink/ink176.xml"/><Relationship Id="rId110" Type="http://schemas.openxmlformats.org/officeDocument/2006/relationships/image" Target="../media/image197.png"/><Relationship Id="rId115" Type="http://schemas.openxmlformats.org/officeDocument/2006/relationships/customXml" Target="../ink/ink190.xml"/><Relationship Id="rId131" Type="http://schemas.openxmlformats.org/officeDocument/2006/relationships/customXml" Target="../ink/ink198.xml"/><Relationship Id="rId136" Type="http://schemas.openxmlformats.org/officeDocument/2006/relationships/image" Target="../media/image210.png"/><Relationship Id="rId157" Type="http://schemas.openxmlformats.org/officeDocument/2006/relationships/customXml" Target="../ink/ink211.xml"/><Relationship Id="rId178" Type="http://schemas.openxmlformats.org/officeDocument/2006/relationships/image" Target="../media/image231.png"/><Relationship Id="rId61" Type="http://schemas.openxmlformats.org/officeDocument/2006/relationships/customXml" Target="../ink/ink163.xml"/><Relationship Id="rId82" Type="http://schemas.openxmlformats.org/officeDocument/2006/relationships/image" Target="../media/image183.png"/><Relationship Id="rId152" Type="http://schemas.openxmlformats.org/officeDocument/2006/relationships/image" Target="../media/image218.png"/><Relationship Id="rId173" Type="http://schemas.openxmlformats.org/officeDocument/2006/relationships/customXml" Target="../ink/ink219.xml"/><Relationship Id="rId194" Type="http://schemas.openxmlformats.org/officeDocument/2006/relationships/image" Target="../media/image239.png"/><Relationship Id="rId199" Type="http://schemas.openxmlformats.org/officeDocument/2006/relationships/customXml" Target="../ink/ink232.xml"/><Relationship Id="rId203" Type="http://schemas.openxmlformats.org/officeDocument/2006/relationships/customXml" Target="../ink/ink234.xml"/><Relationship Id="rId208" Type="http://schemas.openxmlformats.org/officeDocument/2006/relationships/image" Target="../media/image246.png"/><Relationship Id="rId229" Type="http://schemas.openxmlformats.org/officeDocument/2006/relationships/customXml" Target="../ink/ink247.xml"/><Relationship Id="rId19" Type="http://schemas.openxmlformats.org/officeDocument/2006/relationships/customXml" Target="../ink/ink142.xml"/><Relationship Id="rId224" Type="http://schemas.openxmlformats.org/officeDocument/2006/relationships/image" Target="../media/image254.png"/><Relationship Id="rId240" Type="http://schemas.openxmlformats.org/officeDocument/2006/relationships/image" Target="../media/image262.png"/><Relationship Id="rId245" Type="http://schemas.openxmlformats.org/officeDocument/2006/relationships/customXml" Target="../ink/ink255.xml"/><Relationship Id="rId14" Type="http://schemas.openxmlformats.org/officeDocument/2006/relationships/image" Target="../media/image149.png"/><Relationship Id="rId30" Type="http://schemas.openxmlformats.org/officeDocument/2006/relationships/image" Target="../media/image157.png"/><Relationship Id="rId35" Type="http://schemas.openxmlformats.org/officeDocument/2006/relationships/customXml" Target="../ink/ink150.xml"/><Relationship Id="rId56" Type="http://schemas.openxmlformats.org/officeDocument/2006/relationships/image" Target="../media/image170.png"/><Relationship Id="rId77" Type="http://schemas.openxmlformats.org/officeDocument/2006/relationships/customXml" Target="../ink/ink171.xml"/><Relationship Id="rId100" Type="http://schemas.openxmlformats.org/officeDocument/2006/relationships/image" Target="../media/image192.png"/><Relationship Id="rId105" Type="http://schemas.openxmlformats.org/officeDocument/2006/relationships/customXml" Target="../ink/ink185.xml"/><Relationship Id="rId126" Type="http://schemas.openxmlformats.org/officeDocument/2006/relationships/image" Target="../media/image205.png"/><Relationship Id="rId147" Type="http://schemas.openxmlformats.org/officeDocument/2006/relationships/customXml" Target="../ink/ink206.xml"/><Relationship Id="rId168" Type="http://schemas.openxmlformats.org/officeDocument/2006/relationships/image" Target="../media/image226.png"/><Relationship Id="rId8" Type="http://schemas.openxmlformats.org/officeDocument/2006/relationships/image" Target="../media/image146.png"/><Relationship Id="rId51" Type="http://schemas.openxmlformats.org/officeDocument/2006/relationships/customXml" Target="../ink/ink158.xml"/><Relationship Id="rId72" Type="http://schemas.openxmlformats.org/officeDocument/2006/relationships/image" Target="../media/image178.png"/><Relationship Id="rId93" Type="http://schemas.openxmlformats.org/officeDocument/2006/relationships/customXml" Target="../ink/ink179.xml"/><Relationship Id="rId98" Type="http://schemas.openxmlformats.org/officeDocument/2006/relationships/image" Target="../media/image191.png"/><Relationship Id="rId121" Type="http://schemas.openxmlformats.org/officeDocument/2006/relationships/customXml" Target="../ink/ink193.xml"/><Relationship Id="rId142" Type="http://schemas.openxmlformats.org/officeDocument/2006/relationships/image" Target="../media/image213.png"/><Relationship Id="rId163" Type="http://schemas.openxmlformats.org/officeDocument/2006/relationships/customXml" Target="../ink/ink214.xml"/><Relationship Id="rId184" Type="http://schemas.openxmlformats.org/officeDocument/2006/relationships/image" Target="../media/image234.png"/><Relationship Id="rId189" Type="http://schemas.openxmlformats.org/officeDocument/2006/relationships/customXml" Target="../ink/ink227.xml"/><Relationship Id="rId219" Type="http://schemas.openxmlformats.org/officeDocument/2006/relationships/customXml" Target="../ink/ink242.xml"/><Relationship Id="rId3" Type="http://schemas.openxmlformats.org/officeDocument/2006/relationships/image" Target="../media/image144.png"/><Relationship Id="rId214" Type="http://schemas.openxmlformats.org/officeDocument/2006/relationships/image" Target="../media/image249.png"/><Relationship Id="rId230" Type="http://schemas.openxmlformats.org/officeDocument/2006/relationships/image" Target="../media/image257.png"/><Relationship Id="rId235" Type="http://schemas.openxmlformats.org/officeDocument/2006/relationships/customXml" Target="../ink/ink250.xml"/><Relationship Id="rId25" Type="http://schemas.openxmlformats.org/officeDocument/2006/relationships/customXml" Target="../ink/ink145.xml"/><Relationship Id="rId46" Type="http://schemas.openxmlformats.org/officeDocument/2006/relationships/image" Target="../media/image165.png"/><Relationship Id="rId67" Type="http://schemas.openxmlformats.org/officeDocument/2006/relationships/customXml" Target="../ink/ink166.xml"/><Relationship Id="rId116" Type="http://schemas.openxmlformats.org/officeDocument/2006/relationships/image" Target="../media/image200.png"/><Relationship Id="rId137" Type="http://schemas.openxmlformats.org/officeDocument/2006/relationships/customXml" Target="../ink/ink201.xml"/><Relationship Id="rId158" Type="http://schemas.openxmlformats.org/officeDocument/2006/relationships/image" Target="../media/image221.png"/><Relationship Id="rId20" Type="http://schemas.openxmlformats.org/officeDocument/2006/relationships/image" Target="../media/image152.png"/><Relationship Id="rId41" Type="http://schemas.openxmlformats.org/officeDocument/2006/relationships/customXml" Target="../ink/ink153.xml"/><Relationship Id="rId62" Type="http://schemas.openxmlformats.org/officeDocument/2006/relationships/image" Target="../media/image173.png"/><Relationship Id="rId83" Type="http://schemas.openxmlformats.org/officeDocument/2006/relationships/customXml" Target="../ink/ink174.xml"/><Relationship Id="rId88" Type="http://schemas.openxmlformats.org/officeDocument/2006/relationships/image" Target="../media/image186.png"/><Relationship Id="rId111" Type="http://schemas.openxmlformats.org/officeDocument/2006/relationships/customXml" Target="../ink/ink188.xml"/><Relationship Id="rId132" Type="http://schemas.openxmlformats.org/officeDocument/2006/relationships/image" Target="../media/image208.png"/><Relationship Id="rId153" Type="http://schemas.openxmlformats.org/officeDocument/2006/relationships/customXml" Target="../ink/ink209.xml"/><Relationship Id="rId174" Type="http://schemas.openxmlformats.org/officeDocument/2006/relationships/image" Target="../media/image229.png"/><Relationship Id="rId179" Type="http://schemas.openxmlformats.org/officeDocument/2006/relationships/customXml" Target="../ink/ink222.xml"/><Relationship Id="rId195" Type="http://schemas.openxmlformats.org/officeDocument/2006/relationships/customXml" Target="../ink/ink230.xml"/><Relationship Id="rId209" Type="http://schemas.openxmlformats.org/officeDocument/2006/relationships/customXml" Target="../ink/ink237.xml"/><Relationship Id="rId190" Type="http://schemas.openxmlformats.org/officeDocument/2006/relationships/image" Target="../media/image237.png"/><Relationship Id="rId204" Type="http://schemas.openxmlformats.org/officeDocument/2006/relationships/image" Target="../media/image244.png"/><Relationship Id="rId220" Type="http://schemas.openxmlformats.org/officeDocument/2006/relationships/image" Target="../media/image252.png"/><Relationship Id="rId225" Type="http://schemas.openxmlformats.org/officeDocument/2006/relationships/customXml" Target="../ink/ink245.xml"/><Relationship Id="rId241" Type="http://schemas.openxmlformats.org/officeDocument/2006/relationships/customXml" Target="../ink/ink253.xml"/><Relationship Id="rId246" Type="http://schemas.openxmlformats.org/officeDocument/2006/relationships/image" Target="../media/image265.png"/><Relationship Id="rId15" Type="http://schemas.openxmlformats.org/officeDocument/2006/relationships/customXml" Target="../ink/ink140.xml"/><Relationship Id="rId36" Type="http://schemas.openxmlformats.org/officeDocument/2006/relationships/image" Target="../media/image160.png"/><Relationship Id="rId57" Type="http://schemas.openxmlformats.org/officeDocument/2006/relationships/customXml" Target="../ink/ink161.xml"/><Relationship Id="rId106" Type="http://schemas.openxmlformats.org/officeDocument/2006/relationships/image" Target="../media/image195.png"/><Relationship Id="rId127" Type="http://schemas.openxmlformats.org/officeDocument/2006/relationships/customXml" Target="../ink/ink196.xml"/><Relationship Id="rId10" Type="http://schemas.openxmlformats.org/officeDocument/2006/relationships/image" Target="../media/image147.png"/><Relationship Id="rId31" Type="http://schemas.openxmlformats.org/officeDocument/2006/relationships/customXml" Target="../ink/ink148.xml"/><Relationship Id="rId52" Type="http://schemas.openxmlformats.org/officeDocument/2006/relationships/image" Target="../media/image168.png"/><Relationship Id="rId73" Type="http://schemas.openxmlformats.org/officeDocument/2006/relationships/customXml" Target="../ink/ink169.xml"/><Relationship Id="rId78" Type="http://schemas.openxmlformats.org/officeDocument/2006/relationships/image" Target="../media/image181.png"/><Relationship Id="rId94" Type="http://schemas.openxmlformats.org/officeDocument/2006/relationships/image" Target="../media/image189.png"/><Relationship Id="rId99" Type="http://schemas.openxmlformats.org/officeDocument/2006/relationships/customXml" Target="../ink/ink182.xml"/><Relationship Id="rId101" Type="http://schemas.openxmlformats.org/officeDocument/2006/relationships/customXml" Target="../ink/ink183.xml"/><Relationship Id="rId122" Type="http://schemas.openxmlformats.org/officeDocument/2006/relationships/image" Target="../media/image203.png"/><Relationship Id="rId143" Type="http://schemas.openxmlformats.org/officeDocument/2006/relationships/customXml" Target="../ink/ink204.xml"/><Relationship Id="rId148" Type="http://schemas.openxmlformats.org/officeDocument/2006/relationships/image" Target="../media/image216.png"/><Relationship Id="rId164" Type="http://schemas.openxmlformats.org/officeDocument/2006/relationships/image" Target="../media/image224.png"/><Relationship Id="rId169" Type="http://schemas.openxmlformats.org/officeDocument/2006/relationships/customXml" Target="../ink/ink217.xml"/><Relationship Id="rId185" Type="http://schemas.openxmlformats.org/officeDocument/2006/relationships/customXml" Target="../ink/ink225.xml"/><Relationship Id="rId4" Type="http://schemas.openxmlformats.org/officeDocument/2006/relationships/image" Target="../media/image700.png"/><Relationship Id="rId9" Type="http://schemas.openxmlformats.org/officeDocument/2006/relationships/customXml" Target="../ink/ink137.xml"/><Relationship Id="rId180" Type="http://schemas.openxmlformats.org/officeDocument/2006/relationships/image" Target="../media/image232.png"/><Relationship Id="rId210" Type="http://schemas.openxmlformats.org/officeDocument/2006/relationships/image" Target="../media/image247.png"/><Relationship Id="rId215" Type="http://schemas.openxmlformats.org/officeDocument/2006/relationships/customXml" Target="../ink/ink240.xml"/><Relationship Id="rId236" Type="http://schemas.openxmlformats.org/officeDocument/2006/relationships/image" Target="../media/image260.png"/><Relationship Id="rId26" Type="http://schemas.openxmlformats.org/officeDocument/2006/relationships/image" Target="../media/image155.png"/><Relationship Id="rId231" Type="http://schemas.openxmlformats.org/officeDocument/2006/relationships/customXml" Target="../ink/ink248.xml"/><Relationship Id="rId47" Type="http://schemas.openxmlformats.org/officeDocument/2006/relationships/customXml" Target="../ink/ink156.xml"/><Relationship Id="rId68" Type="http://schemas.openxmlformats.org/officeDocument/2006/relationships/image" Target="../media/image176.png"/><Relationship Id="rId89" Type="http://schemas.openxmlformats.org/officeDocument/2006/relationships/customXml" Target="../ink/ink177.xml"/><Relationship Id="rId112" Type="http://schemas.openxmlformats.org/officeDocument/2006/relationships/image" Target="../media/image198.png"/><Relationship Id="rId133" Type="http://schemas.openxmlformats.org/officeDocument/2006/relationships/customXml" Target="../ink/ink199.xml"/><Relationship Id="rId154" Type="http://schemas.openxmlformats.org/officeDocument/2006/relationships/image" Target="../media/image219.png"/><Relationship Id="rId175" Type="http://schemas.openxmlformats.org/officeDocument/2006/relationships/customXml" Target="../ink/ink220.xml"/><Relationship Id="rId196" Type="http://schemas.openxmlformats.org/officeDocument/2006/relationships/image" Target="../media/image240.png"/><Relationship Id="rId200" Type="http://schemas.openxmlformats.org/officeDocument/2006/relationships/image" Target="../media/image242.png"/><Relationship Id="rId16" Type="http://schemas.openxmlformats.org/officeDocument/2006/relationships/image" Target="../media/image150.png"/><Relationship Id="rId221" Type="http://schemas.openxmlformats.org/officeDocument/2006/relationships/customXml" Target="../ink/ink243.xml"/><Relationship Id="rId242" Type="http://schemas.openxmlformats.org/officeDocument/2006/relationships/image" Target="../media/image263.png"/><Relationship Id="rId37" Type="http://schemas.openxmlformats.org/officeDocument/2006/relationships/customXml" Target="../ink/ink151.xml"/><Relationship Id="rId58" Type="http://schemas.openxmlformats.org/officeDocument/2006/relationships/image" Target="../media/image171.png"/><Relationship Id="rId79" Type="http://schemas.openxmlformats.org/officeDocument/2006/relationships/customXml" Target="../ink/ink172.xml"/><Relationship Id="rId102" Type="http://schemas.openxmlformats.org/officeDocument/2006/relationships/image" Target="../media/image193.png"/><Relationship Id="rId123" Type="http://schemas.openxmlformats.org/officeDocument/2006/relationships/customXml" Target="../ink/ink194.xml"/><Relationship Id="rId144" Type="http://schemas.openxmlformats.org/officeDocument/2006/relationships/image" Target="../media/image214.png"/><Relationship Id="rId90" Type="http://schemas.openxmlformats.org/officeDocument/2006/relationships/image" Target="../media/image187.png"/><Relationship Id="rId165" Type="http://schemas.openxmlformats.org/officeDocument/2006/relationships/customXml" Target="../ink/ink215.xml"/><Relationship Id="rId186" Type="http://schemas.openxmlformats.org/officeDocument/2006/relationships/image" Target="../media/image235.png"/><Relationship Id="rId211" Type="http://schemas.openxmlformats.org/officeDocument/2006/relationships/customXml" Target="../ink/ink238.xml"/><Relationship Id="rId232" Type="http://schemas.openxmlformats.org/officeDocument/2006/relationships/image" Target="../media/image258.png"/><Relationship Id="rId27" Type="http://schemas.openxmlformats.org/officeDocument/2006/relationships/customXml" Target="../ink/ink146.xml"/><Relationship Id="rId48" Type="http://schemas.openxmlformats.org/officeDocument/2006/relationships/image" Target="../media/image166.png"/><Relationship Id="rId69" Type="http://schemas.openxmlformats.org/officeDocument/2006/relationships/customXml" Target="../ink/ink167.xml"/><Relationship Id="rId113" Type="http://schemas.openxmlformats.org/officeDocument/2006/relationships/customXml" Target="../ink/ink189.xml"/><Relationship Id="rId134" Type="http://schemas.openxmlformats.org/officeDocument/2006/relationships/image" Target="../media/image209.png"/><Relationship Id="rId80" Type="http://schemas.openxmlformats.org/officeDocument/2006/relationships/image" Target="../media/image182.png"/><Relationship Id="rId155" Type="http://schemas.openxmlformats.org/officeDocument/2006/relationships/customXml" Target="../ink/ink210.xml"/><Relationship Id="rId176" Type="http://schemas.openxmlformats.org/officeDocument/2006/relationships/image" Target="../media/image230.png"/><Relationship Id="rId197" Type="http://schemas.openxmlformats.org/officeDocument/2006/relationships/customXml" Target="../ink/ink231.xml"/><Relationship Id="rId201" Type="http://schemas.openxmlformats.org/officeDocument/2006/relationships/customXml" Target="../ink/ink233.xml"/><Relationship Id="rId222" Type="http://schemas.openxmlformats.org/officeDocument/2006/relationships/image" Target="../media/image253.png"/><Relationship Id="rId243" Type="http://schemas.openxmlformats.org/officeDocument/2006/relationships/customXml" Target="../ink/ink254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13.xml"/><Relationship Id="rId21" Type="http://schemas.openxmlformats.org/officeDocument/2006/relationships/customXml" Target="../ink/ink265.xml"/><Relationship Id="rId42" Type="http://schemas.openxmlformats.org/officeDocument/2006/relationships/image" Target="../media/image286.png"/><Relationship Id="rId63" Type="http://schemas.openxmlformats.org/officeDocument/2006/relationships/customXml" Target="../ink/ink286.xml"/><Relationship Id="rId84" Type="http://schemas.openxmlformats.org/officeDocument/2006/relationships/image" Target="../media/image307.png"/><Relationship Id="rId138" Type="http://schemas.openxmlformats.org/officeDocument/2006/relationships/image" Target="../media/image334.png"/><Relationship Id="rId159" Type="http://schemas.openxmlformats.org/officeDocument/2006/relationships/customXml" Target="../ink/ink334.xml"/><Relationship Id="rId170" Type="http://schemas.openxmlformats.org/officeDocument/2006/relationships/image" Target="../media/image350.png"/><Relationship Id="rId191" Type="http://schemas.openxmlformats.org/officeDocument/2006/relationships/customXml" Target="../ink/ink350.xml"/><Relationship Id="rId205" Type="http://schemas.openxmlformats.org/officeDocument/2006/relationships/customXml" Target="../ink/ink357.xml"/><Relationship Id="rId226" Type="http://schemas.openxmlformats.org/officeDocument/2006/relationships/image" Target="../media/image378.png"/><Relationship Id="rId107" Type="http://schemas.openxmlformats.org/officeDocument/2006/relationships/customXml" Target="../ink/ink308.xml"/><Relationship Id="rId11" Type="http://schemas.openxmlformats.org/officeDocument/2006/relationships/customXml" Target="../ink/ink260.xml"/><Relationship Id="rId32" Type="http://schemas.openxmlformats.org/officeDocument/2006/relationships/image" Target="../media/image281.png"/><Relationship Id="rId53" Type="http://schemas.openxmlformats.org/officeDocument/2006/relationships/customXml" Target="../ink/ink281.xml"/><Relationship Id="rId74" Type="http://schemas.openxmlformats.org/officeDocument/2006/relationships/image" Target="../media/image302.png"/><Relationship Id="rId128" Type="http://schemas.openxmlformats.org/officeDocument/2006/relationships/image" Target="../media/image329.png"/><Relationship Id="rId149" Type="http://schemas.openxmlformats.org/officeDocument/2006/relationships/customXml" Target="../ink/ink329.xml"/><Relationship Id="rId5" Type="http://schemas.openxmlformats.org/officeDocument/2006/relationships/customXml" Target="../ink/ink257.xml"/><Relationship Id="rId95" Type="http://schemas.openxmlformats.org/officeDocument/2006/relationships/customXml" Target="../ink/ink302.xml"/><Relationship Id="rId160" Type="http://schemas.openxmlformats.org/officeDocument/2006/relationships/image" Target="../media/image345.png"/><Relationship Id="rId181" Type="http://schemas.openxmlformats.org/officeDocument/2006/relationships/customXml" Target="../ink/ink345.xml"/><Relationship Id="rId216" Type="http://schemas.openxmlformats.org/officeDocument/2006/relationships/image" Target="../media/image373.png"/><Relationship Id="rId237" Type="http://schemas.openxmlformats.org/officeDocument/2006/relationships/customXml" Target="../ink/ink373.xml"/><Relationship Id="rId22" Type="http://schemas.openxmlformats.org/officeDocument/2006/relationships/image" Target="../media/image276.png"/><Relationship Id="rId43" Type="http://schemas.openxmlformats.org/officeDocument/2006/relationships/customXml" Target="../ink/ink276.xml"/><Relationship Id="rId64" Type="http://schemas.openxmlformats.org/officeDocument/2006/relationships/image" Target="../media/image297.png"/><Relationship Id="rId118" Type="http://schemas.openxmlformats.org/officeDocument/2006/relationships/image" Target="../media/image324.png"/><Relationship Id="rId139" Type="http://schemas.openxmlformats.org/officeDocument/2006/relationships/customXml" Target="../ink/ink324.xml"/><Relationship Id="rId80" Type="http://schemas.openxmlformats.org/officeDocument/2006/relationships/image" Target="../media/image305.png"/><Relationship Id="rId85" Type="http://schemas.openxmlformats.org/officeDocument/2006/relationships/customXml" Target="../ink/ink297.xml"/><Relationship Id="rId150" Type="http://schemas.openxmlformats.org/officeDocument/2006/relationships/image" Target="../media/image340.png"/><Relationship Id="rId155" Type="http://schemas.openxmlformats.org/officeDocument/2006/relationships/customXml" Target="../ink/ink332.xml"/><Relationship Id="rId171" Type="http://schemas.openxmlformats.org/officeDocument/2006/relationships/customXml" Target="../ink/ink340.xml"/><Relationship Id="rId176" Type="http://schemas.openxmlformats.org/officeDocument/2006/relationships/image" Target="../media/image353.png"/><Relationship Id="rId192" Type="http://schemas.openxmlformats.org/officeDocument/2006/relationships/image" Target="../media/image361.png"/><Relationship Id="rId197" Type="http://schemas.openxmlformats.org/officeDocument/2006/relationships/customXml" Target="../ink/ink353.xml"/><Relationship Id="rId206" Type="http://schemas.openxmlformats.org/officeDocument/2006/relationships/image" Target="../media/image368.png"/><Relationship Id="rId227" Type="http://schemas.openxmlformats.org/officeDocument/2006/relationships/customXml" Target="../ink/ink368.xml"/><Relationship Id="rId201" Type="http://schemas.openxmlformats.org/officeDocument/2006/relationships/customXml" Target="../ink/ink355.xml"/><Relationship Id="rId222" Type="http://schemas.openxmlformats.org/officeDocument/2006/relationships/image" Target="../media/image376.png"/><Relationship Id="rId12" Type="http://schemas.openxmlformats.org/officeDocument/2006/relationships/image" Target="../media/image271.png"/><Relationship Id="rId17" Type="http://schemas.openxmlformats.org/officeDocument/2006/relationships/customXml" Target="../ink/ink263.xml"/><Relationship Id="rId33" Type="http://schemas.openxmlformats.org/officeDocument/2006/relationships/customXml" Target="../ink/ink271.xml"/><Relationship Id="rId38" Type="http://schemas.openxmlformats.org/officeDocument/2006/relationships/image" Target="../media/image284.png"/><Relationship Id="rId59" Type="http://schemas.openxmlformats.org/officeDocument/2006/relationships/customXml" Target="../ink/ink284.xml"/><Relationship Id="rId103" Type="http://schemas.openxmlformats.org/officeDocument/2006/relationships/customXml" Target="../ink/ink306.xml"/><Relationship Id="rId108" Type="http://schemas.openxmlformats.org/officeDocument/2006/relationships/image" Target="../media/image319.png"/><Relationship Id="rId124" Type="http://schemas.openxmlformats.org/officeDocument/2006/relationships/image" Target="../media/image327.png"/><Relationship Id="rId129" Type="http://schemas.openxmlformats.org/officeDocument/2006/relationships/customXml" Target="../ink/ink319.xml"/><Relationship Id="rId54" Type="http://schemas.openxmlformats.org/officeDocument/2006/relationships/image" Target="../media/image292.png"/><Relationship Id="rId70" Type="http://schemas.openxmlformats.org/officeDocument/2006/relationships/image" Target="../media/image300.png"/><Relationship Id="rId75" Type="http://schemas.openxmlformats.org/officeDocument/2006/relationships/customXml" Target="../ink/ink292.xml"/><Relationship Id="rId91" Type="http://schemas.openxmlformats.org/officeDocument/2006/relationships/customXml" Target="../ink/ink300.xml"/><Relationship Id="rId96" Type="http://schemas.openxmlformats.org/officeDocument/2006/relationships/image" Target="../media/image313.png"/><Relationship Id="rId140" Type="http://schemas.openxmlformats.org/officeDocument/2006/relationships/image" Target="../media/image335.png"/><Relationship Id="rId145" Type="http://schemas.openxmlformats.org/officeDocument/2006/relationships/customXml" Target="../ink/ink327.xml"/><Relationship Id="rId161" Type="http://schemas.openxmlformats.org/officeDocument/2006/relationships/customXml" Target="../ink/ink335.xml"/><Relationship Id="rId166" Type="http://schemas.openxmlformats.org/officeDocument/2006/relationships/image" Target="../media/image348.png"/><Relationship Id="rId182" Type="http://schemas.openxmlformats.org/officeDocument/2006/relationships/image" Target="../media/image356.png"/><Relationship Id="rId187" Type="http://schemas.openxmlformats.org/officeDocument/2006/relationships/customXml" Target="../ink/ink348.xml"/><Relationship Id="rId217" Type="http://schemas.openxmlformats.org/officeDocument/2006/relationships/customXml" Target="../ink/ink3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8.png"/><Relationship Id="rId212" Type="http://schemas.openxmlformats.org/officeDocument/2006/relationships/image" Target="../media/image371.png"/><Relationship Id="rId233" Type="http://schemas.openxmlformats.org/officeDocument/2006/relationships/customXml" Target="../ink/ink371.xml"/><Relationship Id="rId238" Type="http://schemas.openxmlformats.org/officeDocument/2006/relationships/image" Target="../media/image384.png"/><Relationship Id="rId23" Type="http://schemas.openxmlformats.org/officeDocument/2006/relationships/customXml" Target="../ink/ink266.xml"/><Relationship Id="rId28" Type="http://schemas.openxmlformats.org/officeDocument/2006/relationships/image" Target="../media/image279.png"/><Relationship Id="rId49" Type="http://schemas.openxmlformats.org/officeDocument/2006/relationships/customXml" Target="../ink/ink279.xml"/><Relationship Id="rId114" Type="http://schemas.openxmlformats.org/officeDocument/2006/relationships/image" Target="../media/image322.png"/><Relationship Id="rId119" Type="http://schemas.openxmlformats.org/officeDocument/2006/relationships/customXml" Target="../ink/ink314.xml"/><Relationship Id="rId44" Type="http://schemas.openxmlformats.org/officeDocument/2006/relationships/image" Target="../media/image287.png"/><Relationship Id="rId60" Type="http://schemas.openxmlformats.org/officeDocument/2006/relationships/image" Target="../media/image295.png"/><Relationship Id="rId65" Type="http://schemas.openxmlformats.org/officeDocument/2006/relationships/customXml" Target="../ink/ink287.xml"/><Relationship Id="rId81" Type="http://schemas.openxmlformats.org/officeDocument/2006/relationships/customXml" Target="../ink/ink295.xml"/><Relationship Id="rId86" Type="http://schemas.openxmlformats.org/officeDocument/2006/relationships/image" Target="../media/image308.png"/><Relationship Id="rId130" Type="http://schemas.openxmlformats.org/officeDocument/2006/relationships/image" Target="../media/image330.png"/><Relationship Id="rId135" Type="http://schemas.openxmlformats.org/officeDocument/2006/relationships/customXml" Target="../ink/ink322.xml"/><Relationship Id="rId151" Type="http://schemas.openxmlformats.org/officeDocument/2006/relationships/customXml" Target="../ink/ink330.xml"/><Relationship Id="rId156" Type="http://schemas.openxmlformats.org/officeDocument/2006/relationships/image" Target="../media/image343.png"/><Relationship Id="rId177" Type="http://schemas.openxmlformats.org/officeDocument/2006/relationships/customXml" Target="../ink/ink343.xml"/><Relationship Id="rId198" Type="http://schemas.openxmlformats.org/officeDocument/2006/relationships/image" Target="../media/image364.png"/><Relationship Id="rId172" Type="http://schemas.openxmlformats.org/officeDocument/2006/relationships/image" Target="../media/image351.png"/><Relationship Id="rId193" Type="http://schemas.openxmlformats.org/officeDocument/2006/relationships/customXml" Target="../ink/ink351.xml"/><Relationship Id="rId202" Type="http://schemas.openxmlformats.org/officeDocument/2006/relationships/image" Target="../media/image366.png"/><Relationship Id="rId207" Type="http://schemas.openxmlformats.org/officeDocument/2006/relationships/customXml" Target="../ink/ink358.xml"/><Relationship Id="rId223" Type="http://schemas.openxmlformats.org/officeDocument/2006/relationships/customXml" Target="../ink/ink366.xml"/><Relationship Id="rId228" Type="http://schemas.openxmlformats.org/officeDocument/2006/relationships/image" Target="../media/image379.png"/><Relationship Id="rId13" Type="http://schemas.openxmlformats.org/officeDocument/2006/relationships/customXml" Target="../ink/ink261.xml"/><Relationship Id="rId18" Type="http://schemas.openxmlformats.org/officeDocument/2006/relationships/image" Target="../media/image274.png"/><Relationship Id="rId39" Type="http://schemas.openxmlformats.org/officeDocument/2006/relationships/customXml" Target="../ink/ink274.xml"/><Relationship Id="rId109" Type="http://schemas.openxmlformats.org/officeDocument/2006/relationships/customXml" Target="../ink/ink309.xml"/><Relationship Id="rId34" Type="http://schemas.openxmlformats.org/officeDocument/2006/relationships/image" Target="../media/image282.png"/><Relationship Id="rId50" Type="http://schemas.openxmlformats.org/officeDocument/2006/relationships/image" Target="../media/image290.png"/><Relationship Id="rId55" Type="http://schemas.openxmlformats.org/officeDocument/2006/relationships/customXml" Target="../ink/ink282.xml"/><Relationship Id="rId76" Type="http://schemas.openxmlformats.org/officeDocument/2006/relationships/image" Target="../media/image303.png"/><Relationship Id="rId97" Type="http://schemas.openxmlformats.org/officeDocument/2006/relationships/customXml" Target="../ink/ink303.xml"/><Relationship Id="rId104" Type="http://schemas.openxmlformats.org/officeDocument/2006/relationships/image" Target="../media/image317.png"/><Relationship Id="rId120" Type="http://schemas.openxmlformats.org/officeDocument/2006/relationships/image" Target="../media/image325.png"/><Relationship Id="rId125" Type="http://schemas.openxmlformats.org/officeDocument/2006/relationships/customXml" Target="../ink/ink317.xml"/><Relationship Id="rId141" Type="http://schemas.openxmlformats.org/officeDocument/2006/relationships/customXml" Target="../ink/ink325.xml"/><Relationship Id="rId146" Type="http://schemas.openxmlformats.org/officeDocument/2006/relationships/image" Target="../media/image338.png"/><Relationship Id="rId167" Type="http://schemas.openxmlformats.org/officeDocument/2006/relationships/customXml" Target="../ink/ink338.xml"/><Relationship Id="rId188" Type="http://schemas.openxmlformats.org/officeDocument/2006/relationships/image" Target="../media/image359.png"/><Relationship Id="rId7" Type="http://schemas.openxmlformats.org/officeDocument/2006/relationships/customXml" Target="../ink/ink258.xml"/><Relationship Id="rId71" Type="http://schemas.openxmlformats.org/officeDocument/2006/relationships/customXml" Target="../ink/ink290.xml"/><Relationship Id="rId92" Type="http://schemas.openxmlformats.org/officeDocument/2006/relationships/image" Target="../media/image311.png"/><Relationship Id="rId162" Type="http://schemas.openxmlformats.org/officeDocument/2006/relationships/image" Target="../media/image346.png"/><Relationship Id="rId183" Type="http://schemas.openxmlformats.org/officeDocument/2006/relationships/customXml" Target="../ink/ink346.xml"/><Relationship Id="rId213" Type="http://schemas.openxmlformats.org/officeDocument/2006/relationships/customXml" Target="../ink/ink361.xml"/><Relationship Id="rId218" Type="http://schemas.openxmlformats.org/officeDocument/2006/relationships/image" Target="../media/image374.png"/><Relationship Id="rId234" Type="http://schemas.openxmlformats.org/officeDocument/2006/relationships/image" Target="../media/image382.png"/><Relationship Id="rId239" Type="http://schemas.openxmlformats.org/officeDocument/2006/relationships/customXml" Target="../ink/ink374.xml"/><Relationship Id="rId2" Type="http://schemas.openxmlformats.org/officeDocument/2006/relationships/image" Target="../media/image143.png"/><Relationship Id="rId29" Type="http://schemas.openxmlformats.org/officeDocument/2006/relationships/customXml" Target="../ink/ink269.xml"/><Relationship Id="rId24" Type="http://schemas.openxmlformats.org/officeDocument/2006/relationships/image" Target="../media/image277.png"/><Relationship Id="rId40" Type="http://schemas.openxmlformats.org/officeDocument/2006/relationships/image" Target="../media/image285.png"/><Relationship Id="rId45" Type="http://schemas.openxmlformats.org/officeDocument/2006/relationships/customXml" Target="../ink/ink277.xml"/><Relationship Id="rId66" Type="http://schemas.openxmlformats.org/officeDocument/2006/relationships/image" Target="../media/image298.png"/><Relationship Id="rId87" Type="http://schemas.openxmlformats.org/officeDocument/2006/relationships/customXml" Target="../ink/ink298.xml"/><Relationship Id="rId110" Type="http://schemas.openxmlformats.org/officeDocument/2006/relationships/image" Target="../media/image320.png"/><Relationship Id="rId115" Type="http://schemas.openxmlformats.org/officeDocument/2006/relationships/customXml" Target="../ink/ink312.xml"/><Relationship Id="rId131" Type="http://schemas.openxmlformats.org/officeDocument/2006/relationships/customXml" Target="../ink/ink320.xml"/><Relationship Id="rId136" Type="http://schemas.openxmlformats.org/officeDocument/2006/relationships/image" Target="../media/image333.png"/><Relationship Id="rId157" Type="http://schemas.openxmlformats.org/officeDocument/2006/relationships/customXml" Target="../ink/ink333.xml"/><Relationship Id="rId178" Type="http://schemas.openxmlformats.org/officeDocument/2006/relationships/image" Target="../media/image354.png"/><Relationship Id="rId61" Type="http://schemas.openxmlformats.org/officeDocument/2006/relationships/customXml" Target="../ink/ink285.xml"/><Relationship Id="rId82" Type="http://schemas.openxmlformats.org/officeDocument/2006/relationships/image" Target="../media/image306.png"/><Relationship Id="rId152" Type="http://schemas.openxmlformats.org/officeDocument/2006/relationships/image" Target="../media/image341.png"/><Relationship Id="rId173" Type="http://schemas.openxmlformats.org/officeDocument/2006/relationships/customXml" Target="../ink/ink341.xml"/><Relationship Id="rId194" Type="http://schemas.openxmlformats.org/officeDocument/2006/relationships/image" Target="../media/image362.png"/><Relationship Id="rId199" Type="http://schemas.openxmlformats.org/officeDocument/2006/relationships/customXml" Target="../ink/ink354.xml"/><Relationship Id="rId203" Type="http://schemas.openxmlformats.org/officeDocument/2006/relationships/customXml" Target="../ink/ink356.xml"/><Relationship Id="rId208" Type="http://schemas.openxmlformats.org/officeDocument/2006/relationships/image" Target="../media/image369.png"/><Relationship Id="rId229" Type="http://schemas.openxmlformats.org/officeDocument/2006/relationships/customXml" Target="../ink/ink369.xml"/><Relationship Id="rId19" Type="http://schemas.openxmlformats.org/officeDocument/2006/relationships/customXml" Target="../ink/ink264.xml"/><Relationship Id="rId224" Type="http://schemas.openxmlformats.org/officeDocument/2006/relationships/image" Target="../media/image377.png"/><Relationship Id="rId240" Type="http://schemas.openxmlformats.org/officeDocument/2006/relationships/image" Target="../media/image385.png"/><Relationship Id="rId14" Type="http://schemas.openxmlformats.org/officeDocument/2006/relationships/image" Target="../media/image272.png"/><Relationship Id="rId30" Type="http://schemas.openxmlformats.org/officeDocument/2006/relationships/image" Target="../media/image280.png"/><Relationship Id="rId35" Type="http://schemas.openxmlformats.org/officeDocument/2006/relationships/customXml" Target="../ink/ink272.xml"/><Relationship Id="rId56" Type="http://schemas.openxmlformats.org/officeDocument/2006/relationships/image" Target="../media/image293.png"/><Relationship Id="rId77" Type="http://schemas.openxmlformats.org/officeDocument/2006/relationships/customXml" Target="../ink/ink293.xml"/><Relationship Id="rId100" Type="http://schemas.openxmlformats.org/officeDocument/2006/relationships/image" Target="../media/image315.png"/><Relationship Id="rId105" Type="http://schemas.openxmlformats.org/officeDocument/2006/relationships/customXml" Target="../ink/ink307.xml"/><Relationship Id="rId126" Type="http://schemas.openxmlformats.org/officeDocument/2006/relationships/image" Target="../media/image328.png"/><Relationship Id="rId147" Type="http://schemas.openxmlformats.org/officeDocument/2006/relationships/customXml" Target="../ink/ink328.xml"/><Relationship Id="rId168" Type="http://schemas.openxmlformats.org/officeDocument/2006/relationships/image" Target="../media/image349.png"/><Relationship Id="rId8" Type="http://schemas.openxmlformats.org/officeDocument/2006/relationships/image" Target="../media/image269.png"/><Relationship Id="rId51" Type="http://schemas.openxmlformats.org/officeDocument/2006/relationships/customXml" Target="../ink/ink280.xml"/><Relationship Id="rId72" Type="http://schemas.openxmlformats.org/officeDocument/2006/relationships/image" Target="../media/image301.png"/><Relationship Id="rId93" Type="http://schemas.openxmlformats.org/officeDocument/2006/relationships/customXml" Target="../ink/ink301.xml"/><Relationship Id="rId98" Type="http://schemas.openxmlformats.org/officeDocument/2006/relationships/image" Target="../media/image314.png"/><Relationship Id="rId121" Type="http://schemas.openxmlformats.org/officeDocument/2006/relationships/customXml" Target="../ink/ink315.xml"/><Relationship Id="rId142" Type="http://schemas.openxmlformats.org/officeDocument/2006/relationships/image" Target="../media/image336.png"/><Relationship Id="rId163" Type="http://schemas.openxmlformats.org/officeDocument/2006/relationships/customXml" Target="../ink/ink336.xml"/><Relationship Id="rId184" Type="http://schemas.openxmlformats.org/officeDocument/2006/relationships/image" Target="../media/image357.png"/><Relationship Id="rId189" Type="http://schemas.openxmlformats.org/officeDocument/2006/relationships/customXml" Target="../ink/ink349.xml"/><Relationship Id="rId219" Type="http://schemas.openxmlformats.org/officeDocument/2006/relationships/customXml" Target="../ink/ink364.xml"/><Relationship Id="rId3" Type="http://schemas.openxmlformats.org/officeDocument/2006/relationships/image" Target="../media/image267.png"/><Relationship Id="rId214" Type="http://schemas.openxmlformats.org/officeDocument/2006/relationships/image" Target="../media/image372.png"/><Relationship Id="rId230" Type="http://schemas.openxmlformats.org/officeDocument/2006/relationships/image" Target="../media/image380.png"/><Relationship Id="rId235" Type="http://schemas.openxmlformats.org/officeDocument/2006/relationships/customXml" Target="../ink/ink372.xml"/><Relationship Id="rId25" Type="http://schemas.openxmlformats.org/officeDocument/2006/relationships/customXml" Target="../ink/ink267.xml"/><Relationship Id="rId46" Type="http://schemas.openxmlformats.org/officeDocument/2006/relationships/image" Target="../media/image288.png"/><Relationship Id="rId67" Type="http://schemas.openxmlformats.org/officeDocument/2006/relationships/customXml" Target="../ink/ink288.xml"/><Relationship Id="rId116" Type="http://schemas.openxmlformats.org/officeDocument/2006/relationships/image" Target="../media/image323.png"/><Relationship Id="rId137" Type="http://schemas.openxmlformats.org/officeDocument/2006/relationships/customXml" Target="../ink/ink323.xml"/><Relationship Id="rId158" Type="http://schemas.openxmlformats.org/officeDocument/2006/relationships/image" Target="../media/image344.png"/><Relationship Id="rId20" Type="http://schemas.openxmlformats.org/officeDocument/2006/relationships/image" Target="../media/image275.png"/><Relationship Id="rId41" Type="http://schemas.openxmlformats.org/officeDocument/2006/relationships/customXml" Target="../ink/ink275.xml"/><Relationship Id="rId62" Type="http://schemas.openxmlformats.org/officeDocument/2006/relationships/image" Target="../media/image296.png"/><Relationship Id="rId83" Type="http://schemas.openxmlformats.org/officeDocument/2006/relationships/customXml" Target="../ink/ink296.xml"/><Relationship Id="rId88" Type="http://schemas.openxmlformats.org/officeDocument/2006/relationships/image" Target="../media/image309.png"/><Relationship Id="rId111" Type="http://schemas.openxmlformats.org/officeDocument/2006/relationships/customXml" Target="../ink/ink310.xml"/><Relationship Id="rId132" Type="http://schemas.openxmlformats.org/officeDocument/2006/relationships/image" Target="../media/image331.png"/><Relationship Id="rId153" Type="http://schemas.openxmlformats.org/officeDocument/2006/relationships/customXml" Target="../ink/ink331.xml"/><Relationship Id="rId174" Type="http://schemas.openxmlformats.org/officeDocument/2006/relationships/image" Target="../media/image352.png"/><Relationship Id="rId179" Type="http://schemas.openxmlformats.org/officeDocument/2006/relationships/customXml" Target="../ink/ink344.xml"/><Relationship Id="rId195" Type="http://schemas.openxmlformats.org/officeDocument/2006/relationships/customXml" Target="../ink/ink352.xml"/><Relationship Id="rId209" Type="http://schemas.openxmlformats.org/officeDocument/2006/relationships/customXml" Target="../ink/ink359.xml"/><Relationship Id="rId190" Type="http://schemas.openxmlformats.org/officeDocument/2006/relationships/image" Target="../media/image360.png"/><Relationship Id="rId204" Type="http://schemas.openxmlformats.org/officeDocument/2006/relationships/image" Target="../media/image367.png"/><Relationship Id="rId220" Type="http://schemas.openxmlformats.org/officeDocument/2006/relationships/image" Target="../media/image375.png"/><Relationship Id="rId225" Type="http://schemas.openxmlformats.org/officeDocument/2006/relationships/customXml" Target="../ink/ink367.xml"/><Relationship Id="rId15" Type="http://schemas.openxmlformats.org/officeDocument/2006/relationships/customXml" Target="../ink/ink262.xml"/><Relationship Id="rId36" Type="http://schemas.openxmlformats.org/officeDocument/2006/relationships/image" Target="../media/image283.png"/><Relationship Id="rId57" Type="http://schemas.openxmlformats.org/officeDocument/2006/relationships/customXml" Target="../ink/ink283.xml"/><Relationship Id="rId106" Type="http://schemas.openxmlformats.org/officeDocument/2006/relationships/image" Target="../media/image318.png"/><Relationship Id="rId127" Type="http://schemas.openxmlformats.org/officeDocument/2006/relationships/customXml" Target="../ink/ink318.xml"/><Relationship Id="rId10" Type="http://schemas.openxmlformats.org/officeDocument/2006/relationships/image" Target="../media/image270.png"/><Relationship Id="rId31" Type="http://schemas.openxmlformats.org/officeDocument/2006/relationships/customXml" Target="../ink/ink270.xml"/><Relationship Id="rId52" Type="http://schemas.openxmlformats.org/officeDocument/2006/relationships/image" Target="../media/image291.png"/><Relationship Id="rId73" Type="http://schemas.openxmlformats.org/officeDocument/2006/relationships/customXml" Target="../ink/ink291.xml"/><Relationship Id="rId78" Type="http://schemas.openxmlformats.org/officeDocument/2006/relationships/image" Target="../media/image304.png"/><Relationship Id="rId94" Type="http://schemas.openxmlformats.org/officeDocument/2006/relationships/image" Target="../media/image312.png"/><Relationship Id="rId99" Type="http://schemas.openxmlformats.org/officeDocument/2006/relationships/customXml" Target="../ink/ink304.xml"/><Relationship Id="rId101" Type="http://schemas.openxmlformats.org/officeDocument/2006/relationships/customXml" Target="../ink/ink305.xml"/><Relationship Id="rId122" Type="http://schemas.openxmlformats.org/officeDocument/2006/relationships/image" Target="../media/image326.png"/><Relationship Id="rId143" Type="http://schemas.openxmlformats.org/officeDocument/2006/relationships/customXml" Target="../ink/ink326.xml"/><Relationship Id="rId148" Type="http://schemas.openxmlformats.org/officeDocument/2006/relationships/image" Target="../media/image339.png"/><Relationship Id="rId164" Type="http://schemas.openxmlformats.org/officeDocument/2006/relationships/image" Target="../media/image347.png"/><Relationship Id="rId169" Type="http://schemas.openxmlformats.org/officeDocument/2006/relationships/customXml" Target="../ink/ink339.xml"/><Relationship Id="rId185" Type="http://schemas.openxmlformats.org/officeDocument/2006/relationships/customXml" Target="../ink/ink347.xml"/><Relationship Id="rId4" Type="http://schemas.openxmlformats.org/officeDocument/2006/relationships/image" Target="../media/image720.png"/><Relationship Id="rId9" Type="http://schemas.openxmlformats.org/officeDocument/2006/relationships/customXml" Target="../ink/ink259.xml"/><Relationship Id="rId180" Type="http://schemas.openxmlformats.org/officeDocument/2006/relationships/image" Target="../media/image355.png"/><Relationship Id="rId210" Type="http://schemas.openxmlformats.org/officeDocument/2006/relationships/image" Target="../media/image370.png"/><Relationship Id="rId215" Type="http://schemas.openxmlformats.org/officeDocument/2006/relationships/customXml" Target="../ink/ink362.xml"/><Relationship Id="rId236" Type="http://schemas.openxmlformats.org/officeDocument/2006/relationships/image" Target="../media/image383.png"/><Relationship Id="rId26" Type="http://schemas.openxmlformats.org/officeDocument/2006/relationships/image" Target="../media/image278.png"/><Relationship Id="rId231" Type="http://schemas.openxmlformats.org/officeDocument/2006/relationships/customXml" Target="../ink/ink370.xml"/><Relationship Id="rId47" Type="http://schemas.openxmlformats.org/officeDocument/2006/relationships/customXml" Target="../ink/ink278.xml"/><Relationship Id="rId68" Type="http://schemas.openxmlformats.org/officeDocument/2006/relationships/image" Target="../media/image299.png"/><Relationship Id="rId89" Type="http://schemas.openxmlformats.org/officeDocument/2006/relationships/customXml" Target="../ink/ink299.xml"/><Relationship Id="rId112" Type="http://schemas.openxmlformats.org/officeDocument/2006/relationships/image" Target="../media/image321.png"/><Relationship Id="rId133" Type="http://schemas.openxmlformats.org/officeDocument/2006/relationships/customXml" Target="../ink/ink321.xml"/><Relationship Id="rId154" Type="http://schemas.openxmlformats.org/officeDocument/2006/relationships/image" Target="../media/image342.png"/><Relationship Id="rId175" Type="http://schemas.openxmlformats.org/officeDocument/2006/relationships/customXml" Target="../ink/ink342.xml"/><Relationship Id="rId196" Type="http://schemas.openxmlformats.org/officeDocument/2006/relationships/image" Target="../media/image363.png"/><Relationship Id="rId200" Type="http://schemas.openxmlformats.org/officeDocument/2006/relationships/image" Target="../media/image365.png"/><Relationship Id="rId16" Type="http://schemas.openxmlformats.org/officeDocument/2006/relationships/image" Target="../media/image273.png"/><Relationship Id="rId221" Type="http://schemas.openxmlformats.org/officeDocument/2006/relationships/customXml" Target="../ink/ink365.xml"/><Relationship Id="rId37" Type="http://schemas.openxmlformats.org/officeDocument/2006/relationships/customXml" Target="../ink/ink273.xml"/><Relationship Id="rId58" Type="http://schemas.openxmlformats.org/officeDocument/2006/relationships/image" Target="../media/image294.png"/><Relationship Id="rId79" Type="http://schemas.openxmlformats.org/officeDocument/2006/relationships/customXml" Target="../ink/ink294.xml"/><Relationship Id="rId102" Type="http://schemas.openxmlformats.org/officeDocument/2006/relationships/image" Target="../media/image316.png"/><Relationship Id="rId123" Type="http://schemas.openxmlformats.org/officeDocument/2006/relationships/customXml" Target="../ink/ink316.xml"/><Relationship Id="rId144" Type="http://schemas.openxmlformats.org/officeDocument/2006/relationships/image" Target="../media/image337.png"/><Relationship Id="rId90" Type="http://schemas.openxmlformats.org/officeDocument/2006/relationships/image" Target="../media/image310.png"/><Relationship Id="rId165" Type="http://schemas.openxmlformats.org/officeDocument/2006/relationships/customXml" Target="../ink/ink337.xml"/><Relationship Id="rId186" Type="http://schemas.openxmlformats.org/officeDocument/2006/relationships/image" Target="../media/image358.png"/><Relationship Id="rId211" Type="http://schemas.openxmlformats.org/officeDocument/2006/relationships/customXml" Target="../ink/ink360.xml"/><Relationship Id="rId232" Type="http://schemas.openxmlformats.org/officeDocument/2006/relationships/image" Target="../media/image381.png"/><Relationship Id="rId27" Type="http://schemas.openxmlformats.org/officeDocument/2006/relationships/customXml" Target="../ink/ink268.xml"/><Relationship Id="rId48" Type="http://schemas.openxmlformats.org/officeDocument/2006/relationships/image" Target="../media/image289.png"/><Relationship Id="rId69" Type="http://schemas.openxmlformats.org/officeDocument/2006/relationships/customXml" Target="../ink/ink289.xml"/><Relationship Id="rId113" Type="http://schemas.openxmlformats.org/officeDocument/2006/relationships/customXml" Target="../ink/ink311.xml"/><Relationship Id="rId134" Type="http://schemas.openxmlformats.org/officeDocument/2006/relationships/image" Target="../media/image332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40.png"/><Relationship Id="rId21" Type="http://schemas.openxmlformats.org/officeDocument/2006/relationships/image" Target="../media/image396.png"/><Relationship Id="rId42" Type="http://schemas.openxmlformats.org/officeDocument/2006/relationships/customXml" Target="../ink/ink394.xml"/><Relationship Id="rId63" Type="http://schemas.openxmlformats.org/officeDocument/2006/relationships/image" Target="../media/image417.png"/><Relationship Id="rId84" Type="http://schemas.openxmlformats.org/officeDocument/2006/relationships/customXml" Target="../ink/ink415.xml"/><Relationship Id="rId138" Type="http://schemas.openxmlformats.org/officeDocument/2006/relationships/customXml" Target="../ink/ink446.xml"/><Relationship Id="rId159" Type="http://schemas.openxmlformats.org/officeDocument/2006/relationships/image" Target="../media/image461.png"/><Relationship Id="rId170" Type="http://schemas.openxmlformats.org/officeDocument/2006/relationships/customXml" Target="../ink/ink462.xml"/><Relationship Id="rId191" Type="http://schemas.openxmlformats.org/officeDocument/2006/relationships/image" Target="../media/image477.png"/><Relationship Id="rId205" Type="http://schemas.openxmlformats.org/officeDocument/2006/relationships/image" Target="../media/image484.png"/><Relationship Id="rId226" Type="http://schemas.openxmlformats.org/officeDocument/2006/relationships/customXml" Target="../ink/ink490.xml"/><Relationship Id="rId247" Type="http://schemas.openxmlformats.org/officeDocument/2006/relationships/image" Target="../media/image505.png"/><Relationship Id="rId107" Type="http://schemas.openxmlformats.org/officeDocument/2006/relationships/image" Target="../media/image437.png"/><Relationship Id="rId11" Type="http://schemas.openxmlformats.org/officeDocument/2006/relationships/image" Target="../media/image391.png"/><Relationship Id="rId32" Type="http://schemas.openxmlformats.org/officeDocument/2006/relationships/customXml" Target="../ink/ink389.xml"/><Relationship Id="rId53" Type="http://schemas.openxmlformats.org/officeDocument/2006/relationships/image" Target="../media/image412.png"/><Relationship Id="rId74" Type="http://schemas.openxmlformats.org/officeDocument/2006/relationships/customXml" Target="../ink/ink410.xml"/><Relationship Id="rId128" Type="http://schemas.openxmlformats.org/officeDocument/2006/relationships/customXml" Target="../ink/ink441.xml"/><Relationship Id="rId149" Type="http://schemas.openxmlformats.org/officeDocument/2006/relationships/image" Target="../media/image456.png"/><Relationship Id="rId5" Type="http://schemas.openxmlformats.org/officeDocument/2006/relationships/image" Target="../media/image388.png"/><Relationship Id="rId95" Type="http://schemas.openxmlformats.org/officeDocument/2006/relationships/image" Target="../media/image433.png"/><Relationship Id="rId160" Type="http://schemas.openxmlformats.org/officeDocument/2006/relationships/customXml" Target="../ink/ink457.xml"/><Relationship Id="rId181" Type="http://schemas.openxmlformats.org/officeDocument/2006/relationships/image" Target="../media/image472.png"/><Relationship Id="rId216" Type="http://schemas.openxmlformats.org/officeDocument/2006/relationships/customXml" Target="../ink/ink485.xml"/><Relationship Id="rId237" Type="http://schemas.openxmlformats.org/officeDocument/2006/relationships/image" Target="../media/image500.png"/><Relationship Id="rId258" Type="http://schemas.openxmlformats.org/officeDocument/2006/relationships/customXml" Target="../ink/ink506.xml"/><Relationship Id="rId22" Type="http://schemas.openxmlformats.org/officeDocument/2006/relationships/customXml" Target="../ink/ink384.xml"/><Relationship Id="rId43" Type="http://schemas.openxmlformats.org/officeDocument/2006/relationships/image" Target="../media/image407.png"/><Relationship Id="rId64" Type="http://schemas.openxmlformats.org/officeDocument/2006/relationships/customXml" Target="../ink/ink405.xml"/><Relationship Id="rId118" Type="http://schemas.openxmlformats.org/officeDocument/2006/relationships/customXml" Target="../ink/ink436.xml"/><Relationship Id="rId139" Type="http://schemas.openxmlformats.org/officeDocument/2006/relationships/image" Target="../media/image451.png"/><Relationship Id="rId85" Type="http://schemas.openxmlformats.org/officeDocument/2006/relationships/image" Target="../media/image428.png"/><Relationship Id="rId150" Type="http://schemas.openxmlformats.org/officeDocument/2006/relationships/customXml" Target="../ink/ink452.xml"/><Relationship Id="rId171" Type="http://schemas.openxmlformats.org/officeDocument/2006/relationships/image" Target="../media/image467.png"/><Relationship Id="rId192" Type="http://schemas.openxmlformats.org/officeDocument/2006/relationships/customXml" Target="../ink/ink473.xml"/><Relationship Id="rId206" Type="http://schemas.openxmlformats.org/officeDocument/2006/relationships/customXml" Target="../ink/ink480.xml"/><Relationship Id="rId227" Type="http://schemas.openxmlformats.org/officeDocument/2006/relationships/image" Target="../media/image495.png"/><Relationship Id="rId248" Type="http://schemas.openxmlformats.org/officeDocument/2006/relationships/customXml" Target="../ink/ink501.xml"/><Relationship Id="rId12" Type="http://schemas.openxmlformats.org/officeDocument/2006/relationships/customXml" Target="../ink/ink379.xml"/><Relationship Id="rId33" Type="http://schemas.openxmlformats.org/officeDocument/2006/relationships/image" Target="../media/image402.png"/><Relationship Id="rId108" Type="http://schemas.openxmlformats.org/officeDocument/2006/relationships/customXml" Target="../ink/ink429.xml"/><Relationship Id="rId129" Type="http://schemas.openxmlformats.org/officeDocument/2006/relationships/image" Target="../media/image446.png"/><Relationship Id="rId54" Type="http://schemas.openxmlformats.org/officeDocument/2006/relationships/customXml" Target="../ink/ink400.xml"/><Relationship Id="rId75" Type="http://schemas.openxmlformats.org/officeDocument/2006/relationships/image" Target="../media/image423.png"/><Relationship Id="rId96" Type="http://schemas.openxmlformats.org/officeDocument/2006/relationships/customXml" Target="../ink/ink421.xml"/><Relationship Id="rId140" Type="http://schemas.openxmlformats.org/officeDocument/2006/relationships/customXml" Target="../ink/ink447.xml"/><Relationship Id="rId161" Type="http://schemas.openxmlformats.org/officeDocument/2006/relationships/image" Target="../media/image462.png"/><Relationship Id="rId182" Type="http://schemas.openxmlformats.org/officeDocument/2006/relationships/customXml" Target="../ink/ink468.xml"/><Relationship Id="rId217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76.xml"/><Relationship Id="rId212" Type="http://schemas.openxmlformats.org/officeDocument/2006/relationships/customXml" Target="../ink/ink483.xml"/><Relationship Id="rId233" Type="http://schemas.openxmlformats.org/officeDocument/2006/relationships/image" Target="../media/image498.png"/><Relationship Id="rId238" Type="http://schemas.openxmlformats.org/officeDocument/2006/relationships/customXml" Target="../ink/ink496.xml"/><Relationship Id="rId254" Type="http://schemas.openxmlformats.org/officeDocument/2006/relationships/customXml" Target="../ink/ink504.xml"/><Relationship Id="rId259" Type="http://schemas.openxmlformats.org/officeDocument/2006/relationships/image" Target="../media/image511.png"/><Relationship Id="rId23" Type="http://schemas.openxmlformats.org/officeDocument/2006/relationships/image" Target="../media/image397.png"/><Relationship Id="rId28" Type="http://schemas.openxmlformats.org/officeDocument/2006/relationships/customXml" Target="../ink/ink387.xml"/><Relationship Id="rId49" Type="http://schemas.openxmlformats.org/officeDocument/2006/relationships/image" Target="../media/image410.png"/><Relationship Id="rId114" Type="http://schemas.openxmlformats.org/officeDocument/2006/relationships/customXml" Target="../ink/ink433.xml"/><Relationship Id="rId119" Type="http://schemas.openxmlformats.org/officeDocument/2006/relationships/image" Target="../media/image441.png"/><Relationship Id="rId44" Type="http://schemas.openxmlformats.org/officeDocument/2006/relationships/customXml" Target="../ink/ink395.xml"/><Relationship Id="rId60" Type="http://schemas.openxmlformats.org/officeDocument/2006/relationships/customXml" Target="../ink/ink403.xml"/><Relationship Id="rId65" Type="http://schemas.openxmlformats.org/officeDocument/2006/relationships/image" Target="../media/image418.png"/><Relationship Id="rId81" Type="http://schemas.openxmlformats.org/officeDocument/2006/relationships/image" Target="../media/image426.png"/><Relationship Id="rId86" Type="http://schemas.openxmlformats.org/officeDocument/2006/relationships/customXml" Target="../ink/ink416.xml"/><Relationship Id="rId130" Type="http://schemas.openxmlformats.org/officeDocument/2006/relationships/customXml" Target="../ink/ink442.xml"/><Relationship Id="rId135" Type="http://schemas.openxmlformats.org/officeDocument/2006/relationships/image" Target="../media/image449.png"/><Relationship Id="rId151" Type="http://schemas.openxmlformats.org/officeDocument/2006/relationships/image" Target="../media/image457.png"/><Relationship Id="rId156" Type="http://schemas.openxmlformats.org/officeDocument/2006/relationships/customXml" Target="../ink/ink455.xml"/><Relationship Id="rId177" Type="http://schemas.openxmlformats.org/officeDocument/2006/relationships/image" Target="../media/image470.png"/><Relationship Id="rId198" Type="http://schemas.openxmlformats.org/officeDocument/2006/relationships/customXml" Target="../ink/ink476.xml"/><Relationship Id="rId172" Type="http://schemas.openxmlformats.org/officeDocument/2006/relationships/customXml" Target="../ink/ink463.xml"/><Relationship Id="rId193" Type="http://schemas.openxmlformats.org/officeDocument/2006/relationships/image" Target="../media/image478.png"/><Relationship Id="rId202" Type="http://schemas.openxmlformats.org/officeDocument/2006/relationships/customXml" Target="../ink/ink478.xml"/><Relationship Id="rId207" Type="http://schemas.openxmlformats.org/officeDocument/2006/relationships/image" Target="../media/image485.png"/><Relationship Id="rId223" Type="http://schemas.openxmlformats.org/officeDocument/2006/relationships/image" Target="../media/image493.png"/><Relationship Id="rId228" Type="http://schemas.openxmlformats.org/officeDocument/2006/relationships/customXml" Target="../ink/ink491.xml"/><Relationship Id="rId244" Type="http://schemas.openxmlformats.org/officeDocument/2006/relationships/customXml" Target="../ink/ink499.xml"/><Relationship Id="rId249" Type="http://schemas.openxmlformats.org/officeDocument/2006/relationships/image" Target="../media/image506.png"/><Relationship Id="rId13" Type="http://schemas.openxmlformats.org/officeDocument/2006/relationships/image" Target="../media/image392.png"/><Relationship Id="rId18" Type="http://schemas.openxmlformats.org/officeDocument/2006/relationships/customXml" Target="../ink/ink382.xml"/><Relationship Id="rId39" Type="http://schemas.openxmlformats.org/officeDocument/2006/relationships/image" Target="../media/image405.png"/><Relationship Id="rId109" Type="http://schemas.openxmlformats.org/officeDocument/2006/relationships/image" Target="../media/image438.png"/><Relationship Id="rId260" Type="http://schemas.openxmlformats.org/officeDocument/2006/relationships/customXml" Target="../ink/ink507.xml"/><Relationship Id="rId34" Type="http://schemas.openxmlformats.org/officeDocument/2006/relationships/customXml" Target="../ink/ink390.xml"/><Relationship Id="rId50" Type="http://schemas.openxmlformats.org/officeDocument/2006/relationships/customXml" Target="../ink/ink398.xml"/><Relationship Id="rId55" Type="http://schemas.openxmlformats.org/officeDocument/2006/relationships/image" Target="../media/image413.png"/><Relationship Id="rId76" Type="http://schemas.openxmlformats.org/officeDocument/2006/relationships/customXml" Target="../ink/ink411.xml"/><Relationship Id="rId97" Type="http://schemas.openxmlformats.org/officeDocument/2006/relationships/image" Target="../media/image434.png"/><Relationship Id="rId104" Type="http://schemas.openxmlformats.org/officeDocument/2006/relationships/customXml" Target="../ink/ink427.xml"/><Relationship Id="rId120" Type="http://schemas.openxmlformats.org/officeDocument/2006/relationships/customXml" Target="../ink/ink437.xml"/><Relationship Id="rId125" Type="http://schemas.openxmlformats.org/officeDocument/2006/relationships/image" Target="../media/image444.png"/><Relationship Id="rId141" Type="http://schemas.openxmlformats.org/officeDocument/2006/relationships/image" Target="../media/image452.png"/><Relationship Id="rId146" Type="http://schemas.openxmlformats.org/officeDocument/2006/relationships/customXml" Target="../ink/ink450.xml"/><Relationship Id="rId167" Type="http://schemas.openxmlformats.org/officeDocument/2006/relationships/image" Target="../media/image465.png"/><Relationship Id="rId188" Type="http://schemas.openxmlformats.org/officeDocument/2006/relationships/customXml" Target="../ink/ink471.xml"/><Relationship Id="rId7" Type="http://schemas.openxmlformats.org/officeDocument/2006/relationships/image" Target="../media/image389.png"/><Relationship Id="rId71" Type="http://schemas.openxmlformats.org/officeDocument/2006/relationships/image" Target="../media/image421.png"/><Relationship Id="rId92" Type="http://schemas.openxmlformats.org/officeDocument/2006/relationships/customXml" Target="../ink/ink419.xml"/><Relationship Id="rId162" Type="http://schemas.openxmlformats.org/officeDocument/2006/relationships/customXml" Target="../ink/ink458.xml"/><Relationship Id="rId183" Type="http://schemas.openxmlformats.org/officeDocument/2006/relationships/image" Target="../media/image473.png"/><Relationship Id="rId213" Type="http://schemas.openxmlformats.org/officeDocument/2006/relationships/image" Target="../media/image488.png"/><Relationship Id="rId218" Type="http://schemas.openxmlformats.org/officeDocument/2006/relationships/customXml" Target="../ink/ink486.xml"/><Relationship Id="rId234" Type="http://schemas.openxmlformats.org/officeDocument/2006/relationships/customXml" Target="../ink/ink494.xml"/><Relationship Id="rId239" Type="http://schemas.openxmlformats.org/officeDocument/2006/relationships/image" Target="../media/image501.png"/><Relationship Id="rId2" Type="http://schemas.openxmlformats.org/officeDocument/2006/relationships/image" Target="../media/image386.png"/><Relationship Id="rId29" Type="http://schemas.openxmlformats.org/officeDocument/2006/relationships/image" Target="../media/image400.png"/><Relationship Id="rId250" Type="http://schemas.openxmlformats.org/officeDocument/2006/relationships/customXml" Target="../ink/ink502.xml"/><Relationship Id="rId255" Type="http://schemas.openxmlformats.org/officeDocument/2006/relationships/image" Target="../media/image509.png"/><Relationship Id="rId24" Type="http://schemas.openxmlformats.org/officeDocument/2006/relationships/customXml" Target="../ink/ink385.xml"/><Relationship Id="rId40" Type="http://schemas.openxmlformats.org/officeDocument/2006/relationships/customXml" Target="../ink/ink393.xml"/><Relationship Id="rId45" Type="http://schemas.openxmlformats.org/officeDocument/2006/relationships/image" Target="../media/image408.png"/><Relationship Id="rId66" Type="http://schemas.openxmlformats.org/officeDocument/2006/relationships/customXml" Target="../ink/ink406.xml"/><Relationship Id="rId87" Type="http://schemas.openxmlformats.org/officeDocument/2006/relationships/image" Target="../media/image429.png"/><Relationship Id="rId110" Type="http://schemas.openxmlformats.org/officeDocument/2006/relationships/customXml" Target="../ink/ink430.xml"/><Relationship Id="rId115" Type="http://schemas.openxmlformats.org/officeDocument/2006/relationships/customXml" Target="../ink/ink434.xml"/><Relationship Id="rId131" Type="http://schemas.openxmlformats.org/officeDocument/2006/relationships/image" Target="../media/image447.png"/><Relationship Id="rId136" Type="http://schemas.openxmlformats.org/officeDocument/2006/relationships/customXml" Target="../ink/ink445.xml"/><Relationship Id="rId157" Type="http://schemas.openxmlformats.org/officeDocument/2006/relationships/image" Target="../media/image460.png"/><Relationship Id="rId178" Type="http://schemas.openxmlformats.org/officeDocument/2006/relationships/customXml" Target="../ink/ink466.xml"/><Relationship Id="rId61" Type="http://schemas.openxmlformats.org/officeDocument/2006/relationships/image" Target="../media/image416.png"/><Relationship Id="rId82" Type="http://schemas.openxmlformats.org/officeDocument/2006/relationships/customXml" Target="../ink/ink414.xml"/><Relationship Id="rId152" Type="http://schemas.openxmlformats.org/officeDocument/2006/relationships/customXml" Target="../ink/ink453.xml"/><Relationship Id="rId173" Type="http://schemas.openxmlformats.org/officeDocument/2006/relationships/image" Target="../media/image468.png"/><Relationship Id="rId194" Type="http://schemas.openxmlformats.org/officeDocument/2006/relationships/customXml" Target="../ink/ink474.xml"/><Relationship Id="rId199" Type="http://schemas.openxmlformats.org/officeDocument/2006/relationships/image" Target="../media/image481.png"/><Relationship Id="rId203" Type="http://schemas.openxmlformats.org/officeDocument/2006/relationships/image" Target="../media/image483.png"/><Relationship Id="rId208" Type="http://schemas.openxmlformats.org/officeDocument/2006/relationships/customXml" Target="../ink/ink481.xml"/><Relationship Id="rId229" Type="http://schemas.openxmlformats.org/officeDocument/2006/relationships/image" Target="../media/image496.png"/><Relationship Id="rId19" Type="http://schemas.openxmlformats.org/officeDocument/2006/relationships/image" Target="../media/image395.png"/><Relationship Id="rId224" Type="http://schemas.openxmlformats.org/officeDocument/2006/relationships/customXml" Target="../ink/ink489.xml"/><Relationship Id="rId240" Type="http://schemas.openxmlformats.org/officeDocument/2006/relationships/customXml" Target="../ink/ink497.xml"/><Relationship Id="rId245" Type="http://schemas.openxmlformats.org/officeDocument/2006/relationships/image" Target="../media/image504.png"/><Relationship Id="rId261" Type="http://schemas.openxmlformats.org/officeDocument/2006/relationships/image" Target="../media/image512.png"/><Relationship Id="rId14" Type="http://schemas.openxmlformats.org/officeDocument/2006/relationships/customXml" Target="../ink/ink380.xml"/><Relationship Id="rId30" Type="http://schemas.openxmlformats.org/officeDocument/2006/relationships/customXml" Target="../ink/ink388.xml"/><Relationship Id="rId35" Type="http://schemas.openxmlformats.org/officeDocument/2006/relationships/image" Target="../media/image403.png"/><Relationship Id="rId56" Type="http://schemas.openxmlformats.org/officeDocument/2006/relationships/customXml" Target="../ink/ink401.xml"/><Relationship Id="rId77" Type="http://schemas.openxmlformats.org/officeDocument/2006/relationships/image" Target="../media/image424.png"/><Relationship Id="rId100" Type="http://schemas.openxmlformats.org/officeDocument/2006/relationships/customXml" Target="../ink/ink423.xml"/><Relationship Id="rId105" Type="http://schemas.openxmlformats.org/officeDocument/2006/relationships/image" Target="../media/image436.png"/><Relationship Id="rId126" Type="http://schemas.openxmlformats.org/officeDocument/2006/relationships/customXml" Target="../ink/ink440.xml"/><Relationship Id="rId147" Type="http://schemas.openxmlformats.org/officeDocument/2006/relationships/image" Target="../media/image455.png"/><Relationship Id="rId168" Type="http://schemas.openxmlformats.org/officeDocument/2006/relationships/customXml" Target="../ink/ink461.xml"/><Relationship Id="rId8" Type="http://schemas.openxmlformats.org/officeDocument/2006/relationships/customXml" Target="../ink/ink377.xml"/><Relationship Id="rId51" Type="http://schemas.openxmlformats.org/officeDocument/2006/relationships/image" Target="../media/image411.png"/><Relationship Id="rId72" Type="http://schemas.openxmlformats.org/officeDocument/2006/relationships/customXml" Target="../ink/ink409.xml"/><Relationship Id="rId93" Type="http://schemas.openxmlformats.org/officeDocument/2006/relationships/image" Target="../media/image432.png"/><Relationship Id="rId98" Type="http://schemas.openxmlformats.org/officeDocument/2006/relationships/customXml" Target="../ink/ink422.xml"/><Relationship Id="rId121" Type="http://schemas.openxmlformats.org/officeDocument/2006/relationships/image" Target="../media/image442.png"/><Relationship Id="rId142" Type="http://schemas.openxmlformats.org/officeDocument/2006/relationships/customXml" Target="../ink/ink448.xml"/><Relationship Id="rId163" Type="http://schemas.openxmlformats.org/officeDocument/2006/relationships/image" Target="../media/image463.png"/><Relationship Id="rId184" Type="http://schemas.openxmlformats.org/officeDocument/2006/relationships/customXml" Target="../ink/ink469.xml"/><Relationship Id="rId189" Type="http://schemas.openxmlformats.org/officeDocument/2006/relationships/image" Target="../media/image476.png"/><Relationship Id="rId219" Type="http://schemas.openxmlformats.org/officeDocument/2006/relationships/image" Target="../media/image491.png"/><Relationship Id="rId3" Type="http://schemas.openxmlformats.org/officeDocument/2006/relationships/image" Target="../media/image387.png"/><Relationship Id="rId214" Type="http://schemas.openxmlformats.org/officeDocument/2006/relationships/customXml" Target="../ink/ink484.xml"/><Relationship Id="rId230" Type="http://schemas.openxmlformats.org/officeDocument/2006/relationships/customXml" Target="../ink/ink492.xml"/><Relationship Id="rId235" Type="http://schemas.openxmlformats.org/officeDocument/2006/relationships/image" Target="../media/image499.png"/><Relationship Id="rId251" Type="http://schemas.openxmlformats.org/officeDocument/2006/relationships/image" Target="../media/image507.png"/><Relationship Id="rId256" Type="http://schemas.openxmlformats.org/officeDocument/2006/relationships/customXml" Target="../ink/ink505.xml"/><Relationship Id="rId25" Type="http://schemas.openxmlformats.org/officeDocument/2006/relationships/image" Target="../media/image398.png"/><Relationship Id="rId46" Type="http://schemas.openxmlformats.org/officeDocument/2006/relationships/customXml" Target="../ink/ink396.xml"/><Relationship Id="rId67" Type="http://schemas.openxmlformats.org/officeDocument/2006/relationships/image" Target="../media/image419.png"/><Relationship Id="rId116" Type="http://schemas.openxmlformats.org/officeDocument/2006/relationships/customXml" Target="../ink/ink435.xml"/><Relationship Id="rId137" Type="http://schemas.openxmlformats.org/officeDocument/2006/relationships/image" Target="../media/image450.png"/><Relationship Id="rId158" Type="http://schemas.openxmlformats.org/officeDocument/2006/relationships/customXml" Target="../ink/ink456.xml"/><Relationship Id="rId20" Type="http://schemas.openxmlformats.org/officeDocument/2006/relationships/customXml" Target="../ink/ink383.xml"/><Relationship Id="rId41" Type="http://schemas.openxmlformats.org/officeDocument/2006/relationships/image" Target="../media/image406.png"/><Relationship Id="rId62" Type="http://schemas.openxmlformats.org/officeDocument/2006/relationships/customXml" Target="../ink/ink404.xml"/><Relationship Id="rId83" Type="http://schemas.openxmlformats.org/officeDocument/2006/relationships/image" Target="../media/image427.png"/><Relationship Id="rId88" Type="http://schemas.openxmlformats.org/officeDocument/2006/relationships/customXml" Target="../ink/ink417.xml"/><Relationship Id="rId111" Type="http://schemas.openxmlformats.org/officeDocument/2006/relationships/image" Target="../media/image439.png"/><Relationship Id="rId132" Type="http://schemas.openxmlformats.org/officeDocument/2006/relationships/customXml" Target="../ink/ink443.xml"/><Relationship Id="rId153" Type="http://schemas.openxmlformats.org/officeDocument/2006/relationships/image" Target="../media/image458.png"/><Relationship Id="rId174" Type="http://schemas.openxmlformats.org/officeDocument/2006/relationships/customXml" Target="../ink/ink464.xml"/><Relationship Id="rId179" Type="http://schemas.openxmlformats.org/officeDocument/2006/relationships/image" Target="../media/image471.png"/><Relationship Id="rId195" Type="http://schemas.openxmlformats.org/officeDocument/2006/relationships/image" Target="../media/image479.png"/><Relationship Id="rId209" Type="http://schemas.openxmlformats.org/officeDocument/2006/relationships/image" Target="../media/image486.png"/><Relationship Id="rId190" Type="http://schemas.openxmlformats.org/officeDocument/2006/relationships/customXml" Target="../ink/ink472.xml"/><Relationship Id="rId204" Type="http://schemas.openxmlformats.org/officeDocument/2006/relationships/customXml" Target="../ink/ink479.xml"/><Relationship Id="rId220" Type="http://schemas.openxmlformats.org/officeDocument/2006/relationships/customXml" Target="../ink/ink487.xml"/><Relationship Id="rId225" Type="http://schemas.openxmlformats.org/officeDocument/2006/relationships/image" Target="../media/image494.png"/><Relationship Id="rId241" Type="http://schemas.openxmlformats.org/officeDocument/2006/relationships/image" Target="../media/image502.png"/><Relationship Id="rId246" Type="http://schemas.openxmlformats.org/officeDocument/2006/relationships/customXml" Target="../ink/ink500.xml"/><Relationship Id="rId15" Type="http://schemas.openxmlformats.org/officeDocument/2006/relationships/image" Target="../media/image393.png"/><Relationship Id="rId36" Type="http://schemas.openxmlformats.org/officeDocument/2006/relationships/customXml" Target="../ink/ink391.xml"/><Relationship Id="rId57" Type="http://schemas.openxmlformats.org/officeDocument/2006/relationships/image" Target="../media/image414.png"/><Relationship Id="rId106" Type="http://schemas.openxmlformats.org/officeDocument/2006/relationships/customXml" Target="../ink/ink428.xml"/><Relationship Id="rId127" Type="http://schemas.openxmlformats.org/officeDocument/2006/relationships/image" Target="../media/image445.png"/><Relationship Id="rId10" Type="http://schemas.openxmlformats.org/officeDocument/2006/relationships/customXml" Target="../ink/ink378.xml"/><Relationship Id="rId31" Type="http://schemas.openxmlformats.org/officeDocument/2006/relationships/image" Target="../media/image401.png"/><Relationship Id="rId52" Type="http://schemas.openxmlformats.org/officeDocument/2006/relationships/customXml" Target="../ink/ink399.xml"/><Relationship Id="rId73" Type="http://schemas.openxmlformats.org/officeDocument/2006/relationships/image" Target="../media/image422.png"/><Relationship Id="rId78" Type="http://schemas.openxmlformats.org/officeDocument/2006/relationships/customXml" Target="../ink/ink412.xml"/><Relationship Id="rId94" Type="http://schemas.openxmlformats.org/officeDocument/2006/relationships/customXml" Target="../ink/ink420.xml"/><Relationship Id="rId99" Type="http://schemas.openxmlformats.org/officeDocument/2006/relationships/image" Target="../media/image435.png"/><Relationship Id="rId101" Type="http://schemas.openxmlformats.org/officeDocument/2006/relationships/customXml" Target="../ink/ink424.xml"/><Relationship Id="rId122" Type="http://schemas.openxmlformats.org/officeDocument/2006/relationships/customXml" Target="../ink/ink438.xml"/><Relationship Id="rId143" Type="http://schemas.openxmlformats.org/officeDocument/2006/relationships/image" Target="../media/image453.png"/><Relationship Id="rId148" Type="http://schemas.openxmlformats.org/officeDocument/2006/relationships/customXml" Target="../ink/ink451.xml"/><Relationship Id="rId164" Type="http://schemas.openxmlformats.org/officeDocument/2006/relationships/customXml" Target="../ink/ink459.xml"/><Relationship Id="rId169" Type="http://schemas.openxmlformats.org/officeDocument/2006/relationships/image" Target="../media/image466.png"/><Relationship Id="rId185" Type="http://schemas.openxmlformats.org/officeDocument/2006/relationships/image" Target="../media/image474.png"/><Relationship Id="rId4" Type="http://schemas.openxmlformats.org/officeDocument/2006/relationships/customXml" Target="../ink/ink375.xml"/><Relationship Id="rId9" Type="http://schemas.openxmlformats.org/officeDocument/2006/relationships/image" Target="../media/image390.png"/><Relationship Id="rId180" Type="http://schemas.openxmlformats.org/officeDocument/2006/relationships/customXml" Target="../ink/ink467.xml"/><Relationship Id="rId210" Type="http://schemas.openxmlformats.org/officeDocument/2006/relationships/customXml" Target="../ink/ink482.xml"/><Relationship Id="rId215" Type="http://schemas.openxmlformats.org/officeDocument/2006/relationships/image" Target="../media/image489.png"/><Relationship Id="rId236" Type="http://schemas.openxmlformats.org/officeDocument/2006/relationships/customXml" Target="../ink/ink495.xml"/><Relationship Id="rId257" Type="http://schemas.openxmlformats.org/officeDocument/2006/relationships/image" Target="../media/image510.png"/><Relationship Id="rId26" Type="http://schemas.openxmlformats.org/officeDocument/2006/relationships/customXml" Target="../ink/ink386.xml"/><Relationship Id="rId231" Type="http://schemas.openxmlformats.org/officeDocument/2006/relationships/image" Target="../media/image497.png"/><Relationship Id="rId252" Type="http://schemas.openxmlformats.org/officeDocument/2006/relationships/customXml" Target="../ink/ink503.xml"/><Relationship Id="rId47" Type="http://schemas.openxmlformats.org/officeDocument/2006/relationships/image" Target="../media/image409.png"/><Relationship Id="rId68" Type="http://schemas.openxmlformats.org/officeDocument/2006/relationships/customXml" Target="../ink/ink407.xml"/><Relationship Id="rId89" Type="http://schemas.openxmlformats.org/officeDocument/2006/relationships/image" Target="../media/image430.png"/><Relationship Id="rId112" Type="http://schemas.openxmlformats.org/officeDocument/2006/relationships/customXml" Target="../ink/ink431.xml"/><Relationship Id="rId133" Type="http://schemas.openxmlformats.org/officeDocument/2006/relationships/image" Target="../media/image448.png"/><Relationship Id="rId154" Type="http://schemas.openxmlformats.org/officeDocument/2006/relationships/customXml" Target="../ink/ink454.xml"/><Relationship Id="rId175" Type="http://schemas.openxmlformats.org/officeDocument/2006/relationships/image" Target="../media/image469.png"/><Relationship Id="rId196" Type="http://schemas.openxmlformats.org/officeDocument/2006/relationships/customXml" Target="../ink/ink475.xml"/><Relationship Id="rId200" Type="http://schemas.openxmlformats.org/officeDocument/2006/relationships/customXml" Target="../ink/ink477.xml"/><Relationship Id="rId16" Type="http://schemas.openxmlformats.org/officeDocument/2006/relationships/customXml" Target="../ink/ink381.xml"/><Relationship Id="rId221" Type="http://schemas.openxmlformats.org/officeDocument/2006/relationships/image" Target="../media/image492.png"/><Relationship Id="rId242" Type="http://schemas.openxmlformats.org/officeDocument/2006/relationships/customXml" Target="../ink/ink498.xml"/><Relationship Id="rId37" Type="http://schemas.openxmlformats.org/officeDocument/2006/relationships/image" Target="../media/image404.png"/><Relationship Id="rId58" Type="http://schemas.openxmlformats.org/officeDocument/2006/relationships/customXml" Target="../ink/ink402.xml"/><Relationship Id="rId79" Type="http://schemas.openxmlformats.org/officeDocument/2006/relationships/image" Target="../media/image425.png"/><Relationship Id="rId102" Type="http://schemas.openxmlformats.org/officeDocument/2006/relationships/customXml" Target="../ink/ink425.xml"/><Relationship Id="rId123" Type="http://schemas.openxmlformats.org/officeDocument/2006/relationships/image" Target="../media/image443.png"/><Relationship Id="rId144" Type="http://schemas.openxmlformats.org/officeDocument/2006/relationships/customXml" Target="../ink/ink449.xml"/><Relationship Id="rId90" Type="http://schemas.openxmlformats.org/officeDocument/2006/relationships/customXml" Target="../ink/ink418.xml"/><Relationship Id="rId165" Type="http://schemas.openxmlformats.org/officeDocument/2006/relationships/image" Target="../media/image464.png"/><Relationship Id="rId186" Type="http://schemas.openxmlformats.org/officeDocument/2006/relationships/customXml" Target="../ink/ink470.xml"/><Relationship Id="rId211" Type="http://schemas.openxmlformats.org/officeDocument/2006/relationships/image" Target="../media/image487.png"/><Relationship Id="rId232" Type="http://schemas.openxmlformats.org/officeDocument/2006/relationships/customXml" Target="../ink/ink493.xml"/><Relationship Id="rId253" Type="http://schemas.openxmlformats.org/officeDocument/2006/relationships/image" Target="../media/image508.png"/><Relationship Id="rId27" Type="http://schemas.openxmlformats.org/officeDocument/2006/relationships/image" Target="../media/image399.png"/><Relationship Id="rId48" Type="http://schemas.openxmlformats.org/officeDocument/2006/relationships/customXml" Target="../ink/ink397.xml"/><Relationship Id="rId69" Type="http://schemas.openxmlformats.org/officeDocument/2006/relationships/image" Target="../media/image420.png"/><Relationship Id="rId113" Type="http://schemas.openxmlformats.org/officeDocument/2006/relationships/customXml" Target="../ink/ink432.xml"/><Relationship Id="rId134" Type="http://schemas.openxmlformats.org/officeDocument/2006/relationships/customXml" Target="../ink/ink444.xml"/><Relationship Id="rId80" Type="http://schemas.openxmlformats.org/officeDocument/2006/relationships/customXml" Target="../ink/ink413.xml"/><Relationship Id="rId155" Type="http://schemas.openxmlformats.org/officeDocument/2006/relationships/image" Target="../media/image459.png"/><Relationship Id="rId176" Type="http://schemas.openxmlformats.org/officeDocument/2006/relationships/customXml" Target="../ink/ink465.xml"/><Relationship Id="rId197" Type="http://schemas.openxmlformats.org/officeDocument/2006/relationships/image" Target="../media/image480.png"/><Relationship Id="rId201" Type="http://schemas.openxmlformats.org/officeDocument/2006/relationships/image" Target="../media/image482.png"/><Relationship Id="rId222" Type="http://schemas.openxmlformats.org/officeDocument/2006/relationships/customXml" Target="../ink/ink488.xml"/><Relationship Id="rId243" Type="http://schemas.openxmlformats.org/officeDocument/2006/relationships/image" Target="../media/image503.png"/><Relationship Id="rId17" Type="http://schemas.openxmlformats.org/officeDocument/2006/relationships/image" Target="../media/image394.png"/><Relationship Id="rId38" Type="http://schemas.openxmlformats.org/officeDocument/2006/relationships/customXml" Target="../ink/ink392.xml"/><Relationship Id="rId59" Type="http://schemas.openxmlformats.org/officeDocument/2006/relationships/image" Target="../media/image415.png"/><Relationship Id="rId103" Type="http://schemas.openxmlformats.org/officeDocument/2006/relationships/customXml" Target="../ink/ink426.xml"/><Relationship Id="rId124" Type="http://schemas.openxmlformats.org/officeDocument/2006/relationships/customXml" Target="../ink/ink439.xml"/><Relationship Id="rId70" Type="http://schemas.openxmlformats.org/officeDocument/2006/relationships/customXml" Target="../ink/ink408.xml"/><Relationship Id="rId91" Type="http://schemas.openxmlformats.org/officeDocument/2006/relationships/image" Target="../media/image431.png"/><Relationship Id="rId145" Type="http://schemas.openxmlformats.org/officeDocument/2006/relationships/image" Target="../media/image454.png"/><Relationship Id="rId166" Type="http://schemas.openxmlformats.org/officeDocument/2006/relationships/customXml" Target="../ink/ink460.xml"/><Relationship Id="rId187" Type="http://schemas.openxmlformats.org/officeDocument/2006/relationships/image" Target="../media/image475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49.png"/><Relationship Id="rId21" Type="http://schemas.openxmlformats.org/officeDocument/2006/relationships/image" Target="../media/image521.png"/><Relationship Id="rId42" Type="http://schemas.openxmlformats.org/officeDocument/2006/relationships/customXml" Target="../ink/ink527.xml"/><Relationship Id="rId63" Type="http://schemas.openxmlformats.org/officeDocument/2006/relationships/customXml" Target="../ink/ink547.xml"/><Relationship Id="rId84" Type="http://schemas.openxmlformats.org/officeDocument/2006/relationships/customXml" Target="../ink/ink560.xml"/><Relationship Id="rId138" Type="http://schemas.openxmlformats.org/officeDocument/2006/relationships/customXml" Target="../ink/ink591.xml"/><Relationship Id="rId159" Type="http://schemas.openxmlformats.org/officeDocument/2006/relationships/image" Target="../media/image570.png"/><Relationship Id="rId170" Type="http://schemas.openxmlformats.org/officeDocument/2006/relationships/customXml" Target="../ink/ink610.xml"/><Relationship Id="rId191" Type="http://schemas.openxmlformats.org/officeDocument/2006/relationships/image" Target="../media/image583.png"/><Relationship Id="rId205" Type="http://schemas.openxmlformats.org/officeDocument/2006/relationships/image" Target="../media/image590.png"/><Relationship Id="rId226" Type="http://schemas.openxmlformats.org/officeDocument/2006/relationships/customXml" Target="../ink/ink638.xml"/><Relationship Id="rId107" Type="http://schemas.openxmlformats.org/officeDocument/2006/relationships/image" Target="../media/image544.png"/><Relationship Id="rId11" Type="http://schemas.openxmlformats.org/officeDocument/2006/relationships/image" Target="../media/image516.png"/><Relationship Id="rId32" Type="http://schemas.openxmlformats.org/officeDocument/2006/relationships/customXml" Target="../ink/ink522.xml"/><Relationship Id="rId53" Type="http://schemas.openxmlformats.org/officeDocument/2006/relationships/customXml" Target="../ink/ink537.xml"/><Relationship Id="rId74" Type="http://schemas.openxmlformats.org/officeDocument/2006/relationships/customXml" Target="../ink/ink555.xml"/><Relationship Id="rId128" Type="http://schemas.openxmlformats.org/officeDocument/2006/relationships/customXml" Target="../ink/ink586.xml"/><Relationship Id="rId149" Type="http://schemas.openxmlformats.org/officeDocument/2006/relationships/image" Target="../media/image565.png"/><Relationship Id="rId5" Type="http://schemas.openxmlformats.org/officeDocument/2006/relationships/image" Target="../media/image513.png"/><Relationship Id="rId95" Type="http://schemas.openxmlformats.org/officeDocument/2006/relationships/customXml" Target="../ink/ink569.xml"/><Relationship Id="rId160" Type="http://schemas.openxmlformats.org/officeDocument/2006/relationships/customXml" Target="../ink/ink602.xml"/><Relationship Id="rId181" Type="http://schemas.openxmlformats.org/officeDocument/2006/relationships/image" Target="../media/image578.png"/><Relationship Id="rId216" Type="http://schemas.openxmlformats.org/officeDocument/2006/relationships/customXml" Target="../ink/ink633.xml"/><Relationship Id="rId22" Type="http://schemas.openxmlformats.org/officeDocument/2006/relationships/customXml" Target="../ink/ink517.xml"/><Relationship Id="rId27" Type="http://schemas.openxmlformats.org/officeDocument/2006/relationships/image" Target="../media/image524.png"/><Relationship Id="rId43" Type="http://schemas.openxmlformats.org/officeDocument/2006/relationships/image" Target="../media/image532.png"/><Relationship Id="rId48" Type="http://schemas.openxmlformats.org/officeDocument/2006/relationships/customXml" Target="../ink/ink532.xml"/><Relationship Id="rId64" Type="http://schemas.openxmlformats.org/officeDocument/2006/relationships/customXml" Target="../ink/ink548.xml"/><Relationship Id="rId69" Type="http://schemas.openxmlformats.org/officeDocument/2006/relationships/image" Target="../media/image533.png"/><Relationship Id="rId113" Type="http://schemas.openxmlformats.org/officeDocument/2006/relationships/image" Target="../media/image547.png"/><Relationship Id="rId118" Type="http://schemas.openxmlformats.org/officeDocument/2006/relationships/customXml" Target="../ink/ink581.xml"/><Relationship Id="rId134" Type="http://schemas.openxmlformats.org/officeDocument/2006/relationships/customXml" Target="../ink/ink589.xml"/><Relationship Id="rId139" Type="http://schemas.openxmlformats.org/officeDocument/2006/relationships/image" Target="../media/image560.png"/><Relationship Id="rId80" Type="http://schemas.openxmlformats.org/officeDocument/2006/relationships/customXml" Target="../ink/ink558.xml"/><Relationship Id="rId85" Type="http://schemas.openxmlformats.org/officeDocument/2006/relationships/image" Target="../media/image438.png"/><Relationship Id="rId150" Type="http://schemas.openxmlformats.org/officeDocument/2006/relationships/customXml" Target="../ink/ink597.xml"/><Relationship Id="rId155" Type="http://schemas.openxmlformats.org/officeDocument/2006/relationships/image" Target="../media/image568.png"/><Relationship Id="rId171" Type="http://schemas.openxmlformats.org/officeDocument/2006/relationships/image" Target="../media/image573.png"/><Relationship Id="rId176" Type="http://schemas.openxmlformats.org/officeDocument/2006/relationships/customXml" Target="../ink/ink613.xml"/><Relationship Id="rId192" Type="http://schemas.openxmlformats.org/officeDocument/2006/relationships/customXml" Target="../ink/ink621.xml"/><Relationship Id="rId197" Type="http://schemas.openxmlformats.org/officeDocument/2006/relationships/image" Target="../media/image586.png"/><Relationship Id="rId206" Type="http://schemas.openxmlformats.org/officeDocument/2006/relationships/customXml" Target="../ink/ink628.xml"/><Relationship Id="rId227" Type="http://schemas.openxmlformats.org/officeDocument/2006/relationships/image" Target="../media/image601.png"/><Relationship Id="rId201" Type="http://schemas.openxmlformats.org/officeDocument/2006/relationships/image" Target="../media/image588.png"/><Relationship Id="rId222" Type="http://schemas.openxmlformats.org/officeDocument/2006/relationships/customXml" Target="../ink/ink636.xml"/><Relationship Id="rId12" Type="http://schemas.openxmlformats.org/officeDocument/2006/relationships/customXml" Target="../ink/ink512.xml"/><Relationship Id="rId17" Type="http://schemas.openxmlformats.org/officeDocument/2006/relationships/image" Target="../media/image519.png"/><Relationship Id="rId33" Type="http://schemas.openxmlformats.org/officeDocument/2006/relationships/image" Target="../media/image527.png"/><Relationship Id="rId38" Type="http://schemas.openxmlformats.org/officeDocument/2006/relationships/customXml" Target="../ink/ink525.xml"/><Relationship Id="rId59" Type="http://schemas.openxmlformats.org/officeDocument/2006/relationships/customXml" Target="../ink/ink543.xml"/><Relationship Id="rId103" Type="http://schemas.openxmlformats.org/officeDocument/2006/relationships/image" Target="../media/image542.png"/><Relationship Id="rId108" Type="http://schemas.openxmlformats.org/officeDocument/2006/relationships/customXml" Target="../ink/ink576.xml"/><Relationship Id="rId124" Type="http://schemas.openxmlformats.org/officeDocument/2006/relationships/customXml" Target="../ink/ink584.xml"/><Relationship Id="rId129" Type="http://schemas.openxmlformats.org/officeDocument/2006/relationships/image" Target="../media/image555.png"/><Relationship Id="rId54" Type="http://schemas.openxmlformats.org/officeDocument/2006/relationships/customXml" Target="../ink/ink538.xml"/><Relationship Id="rId70" Type="http://schemas.openxmlformats.org/officeDocument/2006/relationships/customXml" Target="../ink/ink553.xml"/><Relationship Id="rId75" Type="http://schemas.openxmlformats.org/officeDocument/2006/relationships/image" Target="../media/image536.png"/><Relationship Id="rId91" Type="http://schemas.openxmlformats.org/officeDocument/2006/relationships/customXml" Target="../ink/ink565.xml"/><Relationship Id="rId96" Type="http://schemas.openxmlformats.org/officeDocument/2006/relationships/customXml" Target="../ink/ink570.xml"/><Relationship Id="rId140" Type="http://schemas.openxmlformats.org/officeDocument/2006/relationships/customXml" Target="../ink/ink592.xml"/><Relationship Id="rId145" Type="http://schemas.openxmlformats.org/officeDocument/2006/relationships/image" Target="../media/image563.png"/><Relationship Id="rId161" Type="http://schemas.openxmlformats.org/officeDocument/2006/relationships/image" Target="../media/image571.png"/><Relationship Id="rId166" Type="http://schemas.openxmlformats.org/officeDocument/2006/relationships/customXml" Target="../ink/ink607.xml"/><Relationship Id="rId182" Type="http://schemas.openxmlformats.org/officeDocument/2006/relationships/customXml" Target="../ink/ink616.xml"/><Relationship Id="rId187" Type="http://schemas.openxmlformats.org/officeDocument/2006/relationships/image" Target="../media/image581.png"/><Relationship Id="rId217" Type="http://schemas.openxmlformats.org/officeDocument/2006/relationships/image" Target="../media/image59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09.xml"/><Relationship Id="rId212" Type="http://schemas.openxmlformats.org/officeDocument/2006/relationships/customXml" Target="../ink/ink631.xml"/><Relationship Id="rId23" Type="http://schemas.openxmlformats.org/officeDocument/2006/relationships/image" Target="../media/image522.png"/><Relationship Id="rId28" Type="http://schemas.openxmlformats.org/officeDocument/2006/relationships/customXml" Target="../ink/ink520.xml"/><Relationship Id="rId49" Type="http://schemas.openxmlformats.org/officeDocument/2006/relationships/customXml" Target="../ink/ink533.xml"/><Relationship Id="rId114" Type="http://schemas.openxmlformats.org/officeDocument/2006/relationships/customXml" Target="../ink/ink579.xml"/><Relationship Id="rId119" Type="http://schemas.openxmlformats.org/officeDocument/2006/relationships/image" Target="../media/image550.png"/><Relationship Id="rId44" Type="http://schemas.openxmlformats.org/officeDocument/2006/relationships/customXml" Target="../ink/ink528.xml"/><Relationship Id="rId60" Type="http://schemas.openxmlformats.org/officeDocument/2006/relationships/customXml" Target="../ink/ink544.xml"/><Relationship Id="rId65" Type="http://schemas.openxmlformats.org/officeDocument/2006/relationships/customXml" Target="../ink/ink549.xml"/><Relationship Id="rId81" Type="http://schemas.openxmlformats.org/officeDocument/2006/relationships/image" Target="../media/image436.png"/><Relationship Id="rId86" Type="http://schemas.openxmlformats.org/officeDocument/2006/relationships/customXml" Target="../ink/ink561.xml"/><Relationship Id="rId130" Type="http://schemas.openxmlformats.org/officeDocument/2006/relationships/customXml" Target="../ink/ink587.xml"/><Relationship Id="rId135" Type="http://schemas.openxmlformats.org/officeDocument/2006/relationships/image" Target="../media/image558.png"/><Relationship Id="rId151" Type="http://schemas.openxmlformats.org/officeDocument/2006/relationships/image" Target="../media/image566.png"/><Relationship Id="rId156" Type="http://schemas.openxmlformats.org/officeDocument/2006/relationships/customXml" Target="../ink/ink600.xml"/><Relationship Id="rId177" Type="http://schemas.openxmlformats.org/officeDocument/2006/relationships/image" Target="../media/image576.png"/><Relationship Id="rId198" Type="http://schemas.openxmlformats.org/officeDocument/2006/relationships/customXml" Target="../ink/ink624.xml"/><Relationship Id="rId172" Type="http://schemas.openxmlformats.org/officeDocument/2006/relationships/customXml" Target="../ink/ink611.xml"/><Relationship Id="rId193" Type="http://schemas.openxmlformats.org/officeDocument/2006/relationships/image" Target="../media/image584.png"/><Relationship Id="rId202" Type="http://schemas.openxmlformats.org/officeDocument/2006/relationships/customXml" Target="../ink/ink626.xml"/><Relationship Id="rId207" Type="http://schemas.openxmlformats.org/officeDocument/2006/relationships/image" Target="../media/image591.png"/><Relationship Id="rId223" Type="http://schemas.openxmlformats.org/officeDocument/2006/relationships/image" Target="../media/image599.png"/><Relationship Id="rId228" Type="http://schemas.openxmlformats.org/officeDocument/2006/relationships/customXml" Target="../ink/ink639.xml"/><Relationship Id="rId13" Type="http://schemas.openxmlformats.org/officeDocument/2006/relationships/image" Target="../media/image517.png"/><Relationship Id="rId18" Type="http://schemas.openxmlformats.org/officeDocument/2006/relationships/customXml" Target="../ink/ink515.xml"/><Relationship Id="rId39" Type="http://schemas.openxmlformats.org/officeDocument/2006/relationships/image" Target="../media/image530.png"/><Relationship Id="rId109" Type="http://schemas.openxmlformats.org/officeDocument/2006/relationships/image" Target="../media/image545.png"/><Relationship Id="rId34" Type="http://schemas.openxmlformats.org/officeDocument/2006/relationships/customXml" Target="../ink/ink523.xml"/><Relationship Id="rId50" Type="http://schemas.openxmlformats.org/officeDocument/2006/relationships/customXml" Target="../ink/ink534.xml"/><Relationship Id="rId55" Type="http://schemas.openxmlformats.org/officeDocument/2006/relationships/customXml" Target="../ink/ink539.xml"/><Relationship Id="rId76" Type="http://schemas.openxmlformats.org/officeDocument/2006/relationships/customXml" Target="../ink/ink556.xml"/><Relationship Id="rId97" Type="http://schemas.openxmlformats.org/officeDocument/2006/relationships/image" Target="../media/image539.png"/><Relationship Id="rId104" Type="http://schemas.openxmlformats.org/officeDocument/2006/relationships/customXml" Target="../ink/ink574.xml"/><Relationship Id="rId120" Type="http://schemas.openxmlformats.org/officeDocument/2006/relationships/customXml" Target="../ink/ink582.xml"/><Relationship Id="rId125" Type="http://schemas.openxmlformats.org/officeDocument/2006/relationships/image" Target="../media/image553.png"/><Relationship Id="rId141" Type="http://schemas.openxmlformats.org/officeDocument/2006/relationships/image" Target="../media/image561.png"/><Relationship Id="rId146" Type="http://schemas.openxmlformats.org/officeDocument/2006/relationships/customXml" Target="../ink/ink595.xml"/><Relationship Id="rId167" Type="http://schemas.openxmlformats.org/officeDocument/2006/relationships/customXml" Target="../ink/ink608.xml"/><Relationship Id="rId188" Type="http://schemas.openxmlformats.org/officeDocument/2006/relationships/customXml" Target="../ink/ink619.xml"/><Relationship Id="rId7" Type="http://schemas.openxmlformats.org/officeDocument/2006/relationships/image" Target="../media/image514.png"/><Relationship Id="rId71" Type="http://schemas.openxmlformats.org/officeDocument/2006/relationships/image" Target="../media/image534.png"/><Relationship Id="rId92" Type="http://schemas.openxmlformats.org/officeDocument/2006/relationships/customXml" Target="../ink/ink566.xml"/><Relationship Id="rId162" Type="http://schemas.openxmlformats.org/officeDocument/2006/relationships/customXml" Target="../ink/ink603.xml"/><Relationship Id="rId183" Type="http://schemas.openxmlformats.org/officeDocument/2006/relationships/image" Target="../media/image579.png"/><Relationship Id="rId213" Type="http://schemas.openxmlformats.org/officeDocument/2006/relationships/image" Target="../media/image594.png"/><Relationship Id="rId218" Type="http://schemas.openxmlformats.org/officeDocument/2006/relationships/customXml" Target="../ink/ink634.xml"/><Relationship Id="rId2" Type="http://schemas.openxmlformats.org/officeDocument/2006/relationships/image" Target="../media/image740.png"/><Relationship Id="rId29" Type="http://schemas.openxmlformats.org/officeDocument/2006/relationships/image" Target="../media/image525.png"/><Relationship Id="rId24" Type="http://schemas.openxmlformats.org/officeDocument/2006/relationships/customXml" Target="../ink/ink518.xml"/><Relationship Id="rId40" Type="http://schemas.openxmlformats.org/officeDocument/2006/relationships/customXml" Target="../ink/ink526.xml"/><Relationship Id="rId45" Type="http://schemas.openxmlformats.org/officeDocument/2006/relationships/customXml" Target="../ink/ink529.xml"/><Relationship Id="rId66" Type="http://schemas.openxmlformats.org/officeDocument/2006/relationships/customXml" Target="../ink/ink550.xml"/><Relationship Id="rId87" Type="http://schemas.openxmlformats.org/officeDocument/2006/relationships/image" Target="../media/image439.png"/><Relationship Id="rId110" Type="http://schemas.openxmlformats.org/officeDocument/2006/relationships/customXml" Target="../ink/ink577.xml"/><Relationship Id="rId115" Type="http://schemas.openxmlformats.org/officeDocument/2006/relationships/image" Target="../media/image548.png"/><Relationship Id="rId131" Type="http://schemas.openxmlformats.org/officeDocument/2006/relationships/image" Target="../media/image556.png"/><Relationship Id="rId136" Type="http://schemas.openxmlformats.org/officeDocument/2006/relationships/customXml" Target="../ink/ink590.xml"/><Relationship Id="rId157" Type="http://schemas.openxmlformats.org/officeDocument/2006/relationships/image" Target="../media/image569.png"/><Relationship Id="rId178" Type="http://schemas.openxmlformats.org/officeDocument/2006/relationships/customXml" Target="../ink/ink614.xml"/><Relationship Id="rId61" Type="http://schemas.openxmlformats.org/officeDocument/2006/relationships/customXml" Target="../ink/ink545.xml"/><Relationship Id="rId82" Type="http://schemas.openxmlformats.org/officeDocument/2006/relationships/customXml" Target="../ink/ink559.xml"/><Relationship Id="rId152" Type="http://schemas.openxmlformats.org/officeDocument/2006/relationships/customXml" Target="../ink/ink598.xml"/><Relationship Id="rId173" Type="http://schemas.openxmlformats.org/officeDocument/2006/relationships/image" Target="../media/image574.png"/><Relationship Id="rId194" Type="http://schemas.openxmlformats.org/officeDocument/2006/relationships/customXml" Target="../ink/ink622.xml"/><Relationship Id="rId199" Type="http://schemas.openxmlformats.org/officeDocument/2006/relationships/image" Target="../media/image587.png"/><Relationship Id="rId203" Type="http://schemas.openxmlformats.org/officeDocument/2006/relationships/image" Target="../media/image589.png"/><Relationship Id="rId208" Type="http://schemas.openxmlformats.org/officeDocument/2006/relationships/customXml" Target="../ink/ink629.xml"/><Relationship Id="rId229" Type="http://schemas.openxmlformats.org/officeDocument/2006/relationships/image" Target="../media/image602.png"/><Relationship Id="rId19" Type="http://schemas.openxmlformats.org/officeDocument/2006/relationships/image" Target="../media/image520.png"/><Relationship Id="rId224" Type="http://schemas.openxmlformats.org/officeDocument/2006/relationships/customXml" Target="../ink/ink637.xml"/><Relationship Id="rId14" Type="http://schemas.openxmlformats.org/officeDocument/2006/relationships/customXml" Target="../ink/ink513.xml"/><Relationship Id="rId30" Type="http://schemas.openxmlformats.org/officeDocument/2006/relationships/customXml" Target="../ink/ink521.xml"/><Relationship Id="rId35" Type="http://schemas.openxmlformats.org/officeDocument/2006/relationships/image" Target="../media/image528.png"/><Relationship Id="rId56" Type="http://schemas.openxmlformats.org/officeDocument/2006/relationships/customXml" Target="../ink/ink540.xml"/><Relationship Id="rId77" Type="http://schemas.openxmlformats.org/officeDocument/2006/relationships/image" Target="../media/image537.png"/><Relationship Id="rId100" Type="http://schemas.openxmlformats.org/officeDocument/2006/relationships/customXml" Target="../ink/ink572.xml"/><Relationship Id="rId105" Type="http://schemas.openxmlformats.org/officeDocument/2006/relationships/image" Target="../media/image543.png"/><Relationship Id="rId126" Type="http://schemas.openxmlformats.org/officeDocument/2006/relationships/customXml" Target="../ink/ink585.xml"/><Relationship Id="rId147" Type="http://schemas.openxmlformats.org/officeDocument/2006/relationships/image" Target="../media/image564.png"/><Relationship Id="rId168" Type="http://schemas.openxmlformats.org/officeDocument/2006/relationships/customXml" Target="../ink/ink609.xml"/><Relationship Id="rId8" Type="http://schemas.openxmlformats.org/officeDocument/2006/relationships/customXml" Target="../ink/ink510.xml"/><Relationship Id="rId51" Type="http://schemas.openxmlformats.org/officeDocument/2006/relationships/customXml" Target="../ink/ink535.xml"/><Relationship Id="rId72" Type="http://schemas.openxmlformats.org/officeDocument/2006/relationships/customXml" Target="../ink/ink554.xml"/><Relationship Id="rId93" Type="http://schemas.openxmlformats.org/officeDocument/2006/relationships/customXml" Target="../ink/ink567.xml"/><Relationship Id="rId98" Type="http://schemas.openxmlformats.org/officeDocument/2006/relationships/customXml" Target="../ink/ink571.xml"/><Relationship Id="rId121" Type="http://schemas.openxmlformats.org/officeDocument/2006/relationships/image" Target="../media/image551.png"/><Relationship Id="rId142" Type="http://schemas.openxmlformats.org/officeDocument/2006/relationships/customXml" Target="../ink/ink593.xml"/><Relationship Id="rId163" Type="http://schemas.openxmlformats.org/officeDocument/2006/relationships/customXml" Target="../ink/ink604.xml"/><Relationship Id="rId184" Type="http://schemas.openxmlformats.org/officeDocument/2006/relationships/customXml" Target="../ink/ink617.xml"/><Relationship Id="rId189" Type="http://schemas.openxmlformats.org/officeDocument/2006/relationships/image" Target="../media/image582.png"/><Relationship Id="rId219" Type="http://schemas.openxmlformats.org/officeDocument/2006/relationships/image" Target="../media/image597.png"/><Relationship Id="rId3" Type="http://schemas.openxmlformats.org/officeDocument/2006/relationships/image" Target="../media/image387.png"/><Relationship Id="rId214" Type="http://schemas.openxmlformats.org/officeDocument/2006/relationships/customXml" Target="../ink/ink632.xml"/><Relationship Id="rId230" Type="http://schemas.openxmlformats.org/officeDocument/2006/relationships/customXml" Target="../ink/ink640.xml"/><Relationship Id="rId25" Type="http://schemas.openxmlformats.org/officeDocument/2006/relationships/image" Target="../media/image523.png"/><Relationship Id="rId46" Type="http://schemas.openxmlformats.org/officeDocument/2006/relationships/customXml" Target="../ink/ink530.xml"/><Relationship Id="rId67" Type="http://schemas.openxmlformats.org/officeDocument/2006/relationships/customXml" Target="../ink/ink551.xml"/><Relationship Id="rId116" Type="http://schemas.openxmlformats.org/officeDocument/2006/relationships/customXml" Target="../ink/ink580.xml"/><Relationship Id="rId137" Type="http://schemas.openxmlformats.org/officeDocument/2006/relationships/image" Target="../media/image559.png"/><Relationship Id="rId158" Type="http://schemas.openxmlformats.org/officeDocument/2006/relationships/customXml" Target="../ink/ink601.xml"/><Relationship Id="rId20" Type="http://schemas.openxmlformats.org/officeDocument/2006/relationships/customXml" Target="../ink/ink516.xml"/><Relationship Id="rId41" Type="http://schemas.openxmlformats.org/officeDocument/2006/relationships/image" Target="../media/image531.png"/><Relationship Id="rId62" Type="http://schemas.openxmlformats.org/officeDocument/2006/relationships/customXml" Target="../ink/ink546.xml"/><Relationship Id="rId83" Type="http://schemas.openxmlformats.org/officeDocument/2006/relationships/image" Target="../media/image437.png"/><Relationship Id="rId88" Type="http://schemas.openxmlformats.org/officeDocument/2006/relationships/customXml" Target="../ink/ink562.xml"/><Relationship Id="rId111" Type="http://schemas.openxmlformats.org/officeDocument/2006/relationships/image" Target="../media/image546.png"/><Relationship Id="rId132" Type="http://schemas.openxmlformats.org/officeDocument/2006/relationships/customXml" Target="../ink/ink588.xml"/><Relationship Id="rId153" Type="http://schemas.openxmlformats.org/officeDocument/2006/relationships/image" Target="../media/image567.png"/><Relationship Id="rId174" Type="http://schemas.openxmlformats.org/officeDocument/2006/relationships/customXml" Target="../ink/ink612.xml"/><Relationship Id="rId179" Type="http://schemas.openxmlformats.org/officeDocument/2006/relationships/image" Target="../media/image577.png"/><Relationship Id="rId195" Type="http://schemas.openxmlformats.org/officeDocument/2006/relationships/image" Target="../media/image585.png"/><Relationship Id="rId209" Type="http://schemas.openxmlformats.org/officeDocument/2006/relationships/image" Target="../media/image592.png"/><Relationship Id="rId190" Type="http://schemas.openxmlformats.org/officeDocument/2006/relationships/customXml" Target="../ink/ink620.xml"/><Relationship Id="rId204" Type="http://schemas.openxmlformats.org/officeDocument/2006/relationships/customXml" Target="../ink/ink627.xml"/><Relationship Id="rId220" Type="http://schemas.openxmlformats.org/officeDocument/2006/relationships/customXml" Target="../ink/ink635.xml"/><Relationship Id="rId225" Type="http://schemas.openxmlformats.org/officeDocument/2006/relationships/image" Target="../media/image600.png"/><Relationship Id="rId15" Type="http://schemas.openxmlformats.org/officeDocument/2006/relationships/image" Target="../media/image518.png"/><Relationship Id="rId36" Type="http://schemas.openxmlformats.org/officeDocument/2006/relationships/customXml" Target="../ink/ink524.xml"/><Relationship Id="rId57" Type="http://schemas.openxmlformats.org/officeDocument/2006/relationships/customXml" Target="../ink/ink541.xml"/><Relationship Id="rId106" Type="http://schemas.openxmlformats.org/officeDocument/2006/relationships/customXml" Target="../ink/ink575.xml"/><Relationship Id="rId127" Type="http://schemas.openxmlformats.org/officeDocument/2006/relationships/image" Target="../media/image554.png"/><Relationship Id="rId10" Type="http://schemas.openxmlformats.org/officeDocument/2006/relationships/customXml" Target="../ink/ink511.xml"/><Relationship Id="rId31" Type="http://schemas.openxmlformats.org/officeDocument/2006/relationships/image" Target="../media/image526.png"/><Relationship Id="rId52" Type="http://schemas.openxmlformats.org/officeDocument/2006/relationships/customXml" Target="../ink/ink536.xml"/><Relationship Id="rId73" Type="http://schemas.openxmlformats.org/officeDocument/2006/relationships/image" Target="../media/image535.png"/><Relationship Id="rId78" Type="http://schemas.openxmlformats.org/officeDocument/2006/relationships/customXml" Target="../ink/ink557.xml"/><Relationship Id="rId94" Type="http://schemas.openxmlformats.org/officeDocument/2006/relationships/customXml" Target="../ink/ink568.xml"/><Relationship Id="rId99" Type="http://schemas.openxmlformats.org/officeDocument/2006/relationships/image" Target="../media/image540.png"/><Relationship Id="rId101" Type="http://schemas.openxmlformats.org/officeDocument/2006/relationships/image" Target="../media/image541.png"/><Relationship Id="rId122" Type="http://schemas.openxmlformats.org/officeDocument/2006/relationships/customXml" Target="../ink/ink583.xml"/><Relationship Id="rId143" Type="http://schemas.openxmlformats.org/officeDocument/2006/relationships/image" Target="../media/image562.png"/><Relationship Id="rId148" Type="http://schemas.openxmlformats.org/officeDocument/2006/relationships/customXml" Target="../ink/ink596.xml"/><Relationship Id="rId164" Type="http://schemas.openxmlformats.org/officeDocument/2006/relationships/customXml" Target="../ink/ink605.xml"/><Relationship Id="rId169" Type="http://schemas.openxmlformats.org/officeDocument/2006/relationships/image" Target="../media/image572.png"/><Relationship Id="rId185" Type="http://schemas.openxmlformats.org/officeDocument/2006/relationships/image" Target="../media/image580.png"/><Relationship Id="rId4" Type="http://schemas.openxmlformats.org/officeDocument/2006/relationships/customXml" Target="../ink/ink508.xml"/><Relationship Id="rId9" Type="http://schemas.openxmlformats.org/officeDocument/2006/relationships/image" Target="../media/image515.png"/><Relationship Id="rId180" Type="http://schemas.openxmlformats.org/officeDocument/2006/relationships/customXml" Target="../ink/ink615.xml"/><Relationship Id="rId210" Type="http://schemas.openxmlformats.org/officeDocument/2006/relationships/customXml" Target="../ink/ink630.xml"/><Relationship Id="rId215" Type="http://schemas.openxmlformats.org/officeDocument/2006/relationships/image" Target="../media/image595.png"/><Relationship Id="rId26" Type="http://schemas.openxmlformats.org/officeDocument/2006/relationships/customXml" Target="../ink/ink519.xml"/><Relationship Id="rId231" Type="http://schemas.openxmlformats.org/officeDocument/2006/relationships/image" Target="../media/image603.png"/><Relationship Id="rId47" Type="http://schemas.openxmlformats.org/officeDocument/2006/relationships/customXml" Target="../ink/ink531.xml"/><Relationship Id="rId68" Type="http://schemas.openxmlformats.org/officeDocument/2006/relationships/customXml" Target="../ink/ink552.xml"/><Relationship Id="rId89" Type="http://schemas.openxmlformats.org/officeDocument/2006/relationships/customXml" Target="../ink/ink563.xml"/><Relationship Id="rId112" Type="http://schemas.openxmlformats.org/officeDocument/2006/relationships/customXml" Target="../ink/ink578.xml"/><Relationship Id="rId133" Type="http://schemas.openxmlformats.org/officeDocument/2006/relationships/image" Target="../media/image557.png"/><Relationship Id="rId154" Type="http://schemas.openxmlformats.org/officeDocument/2006/relationships/customXml" Target="../ink/ink599.xml"/><Relationship Id="rId175" Type="http://schemas.openxmlformats.org/officeDocument/2006/relationships/image" Target="../media/image575.png"/><Relationship Id="rId196" Type="http://schemas.openxmlformats.org/officeDocument/2006/relationships/customXml" Target="../ink/ink623.xml"/><Relationship Id="rId200" Type="http://schemas.openxmlformats.org/officeDocument/2006/relationships/customXml" Target="../ink/ink625.xml"/><Relationship Id="rId16" Type="http://schemas.openxmlformats.org/officeDocument/2006/relationships/customXml" Target="../ink/ink514.xml"/><Relationship Id="rId221" Type="http://schemas.openxmlformats.org/officeDocument/2006/relationships/image" Target="../media/image598.png"/><Relationship Id="rId37" Type="http://schemas.openxmlformats.org/officeDocument/2006/relationships/image" Target="../media/image529.png"/><Relationship Id="rId58" Type="http://schemas.openxmlformats.org/officeDocument/2006/relationships/customXml" Target="../ink/ink542.xml"/><Relationship Id="rId79" Type="http://schemas.openxmlformats.org/officeDocument/2006/relationships/image" Target="../media/image538.png"/><Relationship Id="rId102" Type="http://schemas.openxmlformats.org/officeDocument/2006/relationships/customXml" Target="../ink/ink573.xml"/><Relationship Id="rId123" Type="http://schemas.openxmlformats.org/officeDocument/2006/relationships/image" Target="../media/image552.png"/><Relationship Id="rId144" Type="http://schemas.openxmlformats.org/officeDocument/2006/relationships/customXml" Target="../ink/ink594.xml"/><Relationship Id="rId90" Type="http://schemas.openxmlformats.org/officeDocument/2006/relationships/customXml" Target="../ink/ink564.xml"/><Relationship Id="rId165" Type="http://schemas.openxmlformats.org/officeDocument/2006/relationships/customXml" Target="../ink/ink606.xml"/><Relationship Id="rId186" Type="http://schemas.openxmlformats.org/officeDocument/2006/relationships/customXml" Target="../ink/ink618.xml"/><Relationship Id="rId211" Type="http://schemas.openxmlformats.org/officeDocument/2006/relationships/image" Target="../media/image593.png"/></Relationships>
</file>

<file path=ppt/slides/_rels/slide9.xml.rels><?xml version="1.0" encoding="UTF-8" standalone="yes"?>
<Relationships xmlns="http://schemas.openxmlformats.org/package/2006/relationships"><Relationship Id="rId299" Type="http://schemas.openxmlformats.org/officeDocument/2006/relationships/image" Target="../media/image667.png"/><Relationship Id="rId303" Type="http://schemas.openxmlformats.org/officeDocument/2006/relationships/image" Target="../media/image669.png"/><Relationship Id="rId42" Type="http://schemas.openxmlformats.org/officeDocument/2006/relationships/customXml" Target="../ink/ink646.xml"/><Relationship Id="rId63" Type="http://schemas.openxmlformats.org/officeDocument/2006/relationships/customXml" Target="../ink/ink666.xml"/><Relationship Id="rId84" Type="http://schemas.openxmlformats.org/officeDocument/2006/relationships/customXml" Target="../ink/ink687.xml"/><Relationship Id="rId159" Type="http://schemas.openxmlformats.org/officeDocument/2006/relationships/customXml" Target="../ink/ink696.xml"/><Relationship Id="rId170" Type="http://schemas.openxmlformats.org/officeDocument/2006/relationships/customXml" Target="../ink/ink706.xml"/><Relationship Id="rId191" Type="http://schemas.openxmlformats.org/officeDocument/2006/relationships/image" Target="../media/image613.png"/><Relationship Id="rId205" Type="http://schemas.openxmlformats.org/officeDocument/2006/relationships/image" Target="../media/image620.png"/><Relationship Id="rId226" Type="http://schemas.openxmlformats.org/officeDocument/2006/relationships/customXml" Target="../ink/ink737.xml"/><Relationship Id="rId247" Type="http://schemas.openxmlformats.org/officeDocument/2006/relationships/image" Target="../media/image641.png"/><Relationship Id="rId268" Type="http://schemas.openxmlformats.org/officeDocument/2006/relationships/customXml" Target="../ink/ink758.xml"/><Relationship Id="rId289" Type="http://schemas.openxmlformats.org/officeDocument/2006/relationships/image" Target="../media/image662.png"/><Relationship Id="rId53" Type="http://schemas.openxmlformats.org/officeDocument/2006/relationships/customXml" Target="../ink/ink656.xml"/><Relationship Id="rId74" Type="http://schemas.openxmlformats.org/officeDocument/2006/relationships/customXml" Target="../ink/ink677.xml"/><Relationship Id="rId314" Type="http://schemas.openxmlformats.org/officeDocument/2006/relationships/customXml" Target="../ink/ink781.xml"/><Relationship Id="rId160" Type="http://schemas.openxmlformats.org/officeDocument/2006/relationships/image" Target="../media/image605.png"/><Relationship Id="rId181" Type="http://schemas.openxmlformats.org/officeDocument/2006/relationships/image" Target="../media/image608.png"/><Relationship Id="rId216" Type="http://schemas.openxmlformats.org/officeDocument/2006/relationships/customXml" Target="../ink/ink732.xml"/><Relationship Id="rId237" Type="http://schemas.openxmlformats.org/officeDocument/2006/relationships/image" Target="../media/image636.png"/><Relationship Id="rId258" Type="http://schemas.openxmlformats.org/officeDocument/2006/relationships/customXml" Target="../ink/ink753.xml"/><Relationship Id="rId279" Type="http://schemas.openxmlformats.org/officeDocument/2006/relationships/image" Target="../media/image657.png"/><Relationship Id="rId43" Type="http://schemas.openxmlformats.org/officeDocument/2006/relationships/image" Target="../media/image532.png"/><Relationship Id="rId27" Type="http://schemas.openxmlformats.org/officeDocument/2006/relationships/image" Target="../media/image524.png"/><Relationship Id="rId48" Type="http://schemas.openxmlformats.org/officeDocument/2006/relationships/customXml" Target="../ink/ink651.xml"/><Relationship Id="rId64" Type="http://schemas.openxmlformats.org/officeDocument/2006/relationships/customXml" Target="../ink/ink667.xml"/><Relationship Id="rId69" Type="http://schemas.openxmlformats.org/officeDocument/2006/relationships/customXml" Target="../ink/ink672.xml"/><Relationship Id="rId290" Type="http://schemas.openxmlformats.org/officeDocument/2006/relationships/customXml" Target="../ink/ink769.xml"/><Relationship Id="rId304" Type="http://schemas.openxmlformats.org/officeDocument/2006/relationships/customXml" Target="../ink/ink776.xml"/><Relationship Id="rId80" Type="http://schemas.openxmlformats.org/officeDocument/2006/relationships/customXml" Target="../ink/ink683.xml"/><Relationship Id="rId85" Type="http://schemas.openxmlformats.org/officeDocument/2006/relationships/customXml" Target="../ink/ink688.xml"/><Relationship Id="rId150" Type="http://schemas.openxmlformats.org/officeDocument/2006/relationships/image" Target="../media/image340.png"/><Relationship Id="rId155" Type="http://schemas.openxmlformats.org/officeDocument/2006/relationships/customXml" Target="../ink/ink694.xml"/><Relationship Id="rId171" Type="http://schemas.openxmlformats.org/officeDocument/2006/relationships/customXml" Target="../ink/ink707.xml"/><Relationship Id="rId176" Type="http://schemas.openxmlformats.org/officeDocument/2006/relationships/customXml" Target="../ink/ink712.xml"/><Relationship Id="rId192" Type="http://schemas.openxmlformats.org/officeDocument/2006/relationships/customXml" Target="../ink/ink720.xml"/><Relationship Id="rId197" Type="http://schemas.openxmlformats.org/officeDocument/2006/relationships/image" Target="../media/image616.png"/><Relationship Id="rId206" Type="http://schemas.openxmlformats.org/officeDocument/2006/relationships/customXml" Target="../ink/ink727.xml"/><Relationship Id="rId227" Type="http://schemas.openxmlformats.org/officeDocument/2006/relationships/image" Target="../media/image631.png"/><Relationship Id="rId201" Type="http://schemas.openxmlformats.org/officeDocument/2006/relationships/image" Target="../media/image618.png"/><Relationship Id="rId222" Type="http://schemas.openxmlformats.org/officeDocument/2006/relationships/customXml" Target="../ink/ink735.xml"/><Relationship Id="rId243" Type="http://schemas.openxmlformats.org/officeDocument/2006/relationships/image" Target="../media/image639.png"/><Relationship Id="rId248" Type="http://schemas.openxmlformats.org/officeDocument/2006/relationships/customXml" Target="../ink/ink748.xml"/><Relationship Id="rId264" Type="http://schemas.openxmlformats.org/officeDocument/2006/relationships/customXml" Target="../ink/ink756.xml"/><Relationship Id="rId269" Type="http://schemas.openxmlformats.org/officeDocument/2006/relationships/image" Target="../media/image652.png"/><Relationship Id="rId285" Type="http://schemas.openxmlformats.org/officeDocument/2006/relationships/image" Target="../media/image660.png"/><Relationship Id="rId33" Type="http://schemas.openxmlformats.org/officeDocument/2006/relationships/image" Target="../media/image527.png"/><Relationship Id="rId38" Type="http://schemas.openxmlformats.org/officeDocument/2006/relationships/customXml" Target="../ink/ink644.xml"/><Relationship Id="rId59" Type="http://schemas.openxmlformats.org/officeDocument/2006/relationships/customXml" Target="../ink/ink662.xml"/><Relationship Id="rId280" Type="http://schemas.openxmlformats.org/officeDocument/2006/relationships/customXml" Target="../ink/ink764.xml"/><Relationship Id="rId310" Type="http://schemas.openxmlformats.org/officeDocument/2006/relationships/customXml" Target="../ink/ink779.xml"/><Relationship Id="rId315" Type="http://schemas.openxmlformats.org/officeDocument/2006/relationships/image" Target="../media/image675.png"/><Relationship Id="rId54" Type="http://schemas.openxmlformats.org/officeDocument/2006/relationships/customXml" Target="../ink/ink657.xml"/><Relationship Id="rId70" Type="http://schemas.openxmlformats.org/officeDocument/2006/relationships/customXml" Target="../ink/ink673.xml"/><Relationship Id="rId75" Type="http://schemas.openxmlformats.org/officeDocument/2006/relationships/customXml" Target="../ink/ink678.xml"/><Relationship Id="rId161" Type="http://schemas.openxmlformats.org/officeDocument/2006/relationships/customXml" Target="../ink/ink697.xml"/><Relationship Id="rId166" Type="http://schemas.openxmlformats.org/officeDocument/2006/relationships/customXml" Target="../ink/ink702.xml"/><Relationship Id="rId182" Type="http://schemas.openxmlformats.org/officeDocument/2006/relationships/customXml" Target="../ink/ink715.xml"/><Relationship Id="rId187" Type="http://schemas.openxmlformats.org/officeDocument/2006/relationships/image" Target="../media/image611.png"/><Relationship Id="rId217" Type="http://schemas.openxmlformats.org/officeDocument/2006/relationships/image" Target="../media/image626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730.xml"/><Relationship Id="rId233" Type="http://schemas.openxmlformats.org/officeDocument/2006/relationships/image" Target="../media/image634.png"/><Relationship Id="rId238" Type="http://schemas.openxmlformats.org/officeDocument/2006/relationships/customXml" Target="../ink/ink743.xml"/><Relationship Id="rId254" Type="http://schemas.openxmlformats.org/officeDocument/2006/relationships/customXml" Target="../ink/ink751.xml"/><Relationship Id="rId259" Type="http://schemas.openxmlformats.org/officeDocument/2006/relationships/image" Target="../media/image647.png"/><Relationship Id="rId49" Type="http://schemas.openxmlformats.org/officeDocument/2006/relationships/customXml" Target="../ink/ink652.xml"/><Relationship Id="rId270" Type="http://schemas.openxmlformats.org/officeDocument/2006/relationships/customXml" Target="../ink/ink759.xml"/><Relationship Id="rId275" Type="http://schemas.openxmlformats.org/officeDocument/2006/relationships/image" Target="../media/image655.png"/><Relationship Id="rId291" Type="http://schemas.openxmlformats.org/officeDocument/2006/relationships/image" Target="../media/image663.png"/><Relationship Id="rId296" Type="http://schemas.openxmlformats.org/officeDocument/2006/relationships/customXml" Target="../ink/ink772.xml"/><Relationship Id="rId300" Type="http://schemas.openxmlformats.org/officeDocument/2006/relationships/customXml" Target="../ink/ink774.xml"/><Relationship Id="rId305" Type="http://schemas.openxmlformats.org/officeDocument/2006/relationships/image" Target="../media/image670.png"/><Relationship Id="rId44" Type="http://schemas.openxmlformats.org/officeDocument/2006/relationships/customXml" Target="../ink/ink647.xml"/><Relationship Id="rId60" Type="http://schemas.openxmlformats.org/officeDocument/2006/relationships/customXml" Target="../ink/ink663.xml"/><Relationship Id="rId65" Type="http://schemas.openxmlformats.org/officeDocument/2006/relationships/customXml" Target="../ink/ink668.xml"/><Relationship Id="rId81" Type="http://schemas.openxmlformats.org/officeDocument/2006/relationships/customXml" Target="../ink/ink684.xml"/><Relationship Id="rId86" Type="http://schemas.openxmlformats.org/officeDocument/2006/relationships/customXml" Target="../ink/ink689.xml"/><Relationship Id="rId151" Type="http://schemas.openxmlformats.org/officeDocument/2006/relationships/customXml" Target="../ink/ink692.xml"/><Relationship Id="rId156" Type="http://schemas.openxmlformats.org/officeDocument/2006/relationships/image" Target="../media/image343.png"/><Relationship Id="rId177" Type="http://schemas.openxmlformats.org/officeDocument/2006/relationships/image" Target="../media/image606.png"/><Relationship Id="rId198" Type="http://schemas.openxmlformats.org/officeDocument/2006/relationships/customXml" Target="../ink/ink723.xml"/><Relationship Id="rId172" Type="http://schemas.openxmlformats.org/officeDocument/2006/relationships/customXml" Target="../ink/ink708.xml"/><Relationship Id="rId193" Type="http://schemas.openxmlformats.org/officeDocument/2006/relationships/image" Target="../media/image614.png"/><Relationship Id="rId202" Type="http://schemas.openxmlformats.org/officeDocument/2006/relationships/customXml" Target="../ink/ink725.xml"/><Relationship Id="rId207" Type="http://schemas.openxmlformats.org/officeDocument/2006/relationships/image" Target="../media/image621.png"/><Relationship Id="rId223" Type="http://schemas.openxmlformats.org/officeDocument/2006/relationships/image" Target="../media/image629.png"/><Relationship Id="rId228" Type="http://schemas.openxmlformats.org/officeDocument/2006/relationships/customXml" Target="../ink/ink738.xml"/><Relationship Id="rId244" Type="http://schemas.openxmlformats.org/officeDocument/2006/relationships/customXml" Target="../ink/ink746.xml"/><Relationship Id="rId249" Type="http://schemas.openxmlformats.org/officeDocument/2006/relationships/image" Target="../media/image642.png"/><Relationship Id="rId39" Type="http://schemas.openxmlformats.org/officeDocument/2006/relationships/image" Target="../media/image530.png"/><Relationship Id="rId260" Type="http://schemas.openxmlformats.org/officeDocument/2006/relationships/customXml" Target="../ink/ink754.xml"/><Relationship Id="rId265" Type="http://schemas.openxmlformats.org/officeDocument/2006/relationships/image" Target="../media/image650.png"/><Relationship Id="rId281" Type="http://schemas.openxmlformats.org/officeDocument/2006/relationships/image" Target="../media/image658.png"/><Relationship Id="rId286" Type="http://schemas.openxmlformats.org/officeDocument/2006/relationships/customXml" Target="../ink/ink767.xml"/><Relationship Id="rId316" Type="http://schemas.openxmlformats.org/officeDocument/2006/relationships/customXml" Target="../ink/ink782.xml"/><Relationship Id="rId34" Type="http://schemas.openxmlformats.org/officeDocument/2006/relationships/customXml" Target="../ink/ink642.xml"/><Relationship Id="rId50" Type="http://schemas.openxmlformats.org/officeDocument/2006/relationships/customXml" Target="../ink/ink653.xml"/><Relationship Id="rId55" Type="http://schemas.openxmlformats.org/officeDocument/2006/relationships/customXml" Target="../ink/ink658.xml"/><Relationship Id="rId76" Type="http://schemas.openxmlformats.org/officeDocument/2006/relationships/customXml" Target="../ink/ink679.xml"/><Relationship Id="rId167" Type="http://schemas.openxmlformats.org/officeDocument/2006/relationships/customXml" Target="../ink/ink703.xml"/><Relationship Id="rId188" Type="http://schemas.openxmlformats.org/officeDocument/2006/relationships/customXml" Target="../ink/ink718.xml"/><Relationship Id="rId311" Type="http://schemas.openxmlformats.org/officeDocument/2006/relationships/image" Target="../media/image673.png"/><Relationship Id="rId71" Type="http://schemas.openxmlformats.org/officeDocument/2006/relationships/customXml" Target="../ink/ink674.xml"/><Relationship Id="rId162" Type="http://schemas.openxmlformats.org/officeDocument/2006/relationships/customXml" Target="../ink/ink698.xml"/><Relationship Id="rId183" Type="http://schemas.openxmlformats.org/officeDocument/2006/relationships/image" Target="../media/image609.png"/><Relationship Id="rId213" Type="http://schemas.openxmlformats.org/officeDocument/2006/relationships/image" Target="../media/image624.png"/><Relationship Id="rId218" Type="http://schemas.openxmlformats.org/officeDocument/2006/relationships/customXml" Target="../ink/ink733.xml"/><Relationship Id="rId234" Type="http://schemas.openxmlformats.org/officeDocument/2006/relationships/customXml" Target="../ink/ink741.xml"/><Relationship Id="rId239" Type="http://schemas.openxmlformats.org/officeDocument/2006/relationships/image" Target="../media/image637.png"/><Relationship Id="rId2" Type="http://schemas.openxmlformats.org/officeDocument/2006/relationships/image" Target="../media/image750.png"/><Relationship Id="rId29" Type="http://schemas.openxmlformats.org/officeDocument/2006/relationships/image" Target="../media/image525.png"/><Relationship Id="rId250" Type="http://schemas.openxmlformats.org/officeDocument/2006/relationships/customXml" Target="../ink/ink749.xml"/><Relationship Id="rId255" Type="http://schemas.openxmlformats.org/officeDocument/2006/relationships/image" Target="../media/image645.png"/><Relationship Id="rId271" Type="http://schemas.openxmlformats.org/officeDocument/2006/relationships/image" Target="../media/image653.png"/><Relationship Id="rId276" Type="http://schemas.openxmlformats.org/officeDocument/2006/relationships/customXml" Target="../ink/ink762.xml"/><Relationship Id="rId292" Type="http://schemas.openxmlformats.org/officeDocument/2006/relationships/customXml" Target="../ink/ink770.xml"/><Relationship Id="rId297" Type="http://schemas.openxmlformats.org/officeDocument/2006/relationships/image" Target="../media/image666.png"/><Relationship Id="rId306" Type="http://schemas.openxmlformats.org/officeDocument/2006/relationships/customXml" Target="../ink/ink777.xml"/><Relationship Id="rId40" Type="http://schemas.openxmlformats.org/officeDocument/2006/relationships/customXml" Target="../ink/ink645.xml"/><Relationship Id="rId45" Type="http://schemas.openxmlformats.org/officeDocument/2006/relationships/customXml" Target="../ink/ink648.xml"/><Relationship Id="rId66" Type="http://schemas.openxmlformats.org/officeDocument/2006/relationships/customXml" Target="../ink/ink669.xml"/><Relationship Id="rId87" Type="http://schemas.openxmlformats.org/officeDocument/2006/relationships/customXml" Target="../ink/ink690.xml"/><Relationship Id="rId157" Type="http://schemas.openxmlformats.org/officeDocument/2006/relationships/customXml" Target="../ink/ink695.xml"/><Relationship Id="rId178" Type="http://schemas.openxmlformats.org/officeDocument/2006/relationships/customXml" Target="../ink/ink713.xml"/><Relationship Id="rId301" Type="http://schemas.openxmlformats.org/officeDocument/2006/relationships/image" Target="../media/image668.png"/><Relationship Id="rId61" Type="http://schemas.openxmlformats.org/officeDocument/2006/relationships/customXml" Target="../ink/ink664.xml"/><Relationship Id="rId82" Type="http://schemas.openxmlformats.org/officeDocument/2006/relationships/customXml" Target="../ink/ink685.xml"/><Relationship Id="rId152" Type="http://schemas.openxmlformats.org/officeDocument/2006/relationships/image" Target="../media/image341.png"/><Relationship Id="rId173" Type="http://schemas.openxmlformats.org/officeDocument/2006/relationships/customXml" Target="../ink/ink709.xml"/><Relationship Id="rId194" Type="http://schemas.openxmlformats.org/officeDocument/2006/relationships/customXml" Target="../ink/ink721.xml"/><Relationship Id="rId199" Type="http://schemas.openxmlformats.org/officeDocument/2006/relationships/image" Target="../media/image617.png"/><Relationship Id="rId203" Type="http://schemas.openxmlformats.org/officeDocument/2006/relationships/image" Target="../media/image619.png"/><Relationship Id="rId208" Type="http://schemas.openxmlformats.org/officeDocument/2006/relationships/customXml" Target="../ink/ink728.xml"/><Relationship Id="rId229" Type="http://schemas.openxmlformats.org/officeDocument/2006/relationships/image" Target="../media/image632.png"/><Relationship Id="rId224" Type="http://schemas.openxmlformats.org/officeDocument/2006/relationships/customXml" Target="../ink/ink736.xml"/><Relationship Id="rId240" Type="http://schemas.openxmlformats.org/officeDocument/2006/relationships/customXml" Target="../ink/ink744.xml"/><Relationship Id="rId245" Type="http://schemas.openxmlformats.org/officeDocument/2006/relationships/image" Target="../media/image640.png"/><Relationship Id="rId261" Type="http://schemas.openxmlformats.org/officeDocument/2006/relationships/image" Target="../media/image648.png"/><Relationship Id="rId266" Type="http://schemas.openxmlformats.org/officeDocument/2006/relationships/customXml" Target="../ink/ink757.xml"/><Relationship Id="rId287" Type="http://schemas.openxmlformats.org/officeDocument/2006/relationships/image" Target="../media/image661.png"/><Relationship Id="rId35" Type="http://schemas.openxmlformats.org/officeDocument/2006/relationships/image" Target="../media/image528.png"/><Relationship Id="rId56" Type="http://schemas.openxmlformats.org/officeDocument/2006/relationships/customXml" Target="../ink/ink659.xml"/><Relationship Id="rId77" Type="http://schemas.openxmlformats.org/officeDocument/2006/relationships/customXml" Target="../ink/ink680.xml"/><Relationship Id="rId168" Type="http://schemas.openxmlformats.org/officeDocument/2006/relationships/customXml" Target="../ink/ink704.xml"/><Relationship Id="rId282" Type="http://schemas.openxmlformats.org/officeDocument/2006/relationships/customXml" Target="../ink/ink765.xml"/><Relationship Id="rId312" Type="http://schemas.openxmlformats.org/officeDocument/2006/relationships/customXml" Target="../ink/ink780.xml"/><Relationship Id="rId317" Type="http://schemas.openxmlformats.org/officeDocument/2006/relationships/image" Target="../media/image676.png"/><Relationship Id="rId51" Type="http://schemas.openxmlformats.org/officeDocument/2006/relationships/customXml" Target="../ink/ink654.xml"/><Relationship Id="rId72" Type="http://schemas.openxmlformats.org/officeDocument/2006/relationships/customXml" Target="../ink/ink675.xml"/><Relationship Id="rId163" Type="http://schemas.openxmlformats.org/officeDocument/2006/relationships/customXml" Target="../ink/ink699.xml"/><Relationship Id="rId184" Type="http://schemas.openxmlformats.org/officeDocument/2006/relationships/customXml" Target="../ink/ink716.xml"/><Relationship Id="rId189" Type="http://schemas.openxmlformats.org/officeDocument/2006/relationships/image" Target="../media/image612.png"/><Relationship Id="rId219" Type="http://schemas.openxmlformats.org/officeDocument/2006/relationships/image" Target="../media/image627.png"/><Relationship Id="rId3" Type="http://schemas.openxmlformats.org/officeDocument/2006/relationships/image" Target="../media/image387.png"/><Relationship Id="rId214" Type="http://schemas.openxmlformats.org/officeDocument/2006/relationships/customXml" Target="../ink/ink731.xml"/><Relationship Id="rId230" Type="http://schemas.openxmlformats.org/officeDocument/2006/relationships/customXml" Target="../ink/ink739.xml"/><Relationship Id="rId235" Type="http://schemas.openxmlformats.org/officeDocument/2006/relationships/image" Target="../media/image635.png"/><Relationship Id="rId251" Type="http://schemas.openxmlformats.org/officeDocument/2006/relationships/image" Target="../media/image643.png"/><Relationship Id="rId256" Type="http://schemas.openxmlformats.org/officeDocument/2006/relationships/customXml" Target="../ink/ink752.xml"/><Relationship Id="rId277" Type="http://schemas.openxmlformats.org/officeDocument/2006/relationships/image" Target="../media/image656.png"/><Relationship Id="rId298" Type="http://schemas.openxmlformats.org/officeDocument/2006/relationships/customXml" Target="../ink/ink773.xml"/><Relationship Id="rId25" Type="http://schemas.openxmlformats.org/officeDocument/2006/relationships/image" Target="../media/image523.png"/><Relationship Id="rId46" Type="http://schemas.openxmlformats.org/officeDocument/2006/relationships/customXml" Target="../ink/ink649.xml"/><Relationship Id="rId67" Type="http://schemas.openxmlformats.org/officeDocument/2006/relationships/customXml" Target="../ink/ink670.xml"/><Relationship Id="rId158" Type="http://schemas.openxmlformats.org/officeDocument/2006/relationships/image" Target="../media/image604.png"/><Relationship Id="rId272" Type="http://schemas.openxmlformats.org/officeDocument/2006/relationships/customXml" Target="../ink/ink760.xml"/><Relationship Id="rId293" Type="http://schemas.openxmlformats.org/officeDocument/2006/relationships/image" Target="../media/image664.png"/><Relationship Id="rId302" Type="http://schemas.openxmlformats.org/officeDocument/2006/relationships/customXml" Target="../ink/ink775.xml"/><Relationship Id="rId307" Type="http://schemas.openxmlformats.org/officeDocument/2006/relationships/image" Target="../media/image671.png"/><Relationship Id="rId41" Type="http://schemas.openxmlformats.org/officeDocument/2006/relationships/image" Target="../media/image531.png"/><Relationship Id="rId62" Type="http://schemas.openxmlformats.org/officeDocument/2006/relationships/customXml" Target="../ink/ink665.xml"/><Relationship Id="rId83" Type="http://schemas.openxmlformats.org/officeDocument/2006/relationships/customXml" Target="../ink/ink686.xml"/><Relationship Id="rId88" Type="http://schemas.openxmlformats.org/officeDocument/2006/relationships/customXml" Target="../ink/ink691.xml"/><Relationship Id="rId153" Type="http://schemas.openxmlformats.org/officeDocument/2006/relationships/customXml" Target="../ink/ink693.xml"/><Relationship Id="rId174" Type="http://schemas.openxmlformats.org/officeDocument/2006/relationships/customXml" Target="../ink/ink710.xml"/><Relationship Id="rId179" Type="http://schemas.openxmlformats.org/officeDocument/2006/relationships/image" Target="../media/image607.png"/><Relationship Id="rId195" Type="http://schemas.openxmlformats.org/officeDocument/2006/relationships/image" Target="../media/image615.png"/><Relationship Id="rId209" Type="http://schemas.openxmlformats.org/officeDocument/2006/relationships/image" Target="../media/image622.png"/><Relationship Id="rId190" Type="http://schemas.openxmlformats.org/officeDocument/2006/relationships/customXml" Target="../ink/ink719.xml"/><Relationship Id="rId204" Type="http://schemas.openxmlformats.org/officeDocument/2006/relationships/customXml" Target="../ink/ink726.xml"/><Relationship Id="rId220" Type="http://schemas.openxmlformats.org/officeDocument/2006/relationships/customXml" Target="../ink/ink734.xml"/><Relationship Id="rId225" Type="http://schemas.openxmlformats.org/officeDocument/2006/relationships/image" Target="../media/image630.png"/><Relationship Id="rId241" Type="http://schemas.openxmlformats.org/officeDocument/2006/relationships/image" Target="../media/image638.png"/><Relationship Id="rId246" Type="http://schemas.openxmlformats.org/officeDocument/2006/relationships/customXml" Target="../ink/ink747.xml"/><Relationship Id="rId267" Type="http://schemas.openxmlformats.org/officeDocument/2006/relationships/image" Target="../media/image651.png"/><Relationship Id="rId288" Type="http://schemas.openxmlformats.org/officeDocument/2006/relationships/customXml" Target="../ink/ink768.xml"/><Relationship Id="rId36" Type="http://schemas.openxmlformats.org/officeDocument/2006/relationships/customXml" Target="../ink/ink643.xml"/><Relationship Id="rId57" Type="http://schemas.openxmlformats.org/officeDocument/2006/relationships/customXml" Target="../ink/ink660.xml"/><Relationship Id="rId262" Type="http://schemas.openxmlformats.org/officeDocument/2006/relationships/customXml" Target="../ink/ink755.xml"/><Relationship Id="rId283" Type="http://schemas.openxmlformats.org/officeDocument/2006/relationships/image" Target="../media/image659.png"/><Relationship Id="rId313" Type="http://schemas.openxmlformats.org/officeDocument/2006/relationships/image" Target="../media/image674.png"/><Relationship Id="rId318" Type="http://schemas.openxmlformats.org/officeDocument/2006/relationships/customXml" Target="../ink/ink783.xml"/><Relationship Id="rId31" Type="http://schemas.openxmlformats.org/officeDocument/2006/relationships/image" Target="../media/image526.png"/><Relationship Id="rId52" Type="http://schemas.openxmlformats.org/officeDocument/2006/relationships/customXml" Target="../ink/ink655.xml"/><Relationship Id="rId73" Type="http://schemas.openxmlformats.org/officeDocument/2006/relationships/customXml" Target="../ink/ink676.xml"/><Relationship Id="rId78" Type="http://schemas.openxmlformats.org/officeDocument/2006/relationships/customXml" Target="../ink/ink681.xml"/><Relationship Id="rId164" Type="http://schemas.openxmlformats.org/officeDocument/2006/relationships/customXml" Target="../ink/ink700.xml"/><Relationship Id="rId169" Type="http://schemas.openxmlformats.org/officeDocument/2006/relationships/customXml" Target="../ink/ink705.xml"/><Relationship Id="rId185" Type="http://schemas.openxmlformats.org/officeDocument/2006/relationships/image" Target="../media/image610.png"/><Relationship Id="rId4" Type="http://schemas.openxmlformats.org/officeDocument/2006/relationships/customXml" Target="../ink/ink641.xml"/><Relationship Id="rId180" Type="http://schemas.openxmlformats.org/officeDocument/2006/relationships/customXml" Target="../ink/ink714.xml"/><Relationship Id="rId210" Type="http://schemas.openxmlformats.org/officeDocument/2006/relationships/customXml" Target="../ink/ink729.xml"/><Relationship Id="rId215" Type="http://schemas.openxmlformats.org/officeDocument/2006/relationships/image" Target="../media/image625.png"/><Relationship Id="rId236" Type="http://schemas.openxmlformats.org/officeDocument/2006/relationships/customXml" Target="../ink/ink742.xml"/><Relationship Id="rId257" Type="http://schemas.openxmlformats.org/officeDocument/2006/relationships/image" Target="../media/image646.png"/><Relationship Id="rId278" Type="http://schemas.openxmlformats.org/officeDocument/2006/relationships/customXml" Target="../ink/ink763.xml"/><Relationship Id="rId231" Type="http://schemas.openxmlformats.org/officeDocument/2006/relationships/image" Target="../media/image633.png"/><Relationship Id="rId252" Type="http://schemas.openxmlformats.org/officeDocument/2006/relationships/customXml" Target="../ink/ink750.xml"/><Relationship Id="rId273" Type="http://schemas.openxmlformats.org/officeDocument/2006/relationships/image" Target="../media/image654.png"/><Relationship Id="rId294" Type="http://schemas.openxmlformats.org/officeDocument/2006/relationships/customXml" Target="../ink/ink771.xml"/><Relationship Id="rId308" Type="http://schemas.openxmlformats.org/officeDocument/2006/relationships/customXml" Target="../ink/ink778.xml"/><Relationship Id="rId47" Type="http://schemas.openxmlformats.org/officeDocument/2006/relationships/customXml" Target="../ink/ink650.xml"/><Relationship Id="rId68" Type="http://schemas.openxmlformats.org/officeDocument/2006/relationships/customXml" Target="../ink/ink671.xml"/><Relationship Id="rId154" Type="http://schemas.openxmlformats.org/officeDocument/2006/relationships/image" Target="../media/image342.png"/><Relationship Id="rId175" Type="http://schemas.openxmlformats.org/officeDocument/2006/relationships/customXml" Target="../ink/ink711.xml"/><Relationship Id="rId196" Type="http://schemas.openxmlformats.org/officeDocument/2006/relationships/customXml" Target="../ink/ink722.xml"/><Relationship Id="rId200" Type="http://schemas.openxmlformats.org/officeDocument/2006/relationships/customXml" Target="../ink/ink724.xml"/><Relationship Id="rId221" Type="http://schemas.openxmlformats.org/officeDocument/2006/relationships/image" Target="../media/image628.png"/><Relationship Id="rId242" Type="http://schemas.openxmlformats.org/officeDocument/2006/relationships/customXml" Target="../ink/ink745.xml"/><Relationship Id="rId263" Type="http://schemas.openxmlformats.org/officeDocument/2006/relationships/image" Target="../media/image649.png"/><Relationship Id="rId284" Type="http://schemas.openxmlformats.org/officeDocument/2006/relationships/customXml" Target="../ink/ink766.xml"/><Relationship Id="rId319" Type="http://schemas.openxmlformats.org/officeDocument/2006/relationships/image" Target="../media/image677.png"/><Relationship Id="rId37" Type="http://schemas.openxmlformats.org/officeDocument/2006/relationships/image" Target="../media/image529.png"/><Relationship Id="rId58" Type="http://schemas.openxmlformats.org/officeDocument/2006/relationships/customXml" Target="../ink/ink661.xml"/><Relationship Id="rId79" Type="http://schemas.openxmlformats.org/officeDocument/2006/relationships/customXml" Target="../ink/ink682.xml"/><Relationship Id="rId165" Type="http://schemas.openxmlformats.org/officeDocument/2006/relationships/customXml" Target="../ink/ink701.xml"/><Relationship Id="rId186" Type="http://schemas.openxmlformats.org/officeDocument/2006/relationships/customXml" Target="../ink/ink717.xml"/><Relationship Id="rId211" Type="http://schemas.openxmlformats.org/officeDocument/2006/relationships/image" Target="../media/image623.png"/><Relationship Id="rId232" Type="http://schemas.openxmlformats.org/officeDocument/2006/relationships/customXml" Target="../ink/ink740.xml"/><Relationship Id="rId253" Type="http://schemas.openxmlformats.org/officeDocument/2006/relationships/image" Target="../media/image644.png"/><Relationship Id="rId274" Type="http://schemas.openxmlformats.org/officeDocument/2006/relationships/customXml" Target="../ink/ink761.xml"/><Relationship Id="rId295" Type="http://schemas.openxmlformats.org/officeDocument/2006/relationships/image" Target="../media/image665.png"/><Relationship Id="rId309" Type="http://schemas.openxmlformats.org/officeDocument/2006/relationships/image" Target="../media/image67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83126-2673-4BB3-82D9-C0E06B6BD6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b="1" dirty="0"/>
              <a:t>Trigonometrical Identities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EC27EF-A28E-4528-B10F-73C539F254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Reciprocal Graphs</a:t>
            </a:r>
          </a:p>
        </p:txBody>
      </p:sp>
    </p:spTree>
    <p:extLst>
      <p:ext uri="{BB962C8B-B14F-4D97-AF65-F5344CB8AC3E}">
        <p14:creationId xmlns:p14="http://schemas.microsoft.com/office/powerpoint/2010/main" val="4069388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B61E3977-7B06-DE46-1B67-B76219879AD4}"/>
              </a:ext>
            </a:extLst>
          </p:cNvPr>
          <p:cNvSpPr txBox="1"/>
          <p:nvPr/>
        </p:nvSpPr>
        <p:spPr>
          <a:xfrm>
            <a:off x="0" y="-6605"/>
            <a:ext cx="3453574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Sadler Ex 12B Q1c </a:t>
            </a:r>
            <a:endParaRPr lang="en-AU" sz="32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50C71E2-674B-FCE0-79E0-47C14175F7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915" y="758132"/>
                <a:ext cx="11465238" cy="9387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AU" sz="2400" b="0" dirty="0"/>
                  <a:t>Sketch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2400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AU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AU" sz="2400" b="0" i="0" smtClean="0">
                        <a:latin typeface="Cambria Math" panose="02040503050406030204" pitchFamily="18" charset="0"/>
                      </a:rPr>
                      <m:t>sec</m:t>
                    </m:r>
                    <m:r>
                      <a:rPr lang="en-A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sz="2400" dirty="0"/>
                  <a:t> for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AU" sz="2400" dirty="0"/>
                  <a:t> . Label asymptotes, turning points and end points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50C71E2-674B-FCE0-79E0-47C14175F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15" y="758132"/>
                <a:ext cx="11465238" cy="938732"/>
              </a:xfrm>
              <a:prstGeom prst="rect">
                <a:avLst/>
              </a:prstGeom>
              <a:blipFill>
                <a:blip r:embed="rId2"/>
                <a:stretch>
                  <a:fillRect l="-851" t="-909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376EC81-FD8A-E80F-201A-881159E715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471" y="1103496"/>
            <a:ext cx="9553254" cy="575450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776073D-BDDF-5A92-31DE-AD53807E4F86}"/>
              </a:ext>
            </a:extLst>
          </p:cNvPr>
          <p:cNvGrpSpPr/>
          <p:nvPr/>
        </p:nvGrpSpPr>
        <p:grpSpPr>
          <a:xfrm>
            <a:off x="3858101" y="1598087"/>
            <a:ext cx="50040" cy="4765320"/>
            <a:chOff x="2781603" y="1623311"/>
            <a:chExt cx="50040" cy="47653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86E5CEA-4CB2-6041-CD42-DF89DB938EFC}"/>
                </a:ext>
              </a:extLst>
            </p:cNvPr>
            <p:cNvGrpSpPr/>
            <p:nvPr/>
          </p:nvGrpSpPr>
          <p:grpSpPr>
            <a:xfrm>
              <a:off x="2784483" y="1623311"/>
              <a:ext cx="39600" cy="282240"/>
              <a:chOff x="2784483" y="1623311"/>
              <a:chExt cx="39600" cy="282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03D320E8-00DC-74D7-A474-3ECF8521B9C6}"/>
                      </a:ext>
                    </a:extLst>
                  </p14:cNvPr>
                  <p14:cNvContentPartPr/>
                  <p14:nvPr/>
                </p14:nvContentPartPr>
                <p14:xfrm>
                  <a:off x="2823723" y="1710431"/>
                  <a:ext cx="360" cy="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C4860A4D-D192-C47D-DB6D-7960BA162AD6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814723" y="1701431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E188A0E6-9C52-C408-9640-0E93FB31C466}"/>
                      </a:ext>
                    </a:extLst>
                  </p14:cNvPr>
                  <p14:cNvContentPartPr/>
                  <p14:nvPr/>
                </p14:nvContentPartPr>
                <p14:xfrm>
                  <a:off x="2784483" y="1623311"/>
                  <a:ext cx="12240" cy="28224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DE450C87-93D4-817C-A648-7069A982E18A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775843" y="1614671"/>
                    <a:ext cx="29880" cy="2998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BF28B97-02E0-6D47-D76B-801592A05868}"/>
                    </a:ext>
                  </a:extLst>
                </p14:cNvPr>
                <p14:cNvContentPartPr/>
                <p14:nvPr/>
              </p14:nvContentPartPr>
              <p14:xfrm>
                <a:off x="2821923" y="2131991"/>
                <a:ext cx="9720" cy="195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B1DBC20-C589-0AD7-AAB9-F08187D71C1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13283" y="2123351"/>
                  <a:ext cx="273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66FAC6C-A3A2-FAFC-1636-2E3BB31DC73F}"/>
                    </a:ext>
                  </a:extLst>
                </p14:cNvPr>
                <p14:cNvContentPartPr/>
                <p14:nvPr/>
              </p14:nvContentPartPr>
              <p14:xfrm>
                <a:off x="2797083" y="2575871"/>
                <a:ext cx="15840" cy="226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392FB30-5BE2-CC95-F60D-2E888669D83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788083" y="2566871"/>
                  <a:ext cx="334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A0BE681-4BD0-4D2B-6277-D81C71F75EED}"/>
                    </a:ext>
                  </a:extLst>
                </p14:cNvPr>
                <p14:cNvContentPartPr/>
                <p14:nvPr/>
              </p14:nvContentPartPr>
              <p14:xfrm>
                <a:off x="2797443" y="3100391"/>
                <a:ext cx="7200" cy="188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D56DA08-1E49-F1B0-4BFF-435B6FE4230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788443" y="3091391"/>
                  <a:ext cx="248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C7A7FFC-111D-48D5-29A9-CDCAA38D008D}"/>
                    </a:ext>
                  </a:extLst>
                </p14:cNvPr>
                <p14:cNvContentPartPr/>
                <p14:nvPr/>
              </p14:nvContentPartPr>
              <p14:xfrm>
                <a:off x="2794563" y="3549311"/>
                <a:ext cx="17640" cy="203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1911260-1F9F-1778-C0A3-4728BCFCEEE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85923" y="3540311"/>
                  <a:ext cx="352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A277674-C429-8C40-F6CE-E298FC5C9B3D}"/>
                    </a:ext>
                  </a:extLst>
                </p14:cNvPr>
                <p14:cNvContentPartPr/>
                <p14:nvPr/>
              </p14:nvContentPartPr>
              <p14:xfrm>
                <a:off x="2793123" y="4015511"/>
                <a:ext cx="15120" cy="307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53424A2-6628-049A-2669-FDA8BC348C3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84123" y="4006511"/>
                  <a:ext cx="327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D1CD458-2D27-5A44-1663-A0BBBBB30096}"/>
                    </a:ext>
                  </a:extLst>
                </p14:cNvPr>
                <p14:cNvContentPartPr/>
                <p14:nvPr/>
              </p14:nvContentPartPr>
              <p14:xfrm>
                <a:off x="2797803" y="4617431"/>
                <a:ext cx="13320" cy="360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9685FE1-EC6C-256B-865E-C98568822A3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88803" y="4608431"/>
                  <a:ext cx="3096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29C720F-775A-24F6-3F9A-DE5A9A572D05}"/>
                    </a:ext>
                  </a:extLst>
                </p14:cNvPr>
                <p14:cNvContentPartPr/>
                <p14:nvPr/>
              </p14:nvContentPartPr>
              <p14:xfrm>
                <a:off x="2781603" y="5307911"/>
                <a:ext cx="25200" cy="397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CF30291-7708-2AA8-4FB0-01DFC4D6D65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72963" y="5299271"/>
                  <a:ext cx="4284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9711EB9-D395-45B0-F88E-4CEAD7A11DB2}"/>
                    </a:ext>
                  </a:extLst>
                </p14:cNvPr>
                <p14:cNvContentPartPr/>
                <p14:nvPr/>
              </p14:nvContentPartPr>
              <p14:xfrm>
                <a:off x="2794563" y="6062831"/>
                <a:ext cx="24120" cy="325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56BE6F6-649B-BB9B-5843-A857935D068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85923" y="6054191"/>
                  <a:ext cx="41760" cy="34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BD22C56-9032-2329-90A2-4963B444A686}"/>
              </a:ext>
            </a:extLst>
          </p:cNvPr>
          <p:cNvGrpSpPr/>
          <p:nvPr/>
        </p:nvGrpSpPr>
        <p:grpSpPr>
          <a:xfrm>
            <a:off x="8192320" y="1627781"/>
            <a:ext cx="50040" cy="4765320"/>
            <a:chOff x="2781603" y="1623311"/>
            <a:chExt cx="50040" cy="476532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B0AA3B7-DEEF-4D43-C708-B24848DAD431}"/>
                </a:ext>
              </a:extLst>
            </p:cNvPr>
            <p:cNvGrpSpPr/>
            <p:nvPr/>
          </p:nvGrpSpPr>
          <p:grpSpPr>
            <a:xfrm>
              <a:off x="2784483" y="1623311"/>
              <a:ext cx="39600" cy="282240"/>
              <a:chOff x="2784483" y="1623311"/>
              <a:chExt cx="39600" cy="282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1FE00EA5-0F83-B4E5-FB53-9BD364444A9A}"/>
                      </a:ext>
                    </a:extLst>
                  </p14:cNvPr>
                  <p14:cNvContentPartPr/>
                  <p14:nvPr/>
                </p14:nvContentPartPr>
                <p14:xfrm>
                  <a:off x="2823723" y="1710431"/>
                  <a:ext cx="360" cy="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C4860A4D-D192-C47D-DB6D-7960BA162AD6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814723" y="1701431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7A234BAA-2612-9D0E-7172-AEAC0A10123D}"/>
                      </a:ext>
                    </a:extLst>
                  </p14:cNvPr>
                  <p14:cNvContentPartPr/>
                  <p14:nvPr/>
                </p14:nvContentPartPr>
                <p14:xfrm>
                  <a:off x="2784483" y="1623311"/>
                  <a:ext cx="12240" cy="28224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DE450C87-93D4-817C-A648-7069A982E18A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775843" y="1614671"/>
                    <a:ext cx="29880" cy="2998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2EF4743-9F6D-5F94-3274-553EB95CC87B}"/>
                    </a:ext>
                  </a:extLst>
                </p14:cNvPr>
                <p14:cNvContentPartPr/>
                <p14:nvPr/>
              </p14:nvContentPartPr>
              <p14:xfrm>
                <a:off x="2821923" y="2131991"/>
                <a:ext cx="9720" cy="195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B1DBC20-C589-0AD7-AAB9-F08187D71C1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13283" y="2123351"/>
                  <a:ext cx="273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0279B02-D537-011F-8685-60F27C99F494}"/>
                    </a:ext>
                  </a:extLst>
                </p14:cNvPr>
                <p14:cNvContentPartPr/>
                <p14:nvPr/>
              </p14:nvContentPartPr>
              <p14:xfrm>
                <a:off x="2797083" y="2575871"/>
                <a:ext cx="15840" cy="226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392FB30-5BE2-CC95-F60D-2E888669D83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788083" y="2566871"/>
                  <a:ext cx="334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63FF233-9426-98EC-DF93-088C7BD64A7A}"/>
                    </a:ext>
                  </a:extLst>
                </p14:cNvPr>
                <p14:cNvContentPartPr/>
                <p14:nvPr/>
              </p14:nvContentPartPr>
              <p14:xfrm>
                <a:off x="2797443" y="3100391"/>
                <a:ext cx="7200" cy="188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D56DA08-1E49-F1B0-4BFF-435B6FE4230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788443" y="3091391"/>
                  <a:ext cx="248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B783E27-C256-ED1A-2052-0662D93C2818}"/>
                    </a:ext>
                  </a:extLst>
                </p14:cNvPr>
                <p14:cNvContentPartPr/>
                <p14:nvPr/>
              </p14:nvContentPartPr>
              <p14:xfrm>
                <a:off x="2794563" y="3549311"/>
                <a:ext cx="17640" cy="203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1911260-1F9F-1778-C0A3-4728BCFCEEE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85923" y="3540311"/>
                  <a:ext cx="352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D53D319-0FBB-D35B-7ADB-3AC396DD8D80}"/>
                    </a:ext>
                  </a:extLst>
                </p14:cNvPr>
                <p14:cNvContentPartPr/>
                <p14:nvPr/>
              </p14:nvContentPartPr>
              <p14:xfrm>
                <a:off x="2793123" y="4015511"/>
                <a:ext cx="15120" cy="307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53424A2-6628-049A-2669-FDA8BC348C3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84123" y="4006511"/>
                  <a:ext cx="327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0FF86D3-70AD-1202-36D5-1336BF594270}"/>
                    </a:ext>
                  </a:extLst>
                </p14:cNvPr>
                <p14:cNvContentPartPr/>
                <p14:nvPr/>
              </p14:nvContentPartPr>
              <p14:xfrm>
                <a:off x="2797803" y="4617431"/>
                <a:ext cx="13320" cy="360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9685FE1-EC6C-256B-865E-C98568822A3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88803" y="4608431"/>
                  <a:ext cx="3096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5826582-D1BE-B03A-963C-FBBA8FA063D3}"/>
                    </a:ext>
                  </a:extLst>
                </p14:cNvPr>
                <p14:cNvContentPartPr/>
                <p14:nvPr/>
              </p14:nvContentPartPr>
              <p14:xfrm>
                <a:off x="2781603" y="5307911"/>
                <a:ext cx="25200" cy="397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CF30291-7708-2AA8-4FB0-01DFC4D6D65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72963" y="5299271"/>
                  <a:ext cx="4284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B7C0A62-50D4-A7D3-35DE-C3FABBE8C582}"/>
                    </a:ext>
                  </a:extLst>
                </p14:cNvPr>
                <p14:cNvContentPartPr/>
                <p14:nvPr/>
              </p14:nvContentPartPr>
              <p14:xfrm>
                <a:off x="2794563" y="6062831"/>
                <a:ext cx="24120" cy="325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56BE6F6-649B-BB9B-5843-A857935D068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85923" y="6054191"/>
                  <a:ext cx="41760" cy="34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CB1A9C5-06BA-5701-465D-AA35770E79C0}"/>
                  </a:ext>
                </a:extLst>
              </p14:cNvPr>
              <p14:cNvContentPartPr/>
              <p14:nvPr/>
            </p14:nvContentPartPr>
            <p14:xfrm>
              <a:off x="1697379" y="3535359"/>
              <a:ext cx="34920" cy="49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CB1A9C5-06BA-5701-465D-AA35770E79C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688379" y="3526359"/>
                <a:ext cx="52560" cy="6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649E7A6F-BC1C-90C9-0D5C-FE7789ADC09B}"/>
              </a:ext>
            </a:extLst>
          </p:cNvPr>
          <p:cNvGrpSpPr/>
          <p:nvPr/>
        </p:nvGrpSpPr>
        <p:grpSpPr>
          <a:xfrm>
            <a:off x="1739499" y="1643559"/>
            <a:ext cx="1873440" cy="1915560"/>
            <a:chOff x="1739499" y="1643559"/>
            <a:chExt cx="1873440" cy="191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B09212C-BD62-9A62-61C3-7BAAD9AC471B}"/>
                    </a:ext>
                  </a:extLst>
                </p14:cNvPr>
                <p14:cNvContentPartPr/>
                <p14:nvPr/>
              </p14:nvContentPartPr>
              <p14:xfrm>
                <a:off x="1739499" y="1667319"/>
                <a:ext cx="1798920" cy="1891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B09212C-BD62-9A62-61C3-7BAAD9AC471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730499" y="1658679"/>
                  <a:ext cx="1816560" cy="19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C4B8873-72BA-8905-CB30-C869E0C8D783}"/>
                    </a:ext>
                  </a:extLst>
                </p14:cNvPr>
                <p14:cNvContentPartPr/>
                <p14:nvPr/>
              </p14:nvContentPartPr>
              <p14:xfrm>
                <a:off x="3551739" y="1643559"/>
                <a:ext cx="61200" cy="150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C4B8873-72BA-8905-CB30-C869E0C8D78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543099" y="1634559"/>
                  <a:ext cx="78840" cy="16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E4E287E-A2BF-9B46-5F27-65BD440E581E}"/>
                  </a:ext>
                </a:extLst>
              </p14:cNvPr>
              <p14:cNvContentPartPr/>
              <p14:nvPr/>
            </p14:nvContentPartPr>
            <p14:xfrm>
              <a:off x="6019539" y="4543359"/>
              <a:ext cx="21600" cy="43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E4E287E-A2BF-9B46-5F27-65BD440E581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010539" y="4534719"/>
                <a:ext cx="3924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4BB4661-2C63-6B94-92F3-ABB62ACDA699}"/>
                  </a:ext>
                </a:extLst>
              </p14:cNvPr>
              <p14:cNvContentPartPr/>
              <p14:nvPr/>
            </p14:nvContentPartPr>
            <p14:xfrm>
              <a:off x="4042059" y="6402039"/>
              <a:ext cx="92520" cy="86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4BB4661-2C63-6B94-92F3-ABB62ACDA69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033059" y="6393039"/>
                <a:ext cx="110160" cy="10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521C414F-76D3-E60D-D2D4-36919E5930AB}"/>
              </a:ext>
            </a:extLst>
          </p:cNvPr>
          <p:cNvGrpSpPr/>
          <p:nvPr/>
        </p:nvGrpSpPr>
        <p:grpSpPr>
          <a:xfrm>
            <a:off x="4058883" y="4557311"/>
            <a:ext cx="4107240" cy="2057400"/>
            <a:chOff x="4058883" y="4557311"/>
            <a:chExt cx="4107240" cy="205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D9E3C4E-8E98-D5DF-AF04-64B022C814E5}"/>
                    </a:ext>
                  </a:extLst>
                </p14:cNvPr>
                <p14:cNvContentPartPr/>
                <p14:nvPr/>
              </p14:nvContentPartPr>
              <p14:xfrm>
                <a:off x="4058883" y="4557311"/>
                <a:ext cx="4037040" cy="19969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D9E3C4E-8E98-D5DF-AF04-64B022C814E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050243" y="4548671"/>
                  <a:ext cx="4054680" cy="20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E08811E-EFF2-3D10-4A9E-93478FA203EA}"/>
                    </a:ext>
                  </a:extLst>
                </p14:cNvPr>
                <p14:cNvContentPartPr/>
                <p14:nvPr/>
              </p14:nvContentPartPr>
              <p14:xfrm>
                <a:off x="8054163" y="6404831"/>
                <a:ext cx="111960" cy="209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E08811E-EFF2-3D10-4A9E-93478FA203E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045523" y="6396191"/>
                  <a:ext cx="129600" cy="22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450DA57-FF72-54E0-F690-38A0DF05C00B}"/>
              </a:ext>
            </a:extLst>
          </p:cNvPr>
          <p:cNvGrpSpPr/>
          <p:nvPr/>
        </p:nvGrpSpPr>
        <p:grpSpPr>
          <a:xfrm>
            <a:off x="8314803" y="1659671"/>
            <a:ext cx="2121120" cy="1947600"/>
            <a:chOff x="8314803" y="1659671"/>
            <a:chExt cx="2121120" cy="194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EEF03F4-5578-F74F-708A-F4915C6341FE}"/>
                    </a:ext>
                  </a:extLst>
                </p14:cNvPr>
                <p14:cNvContentPartPr/>
                <p14:nvPr/>
              </p14:nvContentPartPr>
              <p14:xfrm>
                <a:off x="10327563" y="3592871"/>
                <a:ext cx="40680" cy="14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EEF03F4-5578-F74F-708A-F4915C6341F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318563" y="3584231"/>
                  <a:ext cx="583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0078672-1C55-1478-E3B6-9C5DC5434F1A}"/>
                    </a:ext>
                  </a:extLst>
                </p14:cNvPr>
                <p14:cNvContentPartPr/>
                <p14:nvPr/>
              </p14:nvContentPartPr>
              <p14:xfrm>
                <a:off x="8314803" y="1659671"/>
                <a:ext cx="45000" cy="71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0078672-1C55-1478-E3B6-9C5DC5434F1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305803" y="1650671"/>
                  <a:ext cx="626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7B0E0D6-C03C-FADF-F953-7C86490F360B}"/>
                    </a:ext>
                  </a:extLst>
                </p14:cNvPr>
                <p14:cNvContentPartPr/>
                <p14:nvPr/>
              </p14:nvContentPartPr>
              <p14:xfrm>
                <a:off x="8355123" y="1660751"/>
                <a:ext cx="64080" cy="17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7B0E0D6-C03C-FADF-F953-7C86490F360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346123" y="1652111"/>
                  <a:ext cx="81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54F4A97-9CF7-290D-B644-9FF3F6AA354E}"/>
                    </a:ext>
                  </a:extLst>
                </p14:cNvPr>
                <p14:cNvContentPartPr/>
                <p14:nvPr/>
              </p14:nvContentPartPr>
              <p14:xfrm>
                <a:off x="8349723" y="1683071"/>
                <a:ext cx="2086200" cy="1911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54F4A97-9CF7-290D-B644-9FF3F6AA354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340723" y="1674431"/>
                  <a:ext cx="2103840" cy="19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3918559-774B-2A25-35E5-E3481C1B20D1}"/>
              </a:ext>
            </a:extLst>
          </p:cNvPr>
          <p:cNvGrpSpPr/>
          <p:nvPr/>
        </p:nvGrpSpPr>
        <p:grpSpPr>
          <a:xfrm>
            <a:off x="858843" y="3207671"/>
            <a:ext cx="694080" cy="777600"/>
            <a:chOff x="858843" y="3207671"/>
            <a:chExt cx="694080" cy="77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4F33B3F-CA5B-5AA3-2513-810BD75F1C0F}"/>
                    </a:ext>
                  </a:extLst>
                </p14:cNvPr>
                <p14:cNvContentPartPr/>
                <p14:nvPr/>
              </p14:nvContentPartPr>
              <p14:xfrm>
                <a:off x="858843" y="3775031"/>
                <a:ext cx="182880" cy="210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4F33B3F-CA5B-5AA3-2513-810BD75F1C0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49843" y="3766031"/>
                  <a:ext cx="2005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8138953-A0E1-EF2A-594E-E09E69DED866}"/>
                    </a:ext>
                  </a:extLst>
                </p14:cNvPr>
                <p14:cNvContentPartPr/>
                <p14:nvPr/>
              </p14:nvContentPartPr>
              <p14:xfrm>
                <a:off x="988083" y="3745871"/>
                <a:ext cx="84960" cy="91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8138953-A0E1-EF2A-594E-E09E69DED86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79443" y="3736871"/>
                  <a:ext cx="1026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22E32B2-F23A-6E2F-9DC4-3B3C45AFF6BF}"/>
                    </a:ext>
                  </a:extLst>
                </p14:cNvPr>
                <p14:cNvContentPartPr/>
                <p14:nvPr/>
              </p14:nvContentPartPr>
              <p14:xfrm>
                <a:off x="1040643" y="3644711"/>
                <a:ext cx="109080" cy="1702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22E32B2-F23A-6E2F-9DC4-3B3C45AFF6B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32003" y="3636071"/>
                  <a:ext cx="1267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3156621-7074-03EF-919F-3DA543FD3B88}"/>
                    </a:ext>
                  </a:extLst>
                </p14:cNvPr>
                <p14:cNvContentPartPr/>
                <p14:nvPr/>
              </p14:nvContentPartPr>
              <p14:xfrm>
                <a:off x="1117683" y="3616631"/>
                <a:ext cx="115200" cy="135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3156621-7074-03EF-919F-3DA543FD3B8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09043" y="3607631"/>
                  <a:ext cx="1328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32C6E1C-674A-FECE-392C-8127730D0624}"/>
                    </a:ext>
                  </a:extLst>
                </p14:cNvPr>
                <p14:cNvContentPartPr/>
                <p14:nvPr/>
              </p14:nvContentPartPr>
              <p14:xfrm>
                <a:off x="1208043" y="3466511"/>
                <a:ext cx="164160" cy="199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32C6E1C-674A-FECE-392C-8127730D062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99043" y="3457871"/>
                  <a:ext cx="1818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52ACA65-FF82-7BCD-5357-910502B06B3D}"/>
                    </a:ext>
                  </a:extLst>
                </p14:cNvPr>
                <p14:cNvContentPartPr/>
                <p14:nvPr/>
              </p14:nvContentPartPr>
              <p14:xfrm>
                <a:off x="1311363" y="3444191"/>
                <a:ext cx="93960" cy="96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52ACA65-FF82-7BCD-5357-910502B06B3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302363" y="3435191"/>
                  <a:ext cx="1116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97C1A9B-FAE0-BC64-2164-AC132B77B3EB}"/>
                    </a:ext>
                  </a:extLst>
                </p14:cNvPr>
                <p14:cNvContentPartPr/>
                <p14:nvPr/>
              </p14:nvContentPartPr>
              <p14:xfrm>
                <a:off x="1365723" y="3207671"/>
                <a:ext cx="187200" cy="291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97C1A9B-FAE0-BC64-2164-AC132B77B3E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356723" y="3199031"/>
                  <a:ext cx="204840" cy="30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FFD7FEB-ED9A-ECDE-BE68-837864783557}"/>
                  </a:ext>
                </a:extLst>
              </p14:cNvPr>
              <p14:cNvContentPartPr/>
              <p14:nvPr/>
            </p14:nvContentPartPr>
            <p14:xfrm>
              <a:off x="1705923" y="2595671"/>
              <a:ext cx="40680" cy="626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FFD7FEB-ED9A-ECDE-BE68-837864783557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697283" y="2587031"/>
                <a:ext cx="5832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5D57D9D7-2F11-819B-A1C4-4A08FFDC56CC}"/>
                  </a:ext>
                </a:extLst>
              </p14:cNvPr>
              <p14:cNvContentPartPr/>
              <p14:nvPr/>
            </p14:nvContentPartPr>
            <p14:xfrm>
              <a:off x="6036723" y="5317991"/>
              <a:ext cx="37080" cy="273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5D57D9D7-2F11-819B-A1C4-4A08FFDC56CC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028083" y="5308991"/>
                <a:ext cx="5472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E2F409E7-3E50-B5D0-5AC1-5FB0B916C431}"/>
              </a:ext>
            </a:extLst>
          </p:cNvPr>
          <p:cNvGrpSpPr/>
          <p:nvPr/>
        </p:nvGrpSpPr>
        <p:grpSpPr>
          <a:xfrm>
            <a:off x="6133923" y="4756751"/>
            <a:ext cx="585360" cy="307800"/>
            <a:chOff x="6133923" y="4756751"/>
            <a:chExt cx="585360" cy="30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7AFAD92-9591-B8A9-FF2A-310BA33AE966}"/>
                    </a:ext>
                  </a:extLst>
                </p14:cNvPr>
                <p14:cNvContentPartPr/>
                <p14:nvPr/>
              </p14:nvContentPartPr>
              <p14:xfrm>
                <a:off x="6133923" y="4934591"/>
                <a:ext cx="67680" cy="105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7AFAD92-9591-B8A9-FF2A-310BA33AE96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124923" y="4925591"/>
                  <a:ext cx="853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508DA3F-6B20-7C18-33F7-592510D6317E}"/>
                    </a:ext>
                  </a:extLst>
                </p14:cNvPr>
                <p14:cNvContentPartPr/>
                <p14:nvPr/>
              </p14:nvContentPartPr>
              <p14:xfrm>
                <a:off x="6191523" y="4907591"/>
                <a:ext cx="90000" cy="360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508DA3F-6B20-7C18-33F7-592510D6317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182883" y="4898591"/>
                  <a:ext cx="1076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44BB673-0BDD-CA24-C357-BADC6F08A566}"/>
                    </a:ext>
                  </a:extLst>
                </p14:cNvPr>
                <p14:cNvContentPartPr/>
                <p14:nvPr/>
              </p14:nvContentPartPr>
              <p14:xfrm>
                <a:off x="6233643" y="4935671"/>
                <a:ext cx="91080" cy="788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44BB673-0BDD-CA24-C357-BADC6F08A56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224643" y="4927031"/>
                  <a:ext cx="1087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F511D35-81CD-DEDF-7B67-FF8D6E503DE8}"/>
                    </a:ext>
                  </a:extLst>
                </p14:cNvPr>
                <p14:cNvContentPartPr/>
                <p14:nvPr/>
              </p14:nvContentPartPr>
              <p14:xfrm>
                <a:off x="6390243" y="4897511"/>
                <a:ext cx="96120" cy="1670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F511D35-81CD-DEDF-7B67-FF8D6E503DE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381243" y="4888511"/>
                  <a:ext cx="1137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1878888-0E6A-C760-80F8-30B5FAACA99D}"/>
                    </a:ext>
                  </a:extLst>
                </p14:cNvPr>
                <p14:cNvContentPartPr/>
                <p14:nvPr/>
              </p14:nvContentPartPr>
              <p14:xfrm>
                <a:off x="6519483" y="4812551"/>
                <a:ext cx="80280" cy="163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1878888-0E6A-C760-80F8-30B5FAACA99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510483" y="4803911"/>
                  <a:ext cx="979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E9C8777-4565-80ED-7372-F197EC605812}"/>
                    </a:ext>
                  </a:extLst>
                </p14:cNvPr>
                <p14:cNvContentPartPr/>
                <p14:nvPr/>
              </p14:nvContentPartPr>
              <p14:xfrm>
                <a:off x="6626403" y="4756751"/>
                <a:ext cx="92880" cy="2732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E9C8777-4565-80ED-7372-F197EC60581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617403" y="4748111"/>
                  <a:ext cx="110520" cy="29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B6C5F44-ECD1-ECBE-485D-839AB9B5C84E}"/>
              </a:ext>
            </a:extLst>
          </p:cNvPr>
          <p:cNvGrpSpPr/>
          <p:nvPr/>
        </p:nvGrpSpPr>
        <p:grpSpPr>
          <a:xfrm>
            <a:off x="968643" y="2379671"/>
            <a:ext cx="569880" cy="428040"/>
            <a:chOff x="968643" y="2379671"/>
            <a:chExt cx="569880" cy="42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89A7F45-1DA0-F679-CBE3-AFAE014C2584}"/>
                    </a:ext>
                  </a:extLst>
                </p14:cNvPr>
                <p14:cNvContentPartPr/>
                <p14:nvPr/>
              </p14:nvContentPartPr>
              <p14:xfrm>
                <a:off x="968643" y="2596031"/>
                <a:ext cx="88560" cy="184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89A7F45-1DA0-F679-CBE3-AFAE014C258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60003" y="2587391"/>
                  <a:ext cx="1062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616E256-7244-06F8-8BC4-A20465B9BBAA}"/>
                    </a:ext>
                  </a:extLst>
                </p14:cNvPr>
                <p14:cNvContentPartPr/>
                <p14:nvPr/>
              </p14:nvContentPartPr>
              <p14:xfrm>
                <a:off x="1377963" y="2379671"/>
                <a:ext cx="160560" cy="385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616E256-7244-06F8-8BC4-A20465B9BBA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369323" y="2370671"/>
                  <a:ext cx="17820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1A10185-728B-E2B9-36DD-DBB77EA017E4}"/>
                    </a:ext>
                  </a:extLst>
                </p14:cNvPr>
                <p14:cNvContentPartPr/>
                <p14:nvPr/>
              </p14:nvContentPartPr>
              <p14:xfrm>
                <a:off x="1076283" y="2578751"/>
                <a:ext cx="74160" cy="1368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1A10185-728B-E2B9-36DD-DBB77EA017E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67283" y="2569751"/>
                  <a:ext cx="918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6C87C74-4F0E-C3AB-9FCA-ECD473F73501}"/>
                    </a:ext>
                  </a:extLst>
                </p14:cNvPr>
                <p14:cNvContentPartPr/>
                <p14:nvPr/>
              </p14:nvContentPartPr>
              <p14:xfrm>
                <a:off x="1223523" y="2702231"/>
                <a:ext cx="18000" cy="1054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6C87C74-4F0E-C3AB-9FCA-ECD473F7350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214523" y="2693231"/>
                  <a:ext cx="356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ECD88E9-50BB-D836-96F8-89CD35EFB2A8}"/>
                    </a:ext>
                  </a:extLst>
                </p14:cNvPr>
                <p14:cNvContentPartPr/>
                <p14:nvPr/>
              </p14:nvContentPartPr>
              <p14:xfrm>
                <a:off x="1241163" y="2533391"/>
                <a:ext cx="124920" cy="1447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ECD88E9-50BB-D836-96F8-89CD35EFB2A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232163" y="2524751"/>
                  <a:ext cx="142560" cy="16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00EF4EB-F59A-BBA7-8224-FF3AF7FEB793}"/>
              </a:ext>
            </a:extLst>
          </p:cNvPr>
          <p:cNvGrpSpPr/>
          <p:nvPr/>
        </p:nvGrpSpPr>
        <p:grpSpPr>
          <a:xfrm>
            <a:off x="10338723" y="2359511"/>
            <a:ext cx="1091880" cy="438120"/>
            <a:chOff x="10338723" y="2359511"/>
            <a:chExt cx="1091880" cy="43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7A4C71B-E8C1-F5B7-9A0E-448F61190927}"/>
                    </a:ext>
                  </a:extLst>
                </p14:cNvPr>
                <p14:cNvContentPartPr/>
                <p14:nvPr/>
              </p14:nvContentPartPr>
              <p14:xfrm>
                <a:off x="10338723" y="2584151"/>
                <a:ext cx="27360" cy="504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7A4C71B-E8C1-F5B7-9A0E-448F6119092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329723" y="2575151"/>
                  <a:ext cx="450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397F73A-522C-AED1-9DD3-52E710E97207}"/>
                    </a:ext>
                  </a:extLst>
                </p14:cNvPr>
                <p14:cNvContentPartPr/>
                <p14:nvPr/>
              </p14:nvContentPartPr>
              <p14:xfrm>
                <a:off x="10547883" y="2472551"/>
                <a:ext cx="64800" cy="1828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397F73A-522C-AED1-9DD3-52E710E9720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538883" y="2463911"/>
                  <a:ext cx="824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CBB55D0-B20C-19C5-3D87-A64D3E3F44E7}"/>
                    </a:ext>
                  </a:extLst>
                </p14:cNvPr>
                <p14:cNvContentPartPr/>
                <p14:nvPr/>
              </p14:nvContentPartPr>
              <p14:xfrm>
                <a:off x="10622763" y="2482991"/>
                <a:ext cx="90360" cy="1425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CBB55D0-B20C-19C5-3D87-A64D3E3F44E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613763" y="2474351"/>
                  <a:ext cx="1080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F7A7ABC-B89F-E7F1-4688-F5F59F3A6D84}"/>
                    </a:ext>
                  </a:extLst>
                </p14:cNvPr>
                <p14:cNvContentPartPr/>
                <p14:nvPr/>
              </p14:nvContentPartPr>
              <p14:xfrm>
                <a:off x="10759203" y="2515031"/>
                <a:ext cx="102600" cy="298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F7A7ABC-B89F-E7F1-4688-F5F59F3A6D8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750563" y="2506031"/>
                  <a:ext cx="1202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14921B8-FBB2-EB8C-13E4-2E75E312E5E8}"/>
                    </a:ext>
                  </a:extLst>
                </p14:cNvPr>
                <p14:cNvContentPartPr/>
                <p14:nvPr/>
              </p14:nvContentPartPr>
              <p14:xfrm>
                <a:off x="10782603" y="2531591"/>
                <a:ext cx="94680" cy="1047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14921B8-FBB2-EB8C-13E4-2E75E312E5E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773603" y="2522591"/>
                  <a:ext cx="1123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5A7F866-02BA-91AE-43CC-5D699649661E}"/>
                    </a:ext>
                  </a:extLst>
                </p14:cNvPr>
                <p14:cNvContentPartPr/>
                <p14:nvPr/>
              </p14:nvContentPartPr>
              <p14:xfrm>
                <a:off x="10966563" y="2648231"/>
                <a:ext cx="12600" cy="1180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5A7F866-02BA-91AE-43CC-5D699649661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957563" y="2639591"/>
                  <a:ext cx="302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DCAE51F-EFCE-3F26-78CF-8AE941CB4618}"/>
                    </a:ext>
                  </a:extLst>
                </p14:cNvPr>
                <p14:cNvContentPartPr/>
                <p14:nvPr/>
              </p14:nvContentPartPr>
              <p14:xfrm>
                <a:off x="11019843" y="2495951"/>
                <a:ext cx="124920" cy="1555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DCAE51F-EFCE-3F26-78CF-8AE941CB461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011203" y="2487311"/>
                  <a:ext cx="1425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D7B9086-6746-7360-DB41-27E2622FC4AE}"/>
                    </a:ext>
                  </a:extLst>
                </p14:cNvPr>
                <p14:cNvContentPartPr/>
                <p14:nvPr/>
              </p14:nvContentPartPr>
              <p14:xfrm>
                <a:off x="11256003" y="2359511"/>
                <a:ext cx="174600" cy="4381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D7B9086-6746-7360-DB41-27E2622FC4A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247363" y="2350871"/>
                  <a:ext cx="192240" cy="45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49DC0115-FFEF-3A7C-E557-D1D0975CEA43}"/>
              </a:ext>
            </a:extLst>
          </p:cNvPr>
          <p:cNvGrpSpPr/>
          <p:nvPr/>
        </p:nvGrpSpPr>
        <p:grpSpPr>
          <a:xfrm>
            <a:off x="1723301" y="709991"/>
            <a:ext cx="1873440" cy="1915560"/>
            <a:chOff x="1739499" y="1643559"/>
            <a:chExt cx="1873440" cy="191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A53D0D6-9887-4A28-A58E-FEFE2121B26E}"/>
                    </a:ext>
                  </a:extLst>
                </p14:cNvPr>
                <p14:cNvContentPartPr/>
                <p14:nvPr/>
              </p14:nvContentPartPr>
              <p14:xfrm>
                <a:off x="1739499" y="1667319"/>
                <a:ext cx="1798920" cy="1891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B09212C-BD62-9A62-61C3-7BAAD9AC471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730499" y="1658679"/>
                  <a:ext cx="1816560" cy="19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EFA0635-2603-95B7-B11D-EF59B37AFA0B}"/>
                    </a:ext>
                  </a:extLst>
                </p14:cNvPr>
                <p14:cNvContentPartPr/>
                <p14:nvPr/>
              </p14:nvContentPartPr>
              <p14:xfrm>
                <a:off x="3551739" y="1643559"/>
                <a:ext cx="61200" cy="150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C4B8873-72BA-8905-CB30-C869E0C8D78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543099" y="1634559"/>
                  <a:ext cx="7884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D10966C8-84C8-A8E8-40FB-F404D4B0811A}"/>
              </a:ext>
            </a:extLst>
          </p:cNvPr>
          <p:cNvGrpSpPr/>
          <p:nvPr/>
        </p:nvGrpSpPr>
        <p:grpSpPr>
          <a:xfrm>
            <a:off x="4126493" y="5324884"/>
            <a:ext cx="4107240" cy="2057400"/>
            <a:chOff x="4058883" y="4557311"/>
            <a:chExt cx="4107240" cy="205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A318C40-1DA1-DEBC-A6FA-FA3EAE4397CE}"/>
                    </a:ext>
                  </a:extLst>
                </p14:cNvPr>
                <p14:cNvContentPartPr/>
                <p14:nvPr/>
              </p14:nvContentPartPr>
              <p14:xfrm>
                <a:off x="4058883" y="4557311"/>
                <a:ext cx="4037040" cy="1996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A318C40-1DA1-DEBC-A6FA-FA3EAE4397C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050243" y="4548671"/>
                  <a:ext cx="4054680" cy="20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B2DCC9B-5112-21E4-8296-8472A0502972}"/>
                    </a:ext>
                  </a:extLst>
                </p14:cNvPr>
                <p14:cNvContentPartPr/>
                <p14:nvPr/>
              </p14:nvContentPartPr>
              <p14:xfrm>
                <a:off x="8054163" y="6404831"/>
                <a:ext cx="111960" cy="2098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B2DCC9B-5112-21E4-8296-8472A050297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045523" y="6396191"/>
                  <a:ext cx="129600" cy="22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00F85FD5-6909-0928-BF6A-4BE025F4DB88}"/>
              </a:ext>
            </a:extLst>
          </p:cNvPr>
          <p:cNvGrpSpPr/>
          <p:nvPr/>
        </p:nvGrpSpPr>
        <p:grpSpPr>
          <a:xfrm>
            <a:off x="8255009" y="697571"/>
            <a:ext cx="2121120" cy="1947600"/>
            <a:chOff x="8314803" y="1659671"/>
            <a:chExt cx="2121120" cy="194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5E7DC05-10DA-9D9F-7E17-9CDE58A39D89}"/>
                    </a:ext>
                  </a:extLst>
                </p14:cNvPr>
                <p14:cNvContentPartPr/>
                <p14:nvPr/>
              </p14:nvContentPartPr>
              <p14:xfrm>
                <a:off x="10327563" y="3592871"/>
                <a:ext cx="40680" cy="144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5E7DC05-10DA-9D9F-7E17-9CDE58A39D8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318563" y="3584231"/>
                  <a:ext cx="583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43A7021-F790-3C6B-1FCB-31197C612A04}"/>
                    </a:ext>
                  </a:extLst>
                </p14:cNvPr>
                <p14:cNvContentPartPr/>
                <p14:nvPr/>
              </p14:nvContentPartPr>
              <p14:xfrm>
                <a:off x="8314803" y="1659671"/>
                <a:ext cx="45000" cy="716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43A7021-F790-3C6B-1FCB-31197C612A0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305803" y="1650671"/>
                  <a:ext cx="626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FD3FF49-EDA2-1C10-F8A8-3E4AF7D364DF}"/>
                    </a:ext>
                  </a:extLst>
                </p14:cNvPr>
                <p14:cNvContentPartPr/>
                <p14:nvPr/>
              </p14:nvContentPartPr>
              <p14:xfrm>
                <a:off x="8355123" y="1660751"/>
                <a:ext cx="64080" cy="172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FD3FF49-EDA2-1C10-F8A8-3E4AF7D364D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346123" y="1652111"/>
                  <a:ext cx="81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F42F139-8381-4253-3E53-E62175867272}"/>
                    </a:ext>
                  </a:extLst>
                </p14:cNvPr>
                <p14:cNvContentPartPr/>
                <p14:nvPr/>
              </p14:nvContentPartPr>
              <p14:xfrm>
                <a:off x="8349723" y="1683071"/>
                <a:ext cx="2086200" cy="1911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F42F139-8381-4253-3E53-E6217586727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340723" y="1674431"/>
                  <a:ext cx="2103840" cy="1929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0185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B61E3977-7B06-DE46-1B67-B76219879AD4}"/>
              </a:ext>
            </a:extLst>
          </p:cNvPr>
          <p:cNvSpPr txBox="1"/>
          <p:nvPr/>
        </p:nvSpPr>
        <p:spPr>
          <a:xfrm>
            <a:off x="0" y="-6605"/>
            <a:ext cx="3490204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Sadler Ex 12B Q1e </a:t>
            </a:r>
            <a:endParaRPr lang="en-AU" sz="32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50C71E2-674B-FCE0-79E0-47C14175F7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915" y="758132"/>
                <a:ext cx="11465238" cy="9387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AU" sz="2400" b="0" dirty="0"/>
                  <a:t>Sketch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2400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AU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AU" sz="2400" b="0" i="0" smtClean="0">
                        <a:latin typeface="Cambria Math" panose="02040503050406030204" pitchFamily="18" charset="0"/>
                      </a:rPr>
                      <m:t>cosec</m:t>
                    </m:r>
                    <m:r>
                      <a:rPr lang="en-A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sz="2400" dirty="0"/>
                  <a:t> for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AU" sz="2400" dirty="0"/>
                  <a:t> . Label asymptotes, turning points and end points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50C71E2-674B-FCE0-79E0-47C14175F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15" y="758132"/>
                <a:ext cx="11465238" cy="938732"/>
              </a:xfrm>
              <a:prstGeom prst="rect">
                <a:avLst/>
              </a:prstGeom>
              <a:blipFill>
                <a:blip r:embed="rId2"/>
                <a:stretch>
                  <a:fillRect l="-851" t="-9091" r="-85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DB6DA53-CA72-2CAC-B38B-4CF0476F2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471" y="1103496"/>
            <a:ext cx="9553254" cy="575450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58BDA9B-4B02-EDA5-1C91-8F2C03F97572}"/>
              </a:ext>
            </a:extLst>
          </p:cNvPr>
          <p:cNvGrpSpPr/>
          <p:nvPr/>
        </p:nvGrpSpPr>
        <p:grpSpPr>
          <a:xfrm>
            <a:off x="1726742" y="1598087"/>
            <a:ext cx="50040" cy="4765320"/>
            <a:chOff x="2781603" y="1623311"/>
            <a:chExt cx="50040" cy="47653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C00D25E-65AB-8F9A-B06F-EC4A5DE6CE1D}"/>
                </a:ext>
              </a:extLst>
            </p:cNvPr>
            <p:cNvGrpSpPr/>
            <p:nvPr/>
          </p:nvGrpSpPr>
          <p:grpSpPr>
            <a:xfrm>
              <a:off x="2784483" y="1623311"/>
              <a:ext cx="39600" cy="282240"/>
              <a:chOff x="2784483" y="1623311"/>
              <a:chExt cx="39600" cy="282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01F0C0EE-455F-DFA1-0889-4A17FB4179F1}"/>
                      </a:ext>
                    </a:extLst>
                  </p14:cNvPr>
                  <p14:cNvContentPartPr/>
                  <p14:nvPr/>
                </p14:nvContentPartPr>
                <p14:xfrm>
                  <a:off x="2823723" y="1710431"/>
                  <a:ext cx="360" cy="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C4860A4D-D192-C47D-DB6D-7960BA162AD6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814723" y="1701431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48134DFC-EB97-F6E7-8541-3AEE8F78C570}"/>
                      </a:ext>
                    </a:extLst>
                  </p14:cNvPr>
                  <p14:cNvContentPartPr/>
                  <p14:nvPr/>
                </p14:nvContentPartPr>
                <p14:xfrm>
                  <a:off x="2784483" y="1623311"/>
                  <a:ext cx="12240" cy="28224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DE450C87-93D4-817C-A648-7069A982E18A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775843" y="1614671"/>
                    <a:ext cx="29880" cy="2998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8D0B68C-CC36-3F98-EB9A-5D4CB55F864D}"/>
                    </a:ext>
                  </a:extLst>
                </p14:cNvPr>
                <p14:cNvContentPartPr/>
                <p14:nvPr/>
              </p14:nvContentPartPr>
              <p14:xfrm>
                <a:off x="2821923" y="2131991"/>
                <a:ext cx="9720" cy="195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B1DBC20-C589-0AD7-AAB9-F08187D71C1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13283" y="2123351"/>
                  <a:ext cx="273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90216C9-142F-1FCF-6389-0109B7E59768}"/>
                    </a:ext>
                  </a:extLst>
                </p14:cNvPr>
                <p14:cNvContentPartPr/>
                <p14:nvPr/>
              </p14:nvContentPartPr>
              <p14:xfrm>
                <a:off x="2797083" y="2575871"/>
                <a:ext cx="15840" cy="226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392FB30-5BE2-CC95-F60D-2E888669D83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788083" y="2566871"/>
                  <a:ext cx="334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843B141-6BA4-7658-3ECC-7D0C5B812EE5}"/>
                    </a:ext>
                  </a:extLst>
                </p14:cNvPr>
                <p14:cNvContentPartPr/>
                <p14:nvPr/>
              </p14:nvContentPartPr>
              <p14:xfrm>
                <a:off x="2797443" y="3100391"/>
                <a:ext cx="7200" cy="188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D56DA08-1E49-F1B0-4BFF-435B6FE4230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788443" y="3091391"/>
                  <a:ext cx="248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326E2A3-3798-FF41-5B87-24C4FCAA3F89}"/>
                    </a:ext>
                  </a:extLst>
                </p14:cNvPr>
                <p14:cNvContentPartPr/>
                <p14:nvPr/>
              </p14:nvContentPartPr>
              <p14:xfrm>
                <a:off x="2794563" y="3549311"/>
                <a:ext cx="17640" cy="203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1911260-1F9F-1778-C0A3-4728BCFCEEE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85923" y="3540311"/>
                  <a:ext cx="352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F83FB33-75DE-CCF2-5ECA-820C711B6088}"/>
                    </a:ext>
                  </a:extLst>
                </p14:cNvPr>
                <p14:cNvContentPartPr/>
                <p14:nvPr/>
              </p14:nvContentPartPr>
              <p14:xfrm>
                <a:off x="2793123" y="4015511"/>
                <a:ext cx="15120" cy="307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53424A2-6628-049A-2669-FDA8BC348C3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84123" y="4006511"/>
                  <a:ext cx="327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9772B22-AE22-9272-6B70-82C005366CC7}"/>
                    </a:ext>
                  </a:extLst>
                </p14:cNvPr>
                <p14:cNvContentPartPr/>
                <p14:nvPr/>
              </p14:nvContentPartPr>
              <p14:xfrm>
                <a:off x="2797803" y="4617431"/>
                <a:ext cx="13320" cy="360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9685FE1-EC6C-256B-865E-C98568822A3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88803" y="4608431"/>
                  <a:ext cx="3096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BB882FA-577D-7EFD-438D-256AF09BF13F}"/>
                    </a:ext>
                  </a:extLst>
                </p14:cNvPr>
                <p14:cNvContentPartPr/>
                <p14:nvPr/>
              </p14:nvContentPartPr>
              <p14:xfrm>
                <a:off x="2781603" y="5307911"/>
                <a:ext cx="25200" cy="397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CF30291-7708-2AA8-4FB0-01DFC4D6D65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72963" y="5299271"/>
                  <a:ext cx="4284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06125D2-4FBB-4091-8651-A45082CF371A}"/>
                    </a:ext>
                  </a:extLst>
                </p14:cNvPr>
                <p14:cNvContentPartPr/>
                <p14:nvPr/>
              </p14:nvContentPartPr>
              <p14:xfrm>
                <a:off x="2794563" y="6062831"/>
                <a:ext cx="24120" cy="325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56BE6F6-649B-BB9B-5843-A857935D068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85923" y="6054191"/>
                  <a:ext cx="41760" cy="34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6FB9F4F-8620-9A22-BBB9-B6A15B178B0A}"/>
              </a:ext>
            </a:extLst>
          </p:cNvPr>
          <p:cNvGrpSpPr/>
          <p:nvPr/>
        </p:nvGrpSpPr>
        <p:grpSpPr>
          <a:xfrm>
            <a:off x="6018058" y="1598087"/>
            <a:ext cx="50040" cy="4765320"/>
            <a:chOff x="2781603" y="1623311"/>
            <a:chExt cx="50040" cy="476532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8D08BC6-E370-E956-7B03-E158B86E4223}"/>
                </a:ext>
              </a:extLst>
            </p:cNvPr>
            <p:cNvGrpSpPr/>
            <p:nvPr/>
          </p:nvGrpSpPr>
          <p:grpSpPr>
            <a:xfrm>
              <a:off x="2784483" y="1623311"/>
              <a:ext cx="39600" cy="282240"/>
              <a:chOff x="2784483" y="1623311"/>
              <a:chExt cx="39600" cy="282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BE75CAA2-464F-3E91-881C-92EDFFADCF1C}"/>
                      </a:ext>
                    </a:extLst>
                  </p14:cNvPr>
                  <p14:cNvContentPartPr/>
                  <p14:nvPr/>
                </p14:nvContentPartPr>
                <p14:xfrm>
                  <a:off x="2823723" y="1710431"/>
                  <a:ext cx="360" cy="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C4860A4D-D192-C47D-DB6D-7960BA162AD6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814723" y="1701431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6216FFED-7DB0-C364-1207-B504E2A642D5}"/>
                      </a:ext>
                    </a:extLst>
                  </p14:cNvPr>
                  <p14:cNvContentPartPr/>
                  <p14:nvPr/>
                </p14:nvContentPartPr>
                <p14:xfrm>
                  <a:off x="2784483" y="1623311"/>
                  <a:ext cx="12240" cy="28224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DE450C87-93D4-817C-A648-7069A982E18A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775843" y="1614671"/>
                    <a:ext cx="29880" cy="2998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48095AF-C2E6-F775-6F56-9DAC9AE11B88}"/>
                    </a:ext>
                  </a:extLst>
                </p14:cNvPr>
                <p14:cNvContentPartPr/>
                <p14:nvPr/>
              </p14:nvContentPartPr>
              <p14:xfrm>
                <a:off x="2821923" y="2131991"/>
                <a:ext cx="9720" cy="195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B1DBC20-C589-0AD7-AAB9-F08187D71C1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13283" y="2123351"/>
                  <a:ext cx="273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B00282A-6A36-CE1D-AF46-CF4B3D720FE1}"/>
                    </a:ext>
                  </a:extLst>
                </p14:cNvPr>
                <p14:cNvContentPartPr/>
                <p14:nvPr/>
              </p14:nvContentPartPr>
              <p14:xfrm>
                <a:off x="2797083" y="2575871"/>
                <a:ext cx="15840" cy="226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392FB30-5BE2-CC95-F60D-2E888669D83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788083" y="2566871"/>
                  <a:ext cx="334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950574D-C37F-CD97-9958-9A098F0D5E10}"/>
                    </a:ext>
                  </a:extLst>
                </p14:cNvPr>
                <p14:cNvContentPartPr/>
                <p14:nvPr/>
              </p14:nvContentPartPr>
              <p14:xfrm>
                <a:off x="2797443" y="3100391"/>
                <a:ext cx="7200" cy="188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D56DA08-1E49-F1B0-4BFF-435B6FE4230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788443" y="3091391"/>
                  <a:ext cx="248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DE99C66-1C1C-9439-9EA3-177412E6DDE8}"/>
                    </a:ext>
                  </a:extLst>
                </p14:cNvPr>
                <p14:cNvContentPartPr/>
                <p14:nvPr/>
              </p14:nvContentPartPr>
              <p14:xfrm>
                <a:off x="2794563" y="3549311"/>
                <a:ext cx="17640" cy="203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1911260-1F9F-1778-C0A3-4728BCFCEEE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85923" y="3540311"/>
                  <a:ext cx="352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E751D92-2543-3CCD-2F2F-0D3E77FC8372}"/>
                    </a:ext>
                  </a:extLst>
                </p14:cNvPr>
                <p14:cNvContentPartPr/>
                <p14:nvPr/>
              </p14:nvContentPartPr>
              <p14:xfrm>
                <a:off x="2793123" y="4015511"/>
                <a:ext cx="15120" cy="307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53424A2-6628-049A-2669-FDA8BC348C3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84123" y="4006511"/>
                  <a:ext cx="327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7B5F6D5-D8EF-EFAE-1970-EBAE74913793}"/>
                    </a:ext>
                  </a:extLst>
                </p14:cNvPr>
                <p14:cNvContentPartPr/>
                <p14:nvPr/>
              </p14:nvContentPartPr>
              <p14:xfrm>
                <a:off x="2797803" y="4617431"/>
                <a:ext cx="13320" cy="360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9685FE1-EC6C-256B-865E-C98568822A3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88803" y="4608431"/>
                  <a:ext cx="3096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9677DDF-6E1A-AA31-0B75-2907FA3CD033}"/>
                    </a:ext>
                  </a:extLst>
                </p14:cNvPr>
                <p14:cNvContentPartPr/>
                <p14:nvPr/>
              </p14:nvContentPartPr>
              <p14:xfrm>
                <a:off x="2781603" y="5307911"/>
                <a:ext cx="25200" cy="397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CF30291-7708-2AA8-4FB0-01DFC4D6D65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72963" y="5299271"/>
                  <a:ext cx="4284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7BC975D-15FE-422C-693F-F41B0EEA7DDF}"/>
                    </a:ext>
                  </a:extLst>
                </p14:cNvPr>
                <p14:cNvContentPartPr/>
                <p14:nvPr/>
              </p14:nvContentPartPr>
              <p14:xfrm>
                <a:off x="2794563" y="6062831"/>
                <a:ext cx="24120" cy="325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56BE6F6-649B-BB9B-5843-A857935D068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85923" y="6054191"/>
                  <a:ext cx="41760" cy="34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E28C84A-EB3B-0B45-5F2C-F1DFD2C98AB1}"/>
              </a:ext>
            </a:extLst>
          </p:cNvPr>
          <p:cNvGrpSpPr/>
          <p:nvPr/>
        </p:nvGrpSpPr>
        <p:grpSpPr>
          <a:xfrm>
            <a:off x="10373098" y="1598087"/>
            <a:ext cx="50040" cy="4765320"/>
            <a:chOff x="2781603" y="1623311"/>
            <a:chExt cx="50040" cy="476532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7EF1334-6668-C305-E454-5547B9750A9D}"/>
                </a:ext>
              </a:extLst>
            </p:cNvPr>
            <p:cNvGrpSpPr/>
            <p:nvPr/>
          </p:nvGrpSpPr>
          <p:grpSpPr>
            <a:xfrm>
              <a:off x="2784483" y="1623311"/>
              <a:ext cx="39600" cy="282240"/>
              <a:chOff x="2784483" y="1623311"/>
              <a:chExt cx="39600" cy="282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1C4D63C4-0A24-1694-F7BB-482B19CC29CD}"/>
                      </a:ext>
                    </a:extLst>
                  </p14:cNvPr>
                  <p14:cNvContentPartPr/>
                  <p14:nvPr/>
                </p14:nvContentPartPr>
                <p14:xfrm>
                  <a:off x="2823723" y="1710431"/>
                  <a:ext cx="360" cy="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C4860A4D-D192-C47D-DB6D-7960BA162AD6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814723" y="1701431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EF38165E-3469-764A-E2D7-3E367A8F2486}"/>
                      </a:ext>
                    </a:extLst>
                  </p14:cNvPr>
                  <p14:cNvContentPartPr/>
                  <p14:nvPr/>
                </p14:nvContentPartPr>
                <p14:xfrm>
                  <a:off x="2784483" y="1623311"/>
                  <a:ext cx="12240" cy="28224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DE450C87-93D4-817C-A648-7069A982E18A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775843" y="1614671"/>
                    <a:ext cx="29880" cy="2998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2D2E533-E059-40A2-B89F-BE0C3DE1A4A1}"/>
                    </a:ext>
                  </a:extLst>
                </p14:cNvPr>
                <p14:cNvContentPartPr/>
                <p14:nvPr/>
              </p14:nvContentPartPr>
              <p14:xfrm>
                <a:off x="2821923" y="2131991"/>
                <a:ext cx="9720" cy="195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B1DBC20-C589-0AD7-AAB9-F08187D71C1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13283" y="2123351"/>
                  <a:ext cx="273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33D073B-3446-6752-8DD7-CA0E92789122}"/>
                    </a:ext>
                  </a:extLst>
                </p14:cNvPr>
                <p14:cNvContentPartPr/>
                <p14:nvPr/>
              </p14:nvContentPartPr>
              <p14:xfrm>
                <a:off x="2797083" y="2575871"/>
                <a:ext cx="15840" cy="226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392FB30-5BE2-CC95-F60D-2E888669D83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788083" y="2566871"/>
                  <a:ext cx="334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2459ACF-93EF-A10D-820A-C8F49D2B7F1A}"/>
                    </a:ext>
                  </a:extLst>
                </p14:cNvPr>
                <p14:cNvContentPartPr/>
                <p14:nvPr/>
              </p14:nvContentPartPr>
              <p14:xfrm>
                <a:off x="2797443" y="3100391"/>
                <a:ext cx="7200" cy="188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D56DA08-1E49-F1B0-4BFF-435B6FE4230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788443" y="3091391"/>
                  <a:ext cx="248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6E31BA3-9773-CD80-C172-1AF0FFBC72A7}"/>
                    </a:ext>
                  </a:extLst>
                </p14:cNvPr>
                <p14:cNvContentPartPr/>
                <p14:nvPr/>
              </p14:nvContentPartPr>
              <p14:xfrm>
                <a:off x="2794563" y="3549311"/>
                <a:ext cx="17640" cy="203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1911260-1F9F-1778-C0A3-4728BCFCEEE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85923" y="3540311"/>
                  <a:ext cx="352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7CBDC3D-BCDE-3A23-9CD7-C071B29C0E6C}"/>
                    </a:ext>
                  </a:extLst>
                </p14:cNvPr>
                <p14:cNvContentPartPr/>
                <p14:nvPr/>
              </p14:nvContentPartPr>
              <p14:xfrm>
                <a:off x="2793123" y="4015511"/>
                <a:ext cx="15120" cy="307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53424A2-6628-049A-2669-FDA8BC348C3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84123" y="4006511"/>
                  <a:ext cx="327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DE459DA-E989-FB00-3353-A6EF423C553A}"/>
                    </a:ext>
                  </a:extLst>
                </p14:cNvPr>
                <p14:cNvContentPartPr/>
                <p14:nvPr/>
              </p14:nvContentPartPr>
              <p14:xfrm>
                <a:off x="2797803" y="4617431"/>
                <a:ext cx="13320" cy="360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9685FE1-EC6C-256B-865E-C98568822A3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88803" y="4608431"/>
                  <a:ext cx="3096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013A2E3-1A76-307D-7658-FEA04B23D303}"/>
                    </a:ext>
                  </a:extLst>
                </p14:cNvPr>
                <p14:cNvContentPartPr/>
                <p14:nvPr/>
              </p14:nvContentPartPr>
              <p14:xfrm>
                <a:off x="2781603" y="5307911"/>
                <a:ext cx="25200" cy="397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CF30291-7708-2AA8-4FB0-01DFC4D6D65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72963" y="5299271"/>
                  <a:ext cx="4284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E544D2B-CB3E-2828-5508-68741AB2B03F}"/>
                    </a:ext>
                  </a:extLst>
                </p14:cNvPr>
                <p14:cNvContentPartPr/>
                <p14:nvPr/>
              </p14:nvContentPartPr>
              <p14:xfrm>
                <a:off x="2794563" y="6062831"/>
                <a:ext cx="24120" cy="325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56BE6F6-649B-BB9B-5843-A857935D068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85923" y="6054191"/>
                  <a:ext cx="41760" cy="34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CF26ECB-4D13-D9C8-794C-EE8BFCC4E634}"/>
              </a:ext>
            </a:extLst>
          </p:cNvPr>
          <p:cNvGrpSpPr/>
          <p:nvPr/>
        </p:nvGrpSpPr>
        <p:grpSpPr>
          <a:xfrm>
            <a:off x="1995446" y="4585887"/>
            <a:ext cx="4022612" cy="2057400"/>
            <a:chOff x="4058883" y="4557311"/>
            <a:chExt cx="4107240" cy="205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FC46DB5-CAD6-F137-7FF8-8EC9BA035371}"/>
                    </a:ext>
                  </a:extLst>
                </p14:cNvPr>
                <p14:cNvContentPartPr/>
                <p14:nvPr/>
              </p14:nvContentPartPr>
              <p14:xfrm>
                <a:off x="4058883" y="4557311"/>
                <a:ext cx="4037040" cy="1996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FC46DB5-CAD6-F137-7FF8-8EC9BA03537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050061" y="4548671"/>
                  <a:ext cx="4055051" cy="20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65751CC-B1CB-CDFB-8762-AFBD71154040}"/>
                    </a:ext>
                  </a:extLst>
                </p14:cNvPr>
                <p14:cNvContentPartPr/>
                <p14:nvPr/>
              </p14:nvContentPartPr>
              <p14:xfrm>
                <a:off x="8054163" y="6404831"/>
                <a:ext cx="111960" cy="209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65751CC-B1CB-CDFB-8762-AFBD7115404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045353" y="6396191"/>
                  <a:ext cx="129947" cy="22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991E948-CFF3-9C65-C1D2-B36BA2202E37}"/>
              </a:ext>
            </a:extLst>
          </p:cNvPr>
          <p:cNvGrpSpPr/>
          <p:nvPr/>
        </p:nvGrpSpPr>
        <p:grpSpPr>
          <a:xfrm flipV="1">
            <a:off x="6239844" y="1521947"/>
            <a:ext cx="4107240" cy="2057400"/>
            <a:chOff x="4058883" y="4557311"/>
            <a:chExt cx="4107240" cy="205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3E548D7-363C-40D2-1393-60020EBEB5CD}"/>
                    </a:ext>
                  </a:extLst>
                </p14:cNvPr>
                <p14:cNvContentPartPr/>
                <p14:nvPr/>
              </p14:nvContentPartPr>
              <p14:xfrm>
                <a:off x="4058883" y="4557311"/>
                <a:ext cx="4037040" cy="1996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3E548D7-363C-40D2-1393-60020EBEB5C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050243" y="4548311"/>
                  <a:ext cx="4054680" cy="20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E422162-6321-01BE-249E-F67E3C01AD2E}"/>
                    </a:ext>
                  </a:extLst>
                </p14:cNvPr>
                <p14:cNvContentPartPr/>
                <p14:nvPr/>
              </p14:nvContentPartPr>
              <p14:xfrm>
                <a:off x="8054163" y="6404831"/>
                <a:ext cx="111960" cy="2098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E422162-6321-01BE-249E-F67E3C01AD2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045523" y="6395831"/>
                  <a:ext cx="129600" cy="22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2096192-2C77-1877-3001-8BA5DEAF013B}"/>
              </a:ext>
            </a:extLst>
          </p:cNvPr>
          <p:cNvGrpSpPr/>
          <p:nvPr/>
        </p:nvGrpSpPr>
        <p:grpSpPr>
          <a:xfrm>
            <a:off x="1945683" y="1433951"/>
            <a:ext cx="424800" cy="312480"/>
            <a:chOff x="1945683" y="1433951"/>
            <a:chExt cx="424800" cy="31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0C2F8BB-5A84-8FC0-A1D3-D3F6D006E482}"/>
                    </a:ext>
                  </a:extLst>
                </p14:cNvPr>
                <p14:cNvContentPartPr/>
                <p14:nvPr/>
              </p14:nvContentPartPr>
              <p14:xfrm>
                <a:off x="1945683" y="1609271"/>
                <a:ext cx="36360" cy="1371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0C2F8BB-5A84-8FC0-A1D3-D3F6D006E48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937043" y="1600271"/>
                  <a:ext cx="540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A0E6E66-89C2-D652-CA57-417DF4A34A91}"/>
                    </a:ext>
                  </a:extLst>
                </p14:cNvPr>
                <p14:cNvContentPartPr/>
                <p14:nvPr/>
              </p14:nvContentPartPr>
              <p14:xfrm>
                <a:off x="2006523" y="1582631"/>
                <a:ext cx="78480" cy="136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A0E6E66-89C2-D652-CA57-417DF4A34A9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997523" y="1573991"/>
                  <a:ext cx="961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5F8D8B3-C045-136A-30B9-AB541AF41D36}"/>
                    </a:ext>
                  </a:extLst>
                </p14:cNvPr>
                <p14:cNvContentPartPr/>
                <p14:nvPr/>
              </p14:nvContentPartPr>
              <p14:xfrm>
                <a:off x="2097603" y="1549871"/>
                <a:ext cx="97920" cy="64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5F8D8B3-C045-136A-30B9-AB541AF41D3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088963" y="1540871"/>
                  <a:ext cx="1155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E6C9811-1F8E-7883-CB4B-F322EE1E40EF}"/>
                    </a:ext>
                  </a:extLst>
                </p14:cNvPr>
                <p14:cNvContentPartPr/>
                <p14:nvPr/>
              </p14:nvContentPartPr>
              <p14:xfrm>
                <a:off x="2226843" y="1433951"/>
                <a:ext cx="143640" cy="163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E6C9811-1F8E-7883-CB4B-F322EE1E40E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218203" y="1424951"/>
                  <a:ext cx="161280" cy="18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AB29ADD-9534-BCC3-14CB-8F527EE9EB1B}"/>
              </a:ext>
            </a:extLst>
          </p:cNvPr>
          <p:cNvGrpSpPr/>
          <p:nvPr/>
        </p:nvGrpSpPr>
        <p:grpSpPr>
          <a:xfrm>
            <a:off x="5265963" y="1471751"/>
            <a:ext cx="527760" cy="452880"/>
            <a:chOff x="5265963" y="1471751"/>
            <a:chExt cx="527760" cy="45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99A3BDA-D7F8-1E86-1003-FB68D037DD8B}"/>
                    </a:ext>
                  </a:extLst>
                </p14:cNvPr>
                <p14:cNvContentPartPr/>
                <p14:nvPr/>
              </p14:nvContentPartPr>
              <p14:xfrm>
                <a:off x="5265963" y="1825631"/>
                <a:ext cx="69840" cy="91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99A3BDA-D7F8-1E86-1003-FB68D037DD8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256963" y="1816631"/>
                  <a:ext cx="874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DF4D723-919F-F885-075E-ACEEE35CCF0E}"/>
                    </a:ext>
                  </a:extLst>
                </p14:cNvPr>
                <p14:cNvContentPartPr/>
                <p14:nvPr/>
              </p14:nvContentPartPr>
              <p14:xfrm>
                <a:off x="5349843" y="1764071"/>
                <a:ext cx="84960" cy="1605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DF4D723-919F-F885-075E-ACEEE35CCF0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340843" y="1755071"/>
                  <a:ext cx="1026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168CF8C-0B03-5DC0-800F-7A1FC654D3DF}"/>
                    </a:ext>
                  </a:extLst>
                </p14:cNvPr>
                <p14:cNvContentPartPr/>
                <p14:nvPr/>
              </p14:nvContentPartPr>
              <p14:xfrm>
                <a:off x="5486643" y="1666511"/>
                <a:ext cx="116640" cy="1195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168CF8C-0B03-5DC0-800F-7A1FC654D3D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478003" y="1657871"/>
                  <a:ext cx="1342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54E6DB6-B5EE-83FA-75A9-7F4E0B8F3008}"/>
                    </a:ext>
                  </a:extLst>
                </p14:cNvPr>
                <p14:cNvContentPartPr/>
                <p14:nvPr/>
              </p14:nvContentPartPr>
              <p14:xfrm>
                <a:off x="5659443" y="1471751"/>
                <a:ext cx="80280" cy="189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54E6DB6-B5EE-83FA-75A9-7F4E0B8F300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650443" y="1462751"/>
                  <a:ext cx="979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FA54C39-EEF0-4E03-29C8-5AD99FA19524}"/>
                    </a:ext>
                  </a:extLst>
                </p14:cNvPr>
                <p14:cNvContentPartPr/>
                <p14:nvPr/>
              </p14:nvContentPartPr>
              <p14:xfrm>
                <a:off x="5747283" y="1537271"/>
                <a:ext cx="46440" cy="1440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FA54C39-EEF0-4E03-29C8-5AD99FA1952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738643" y="1528271"/>
                  <a:ext cx="6408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FE7B0BC-3B55-36B8-A12C-786F1EECC728}"/>
              </a:ext>
            </a:extLst>
          </p:cNvPr>
          <p:cNvGrpSpPr/>
          <p:nvPr/>
        </p:nvGrpSpPr>
        <p:grpSpPr>
          <a:xfrm>
            <a:off x="10514043" y="1399031"/>
            <a:ext cx="587520" cy="320040"/>
            <a:chOff x="10514043" y="1399031"/>
            <a:chExt cx="587520" cy="3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49CB26B-4D76-D027-6048-2EDC39EC5C7A}"/>
                    </a:ext>
                  </a:extLst>
                </p14:cNvPr>
                <p14:cNvContentPartPr/>
                <p14:nvPr/>
              </p14:nvContentPartPr>
              <p14:xfrm>
                <a:off x="10514043" y="1584071"/>
                <a:ext cx="96480" cy="1350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49CB26B-4D76-D027-6048-2EDC39EC5C7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505403" y="1575071"/>
                  <a:ext cx="1141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FCA0B61-D75A-E40F-87B8-114994AB07EB}"/>
                    </a:ext>
                  </a:extLst>
                </p14:cNvPr>
                <p14:cNvContentPartPr/>
                <p14:nvPr/>
              </p14:nvContentPartPr>
              <p14:xfrm>
                <a:off x="10590363" y="1551311"/>
                <a:ext cx="81360" cy="1562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FCA0B61-D75A-E40F-87B8-114994AB07E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581363" y="1542671"/>
                  <a:ext cx="990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9FE2337-CFC7-D003-5D3B-D0B34DA6811E}"/>
                    </a:ext>
                  </a:extLst>
                </p14:cNvPr>
                <p14:cNvContentPartPr/>
                <p14:nvPr/>
              </p14:nvContentPartPr>
              <p14:xfrm>
                <a:off x="10706283" y="1525391"/>
                <a:ext cx="53640" cy="932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9FE2337-CFC7-D003-5D3B-D0B34DA6811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697283" y="1516751"/>
                  <a:ext cx="712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179B558-86FA-79C7-E275-4EF0051806D9}"/>
                    </a:ext>
                  </a:extLst>
                </p14:cNvPr>
                <p14:cNvContentPartPr/>
                <p14:nvPr/>
              </p14:nvContentPartPr>
              <p14:xfrm>
                <a:off x="10816803" y="1399031"/>
                <a:ext cx="263880" cy="1882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179B558-86FA-79C7-E275-4EF0051806D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807803" y="1390031"/>
                  <a:ext cx="2815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8C56FC0-6761-9088-33F8-C3143E6F7B96}"/>
                    </a:ext>
                  </a:extLst>
                </p14:cNvPr>
                <p14:cNvContentPartPr/>
                <p14:nvPr/>
              </p14:nvContentPartPr>
              <p14:xfrm>
                <a:off x="11011563" y="1464551"/>
                <a:ext cx="6840" cy="94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8C56FC0-6761-9088-33F8-C3143E6F7B9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002923" y="1455551"/>
                  <a:ext cx="244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9DB80BD-7F37-F7AC-EE78-E3EA5EC2CEDB}"/>
                    </a:ext>
                  </a:extLst>
                </p14:cNvPr>
                <p14:cNvContentPartPr/>
                <p14:nvPr/>
              </p14:nvContentPartPr>
              <p14:xfrm>
                <a:off x="11078883" y="1422071"/>
                <a:ext cx="22680" cy="2289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9DB80BD-7F37-F7AC-EE78-E3EA5EC2CED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070243" y="1413071"/>
                  <a:ext cx="40320" cy="24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7BF30E66-3EDC-78B7-85BB-E2EE769DDDE8}"/>
              </a:ext>
            </a:extLst>
          </p:cNvPr>
          <p:cNvGrpSpPr/>
          <p:nvPr/>
        </p:nvGrpSpPr>
        <p:grpSpPr>
          <a:xfrm>
            <a:off x="4158243" y="4200191"/>
            <a:ext cx="819000" cy="343440"/>
            <a:chOff x="4158243" y="4200191"/>
            <a:chExt cx="819000" cy="34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B64351E-B3C8-6614-DD9D-610C8F7847D7}"/>
                    </a:ext>
                  </a:extLst>
                </p14:cNvPr>
                <p14:cNvContentPartPr/>
                <p14:nvPr/>
              </p14:nvContentPartPr>
              <p14:xfrm>
                <a:off x="4158243" y="4323671"/>
                <a:ext cx="126720" cy="1947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B64351E-B3C8-6614-DD9D-610C8F7847D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149243" y="4315031"/>
                  <a:ext cx="1443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76A4A50-7397-56D8-D237-9AA5A72C56D5}"/>
                    </a:ext>
                  </a:extLst>
                </p14:cNvPr>
                <p14:cNvContentPartPr/>
                <p14:nvPr/>
              </p14:nvContentPartPr>
              <p14:xfrm>
                <a:off x="4295763" y="4287671"/>
                <a:ext cx="91440" cy="65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76A4A50-7397-56D8-D237-9AA5A72C56D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287123" y="4279031"/>
                  <a:ext cx="1090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B4B0AD9-CDAB-10AC-12BF-24373E272750}"/>
                    </a:ext>
                  </a:extLst>
                </p14:cNvPr>
                <p14:cNvContentPartPr/>
                <p14:nvPr/>
              </p14:nvContentPartPr>
              <p14:xfrm>
                <a:off x="4332483" y="4294871"/>
                <a:ext cx="83520" cy="831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B4B0AD9-CDAB-10AC-12BF-24373E27275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323483" y="4285871"/>
                  <a:ext cx="1011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D7D296D-74E9-4762-FE1A-0DF0CB56135E}"/>
                    </a:ext>
                  </a:extLst>
                </p14:cNvPr>
                <p14:cNvContentPartPr/>
                <p14:nvPr/>
              </p14:nvContentPartPr>
              <p14:xfrm>
                <a:off x="4359483" y="4405031"/>
                <a:ext cx="163440" cy="1386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D7D296D-74E9-4762-FE1A-0DF0CB56135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350843" y="4396031"/>
                  <a:ext cx="1810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37B8AD4-6A8C-4531-5911-0A8217A694B5}"/>
                    </a:ext>
                  </a:extLst>
                </p14:cNvPr>
                <p14:cNvContentPartPr/>
                <p14:nvPr/>
              </p14:nvContentPartPr>
              <p14:xfrm>
                <a:off x="4585203" y="4359311"/>
                <a:ext cx="147600" cy="1774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37B8AD4-6A8C-4531-5911-0A8217A694B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576563" y="4350311"/>
                  <a:ext cx="1652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DF43B9F-1178-7A37-A873-AF1211C14A3C}"/>
                    </a:ext>
                  </a:extLst>
                </p14:cNvPr>
                <p14:cNvContentPartPr/>
                <p14:nvPr/>
              </p14:nvContentPartPr>
              <p14:xfrm>
                <a:off x="4761243" y="4239791"/>
                <a:ext cx="70200" cy="1864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DF43B9F-1178-7A37-A873-AF1211C14A3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752243" y="4231151"/>
                  <a:ext cx="878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F13EED1-A4C4-E79F-6800-43D96BCCD1C5}"/>
                    </a:ext>
                  </a:extLst>
                </p14:cNvPr>
                <p14:cNvContentPartPr/>
                <p14:nvPr/>
              </p14:nvContentPartPr>
              <p14:xfrm>
                <a:off x="4845843" y="4200191"/>
                <a:ext cx="131400" cy="2790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F13EED1-A4C4-E79F-6800-43D96BCCD1C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837203" y="4191191"/>
                  <a:ext cx="149040" cy="29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8CB7AE7-C1C2-B0D3-08D3-CBEC5CB21A8D}"/>
              </a:ext>
            </a:extLst>
          </p:cNvPr>
          <p:cNvGrpSpPr/>
          <p:nvPr/>
        </p:nvGrpSpPr>
        <p:grpSpPr>
          <a:xfrm>
            <a:off x="8108523" y="3662711"/>
            <a:ext cx="475920" cy="279360"/>
            <a:chOff x="8108523" y="3662711"/>
            <a:chExt cx="475920" cy="27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1DC2811-19F8-1075-47CC-A965EB7D9391}"/>
                    </a:ext>
                  </a:extLst>
                </p14:cNvPr>
                <p14:cNvContentPartPr/>
                <p14:nvPr/>
              </p14:nvContentPartPr>
              <p14:xfrm>
                <a:off x="8108523" y="3726431"/>
                <a:ext cx="51120" cy="1681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1DC2811-19F8-1075-47CC-A965EB7D939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099883" y="3717791"/>
                  <a:ext cx="687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3CFCB83-B1DE-6683-F1A2-4EF80CA540E8}"/>
                    </a:ext>
                  </a:extLst>
                </p14:cNvPr>
                <p14:cNvContentPartPr/>
                <p14:nvPr/>
              </p14:nvContentPartPr>
              <p14:xfrm>
                <a:off x="8208963" y="3694031"/>
                <a:ext cx="72360" cy="1069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3CFCB83-B1DE-6683-F1A2-4EF80CA540E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200323" y="3685031"/>
                  <a:ext cx="900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C3ED11F-2636-872F-E4D5-124DC935078E}"/>
                    </a:ext>
                  </a:extLst>
                </p14:cNvPr>
                <p14:cNvContentPartPr/>
                <p14:nvPr/>
              </p14:nvContentPartPr>
              <p14:xfrm>
                <a:off x="8300763" y="3662711"/>
                <a:ext cx="76680" cy="889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C3ED11F-2636-872F-E4D5-124DC935078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291763" y="3654071"/>
                  <a:ext cx="943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A5E37F1-ECDC-0ECB-78B8-A94C9177969D}"/>
                    </a:ext>
                  </a:extLst>
                </p14:cNvPr>
                <p14:cNvContentPartPr/>
                <p14:nvPr/>
              </p14:nvContentPartPr>
              <p14:xfrm>
                <a:off x="8290683" y="3663791"/>
                <a:ext cx="126720" cy="1911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A5E37F1-ECDC-0ECB-78B8-A94C9177969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281683" y="3655151"/>
                  <a:ext cx="1443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0939214-B1C0-91E2-C261-E804486F1C2C}"/>
                    </a:ext>
                  </a:extLst>
                </p14:cNvPr>
                <p14:cNvContentPartPr/>
                <p14:nvPr/>
              </p14:nvContentPartPr>
              <p14:xfrm>
                <a:off x="8375643" y="3851711"/>
                <a:ext cx="99720" cy="90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0939214-B1C0-91E2-C261-E804486F1C2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366643" y="3843071"/>
                  <a:ext cx="1173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EBFCE4D-FF10-9BB9-709B-1F341B3AC0CF}"/>
                    </a:ext>
                  </a:extLst>
                </p14:cNvPr>
                <p14:cNvContentPartPr/>
                <p14:nvPr/>
              </p14:nvContentPartPr>
              <p14:xfrm>
                <a:off x="8567163" y="3827591"/>
                <a:ext cx="17280" cy="103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EBFCE4D-FF10-9BB9-709B-1F341B3AC0C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558163" y="3818591"/>
                  <a:ext cx="3492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50E1758-D0DF-33C1-7447-38BB7781CC71}"/>
              </a:ext>
            </a:extLst>
          </p:cNvPr>
          <p:cNvGrpSpPr/>
          <p:nvPr/>
        </p:nvGrpSpPr>
        <p:grpSpPr>
          <a:xfrm>
            <a:off x="8749683" y="3614111"/>
            <a:ext cx="219960" cy="298800"/>
            <a:chOff x="8749683" y="3614111"/>
            <a:chExt cx="219960" cy="29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428D4A3-BF25-3CBC-F94E-A6D2AAE95E87}"/>
                    </a:ext>
                  </a:extLst>
                </p14:cNvPr>
                <p14:cNvContentPartPr/>
                <p14:nvPr/>
              </p14:nvContentPartPr>
              <p14:xfrm>
                <a:off x="8749683" y="3709511"/>
                <a:ext cx="37080" cy="1000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428D4A3-BF25-3CBC-F94E-A6D2AAE95E8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740683" y="3700511"/>
                  <a:ext cx="547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C2A6FEA-E269-1E99-CE44-5303FAEEAF01}"/>
                    </a:ext>
                  </a:extLst>
                </p14:cNvPr>
                <p14:cNvContentPartPr/>
                <p14:nvPr/>
              </p14:nvContentPartPr>
              <p14:xfrm>
                <a:off x="8880723" y="3614111"/>
                <a:ext cx="88920" cy="2988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C2A6FEA-E269-1E99-CE44-5303FAEEAF0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871723" y="3605471"/>
                  <a:ext cx="106560" cy="316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0408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BE7311-8E44-6427-32EC-2DCE22C29C1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442" y="1218781"/>
            <a:ext cx="9428887" cy="567958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61E3977-7B06-DE46-1B67-B76219879AD4}"/>
              </a:ext>
            </a:extLst>
          </p:cNvPr>
          <p:cNvSpPr txBox="1"/>
          <p:nvPr/>
        </p:nvSpPr>
        <p:spPr>
          <a:xfrm>
            <a:off x="0" y="-6605"/>
            <a:ext cx="4228028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Sadler Ex 12B Example </a:t>
            </a:r>
            <a:endParaRPr lang="en-AU" sz="32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50C71E2-674B-FCE0-79E0-47C14175F7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915" y="758132"/>
                <a:ext cx="11465238" cy="9387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AU" sz="2400" b="0" dirty="0"/>
                  <a:t>Sketch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2400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AU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sz="2400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d>
                          <m:dPr>
                            <m:ctrlP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AU" sz="2400" dirty="0"/>
                  <a:t>for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AU" sz="2400" dirty="0"/>
                  <a:t> . Label asymptotes, turning points and end points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50C71E2-674B-FCE0-79E0-47C14175F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15" y="758132"/>
                <a:ext cx="11465238" cy="938732"/>
              </a:xfrm>
              <a:prstGeom prst="rect">
                <a:avLst/>
              </a:prstGeom>
              <a:blipFill>
                <a:blip r:embed="rId3"/>
                <a:stretch>
                  <a:fillRect l="-851" r="-851" b="-1233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EDD07A65-5603-B03B-6FE9-090A75ECF77D}"/>
              </a:ext>
            </a:extLst>
          </p:cNvPr>
          <p:cNvGrpSpPr/>
          <p:nvPr/>
        </p:nvGrpSpPr>
        <p:grpSpPr>
          <a:xfrm>
            <a:off x="3482244" y="1768901"/>
            <a:ext cx="50040" cy="4765320"/>
            <a:chOff x="2781603" y="1623311"/>
            <a:chExt cx="50040" cy="47653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4E5BCCD-A9F1-E206-C1F4-33BAA6BBF277}"/>
                </a:ext>
              </a:extLst>
            </p:cNvPr>
            <p:cNvGrpSpPr/>
            <p:nvPr/>
          </p:nvGrpSpPr>
          <p:grpSpPr>
            <a:xfrm>
              <a:off x="2784483" y="1623311"/>
              <a:ext cx="39600" cy="282240"/>
              <a:chOff x="2784483" y="1623311"/>
              <a:chExt cx="39600" cy="282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A2AA35AA-6429-74F4-19F0-EDE5E0EFD4E9}"/>
                      </a:ext>
                    </a:extLst>
                  </p14:cNvPr>
                  <p14:cNvContentPartPr/>
                  <p14:nvPr/>
                </p14:nvContentPartPr>
                <p14:xfrm>
                  <a:off x="2823723" y="1710431"/>
                  <a:ext cx="360" cy="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C4860A4D-D192-C47D-DB6D-7960BA162AD6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814723" y="1701431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D7A5C3A7-B843-F928-EA16-B1D3863641FB}"/>
                      </a:ext>
                    </a:extLst>
                  </p14:cNvPr>
                  <p14:cNvContentPartPr/>
                  <p14:nvPr/>
                </p14:nvContentPartPr>
                <p14:xfrm>
                  <a:off x="2784483" y="1623311"/>
                  <a:ext cx="12240" cy="28224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DE450C87-93D4-817C-A648-7069A982E18A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775843" y="1614671"/>
                    <a:ext cx="29880" cy="2998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FC6815B-C720-95DE-C1D3-9C19A16FF469}"/>
                    </a:ext>
                  </a:extLst>
                </p14:cNvPr>
                <p14:cNvContentPartPr/>
                <p14:nvPr/>
              </p14:nvContentPartPr>
              <p14:xfrm>
                <a:off x="2821923" y="2131991"/>
                <a:ext cx="9720" cy="195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B1DBC20-C589-0AD7-AAB9-F08187D71C1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13283" y="2123351"/>
                  <a:ext cx="273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31CADD5-7A2B-3984-D660-D5D691828FC1}"/>
                    </a:ext>
                  </a:extLst>
                </p14:cNvPr>
                <p14:cNvContentPartPr/>
                <p14:nvPr/>
              </p14:nvContentPartPr>
              <p14:xfrm>
                <a:off x="2797083" y="2575871"/>
                <a:ext cx="15840" cy="226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392FB30-5BE2-CC95-F60D-2E888669D83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788083" y="2566871"/>
                  <a:ext cx="334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C2C7F02-74F0-A8E1-B491-BC037D683770}"/>
                    </a:ext>
                  </a:extLst>
                </p14:cNvPr>
                <p14:cNvContentPartPr/>
                <p14:nvPr/>
              </p14:nvContentPartPr>
              <p14:xfrm>
                <a:off x="2797443" y="3100391"/>
                <a:ext cx="7200" cy="188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D56DA08-1E49-F1B0-4BFF-435B6FE4230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788443" y="3091391"/>
                  <a:ext cx="248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A8F8976-D8C3-347E-5676-AFDAE75FF47F}"/>
                    </a:ext>
                  </a:extLst>
                </p14:cNvPr>
                <p14:cNvContentPartPr/>
                <p14:nvPr/>
              </p14:nvContentPartPr>
              <p14:xfrm>
                <a:off x="2794563" y="3549311"/>
                <a:ext cx="17640" cy="203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1911260-1F9F-1778-C0A3-4728BCFCEEE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85923" y="3540311"/>
                  <a:ext cx="352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B16415A-83EB-AC43-95B3-2A5783530F26}"/>
                    </a:ext>
                  </a:extLst>
                </p14:cNvPr>
                <p14:cNvContentPartPr/>
                <p14:nvPr/>
              </p14:nvContentPartPr>
              <p14:xfrm>
                <a:off x="2793123" y="4015511"/>
                <a:ext cx="15120" cy="307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53424A2-6628-049A-2669-FDA8BC348C3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84123" y="4006511"/>
                  <a:ext cx="327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DB34EC1-48D1-3629-C987-217159469105}"/>
                    </a:ext>
                  </a:extLst>
                </p14:cNvPr>
                <p14:cNvContentPartPr/>
                <p14:nvPr/>
              </p14:nvContentPartPr>
              <p14:xfrm>
                <a:off x="2797803" y="4617431"/>
                <a:ext cx="13320" cy="360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9685FE1-EC6C-256B-865E-C98568822A3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88803" y="4608431"/>
                  <a:ext cx="3096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5DFD2FA-D576-83D1-5638-B5E7EC933085}"/>
                    </a:ext>
                  </a:extLst>
                </p14:cNvPr>
                <p14:cNvContentPartPr/>
                <p14:nvPr/>
              </p14:nvContentPartPr>
              <p14:xfrm>
                <a:off x="2781603" y="5307911"/>
                <a:ext cx="25200" cy="397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CF30291-7708-2AA8-4FB0-01DFC4D6D65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72963" y="5299271"/>
                  <a:ext cx="4284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A512207-EF2E-89AF-BD40-B493C7A18523}"/>
                    </a:ext>
                  </a:extLst>
                </p14:cNvPr>
                <p14:cNvContentPartPr/>
                <p14:nvPr/>
              </p14:nvContentPartPr>
              <p14:xfrm>
                <a:off x="2794563" y="6062831"/>
                <a:ext cx="24120" cy="325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56BE6F6-649B-BB9B-5843-A857935D068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85923" y="6054191"/>
                  <a:ext cx="41760" cy="34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245E4E7-FBE7-75EA-EBE9-7ACCA2E511AD}"/>
              </a:ext>
            </a:extLst>
          </p:cNvPr>
          <p:cNvGrpSpPr/>
          <p:nvPr/>
        </p:nvGrpSpPr>
        <p:grpSpPr>
          <a:xfrm>
            <a:off x="7743535" y="1728061"/>
            <a:ext cx="50040" cy="4765320"/>
            <a:chOff x="2781603" y="1623311"/>
            <a:chExt cx="50040" cy="476532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D06FD58-734B-8E81-D5EF-31806CF0D41F}"/>
                </a:ext>
              </a:extLst>
            </p:cNvPr>
            <p:cNvGrpSpPr/>
            <p:nvPr/>
          </p:nvGrpSpPr>
          <p:grpSpPr>
            <a:xfrm>
              <a:off x="2784483" y="1623311"/>
              <a:ext cx="39600" cy="282240"/>
              <a:chOff x="2784483" y="1623311"/>
              <a:chExt cx="39600" cy="282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E0DFF192-3AA2-D7DB-6B75-EFC4D7500FDA}"/>
                      </a:ext>
                    </a:extLst>
                  </p14:cNvPr>
                  <p14:cNvContentPartPr/>
                  <p14:nvPr/>
                </p14:nvContentPartPr>
                <p14:xfrm>
                  <a:off x="2823723" y="1710431"/>
                  <a:ext cx="360" cy="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C4860A4D-D192-C47D-DB6D-7960BA162AD6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814723" y="1701431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AFD5A90F-B526-23F6-61B5-1E65632FD456}"/>
                      </a:ext>
                    </a:extLst>
                  </p14:cNvPr>
                  <p14:cNvContentPartPr/>
                  <p14:nvPr/>
                </p14:nvContentPartPr>
                <p14:xfrm>
                  <a:off x="2784483" y="1623311"/>
                  <a:ext cx="12240" cy="28224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DE450C87-93D4-817C-A648-7069A982E18A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775843" y="1614671"/>
                    <a:ext cx="29880" cy="2998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34002CF-6FE5-1C07-1CB2-8FDE041582F5}"/>
                    </a:ext>
                  </a:extLst>
                </p14:cNvPr>
                <p14:cNvContentPartPr/>
                <p14:nvPr/>
              </p14:nvContentPartPr>
              <p14:xfrm>
                <a:off x="2821923" y="2131991"/>
                <a:ext cx="9720" cy="195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B1DBC20-C589-0AD7-AAB9-F08187D71C1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13283" y="2123351"/>
                  <a:ext cx="273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D440C8E-DF1A-3E76-DDCE-7F6F2432D042}"/>
                    </a:ext>
                  </a:extLst>
                </p14:cNvPr>
                <p14:cNvContentPartPr/>
                <p14:nvPr/>
              </p14:nvContentPartPr>
              <p14:xfrm>
                <a:off x="2797083" y="2575871"/>
                <a:ext cx="15840" cy="226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392FB30-5BE2-CC95-F60D-2E888669D83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788083" y="2566871"/>
                  <a:ext cx="334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053BAA2-BB35-11E9-487C-F4D924B843E5}"/>
                    </a:ext>
                  </a:extLst>
                </p14:cNvPr>
                <p14:cNvContentPartPr/>
                <p14:nvPr/>
              </p14:nvContentPartPr>
              <p14:xfrm>
                <a:off x="2797443" y="3100391"/>
                <a:ext cx="7200" cy="188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D56DA08-1E49-F1B0-4BFF-435B6FE4230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788443" y="3091391"/>
                  <a:ext cx="248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4D803BD-9A97-F6D4-721B-7DA979DEBA0F}"/>
                    </a:ext>
                  </a:extLst>
                </p14:cNvPr>
                <p14:cNvContentPartPr/>
                <p14:nvPr/>
              </p14:nvContentPartPr>
              <p14:xfrm>
                <a:off x="2794563" y="3549311"/>
                <a:ext cx="17640" cy="203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1911260-1F9F-1778-C0A3-4728BCFCEEE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85923" y="3540311"/>
                  <a:ext cx="352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3D07DB0-BC78-017F-C11C-7739E59742E8}"/>
                    </a:ext>
                  </a:extLst>
                </p14:cNvPr>
                <p14:cNvContentPartPr/>
                <p14:nvPr/>
              </p14:nvContentPartPr>
              <p14:xfrm>
                <a:off x="2793123" y="4015511"/>
                <a:ext cx="15120" cy="307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53424A2-6628-049A-2669-FDA8BC348C3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84123" y="4006511"/>
                  <a:ext cx="327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C83D36C-9E9A-029A-43B2-078EF129B070}"/>
                    </a:ext>
                  </a:extLst>
                </p14:cNvPr>
                <p14:cNvContentPartPr/>
                <p14:nvPr/>
              </p14:nvContentPartPr>
              <p14:xfrm>
                <a:off x="2797803" y="4617431"/>
                <a:ext cx="13320" cy="360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9685FE1-EC6C-256B-865E-C98568822A3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88803" y="4608431"/>
                  <a:ext cx="3096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4EA96D2-4097-A365-B6E0-F84960FB92A8}"/>
                    </a:ext>
                  </a:extLst>
                </p14:cNvPr>
                <p14:cNvContentPartPr/>
                <p14:nvPr/>
              </p14:nvContentPartPr>
              <p14:xfrm>
                <a:off x="2781603" y="5307911"/>
                <a:ext cx="25200" cy="397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CF30291-7708-2AA8-4FB0-01DFC4D6D65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72963" y="5299271"/>
                  <a:ext cx="4284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CEB4480-ADA6-A621-A6DD-74EC8A3CC15A}"/>
                    </a:ext>
                  </a:extLst>
                </p14:cNvPr>
                <p14:cNvContentPartPr/>
                <p14:nvPr/>
              </p14:nvContentPartPr>
              <p14:xfrm>
                <a:off x="2794563" y="6062831"/>
                <a:ext cx="24120" cy="325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56BE6F6-649B-BB9B-5843-A857935D068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85923" y="6054191"/>
                  <a:ext cx="41760" cy="34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DE7D9F2-9461-7840-1513-3C5DF9AF5F26}"/>
              </a:ext>
            </a:extLst>
          </p:cNvPr>
          <p:cNvGrpSpPr/>
          <p:nvPr/>
        </p:nvGrpSpPr>
        <p:grpSpPr>
          <a:xfrm>
            <a:off x="11314016" y="1512519"/>
            <a:ext cx="573480" cy="568080"/>
            <a:chOff x="11314016" y="1512519"/>
            <a:chExt cx="573480" cy="56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77FC6DA-5072-5570-B5A5-7D532051A672}"/>
                    </a:ext>
                  </a:extLst>
                </p14:cNvPr>
                <p14:cNvContentPartPr/>
                <p14:nvPr/>
              </p14:nvContentPartPr>
              <p14:xfrm>
                <a:off x="11497256" y="1512519"/>
                <a:ext cx="18360" cy="132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77FC6DA-5072-5570-B5A5-7D532051A67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488616" y="1503519"/>
                  <a:ext cx="360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E39123F-6C17-0A66-E60E-DA16B185580E}"/>
                    </a:ext>
                  </a:extLst>
                </p14:cNvPr>
                <p14:cNvContentPartPr/>
                <p14:nvPr/>
              </p14:nvContentPartPr>
              <p14:xfrm>
                <a:off x="11314016" y="1672359"/>
                <a:ext cx="430920" cy="108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E39123F-6C17-0A66-E60E-DA16B185580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305376" y="1663719"/>
                  <a:ext cx="4485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46003E8-BE83-81F5-B4B8-EC655036EF32}"/>
                    </a:ext>
                  </a:extLst>
                </p14:cNvPr>
                <p14:cNvContentPartPr/>
                <p14:nvPr/>
              </p14:nvContentPartPr>
              <p14:xfrm>
                <a:off x="11315456" y="1895559"/>
                <a:ext cx="61920" cy="950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46003E8-BE83-81F5-B4B8-EC655036EF3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306816" y="1886559"/>
                  <a:ext cx="795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6A65A2D-6067-CD2D-8735-006CABF4335A}"/>
                    </a:ext>
                  </a:extLst>
                </p14:cNvPr>
                <p14:cNvContentPartPr/>
                <p14:nvPr/>
              </p14:nvContentPartPr>
              <p14:xfrm>
                <a:off x="11393936" y="1917519"/>
                <a:ext cx="55800" cy="72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6A65A2D-6067-CD2D-8735-006CABF4335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384936" y="1908519"/>
                  <a:ext cx="734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3DBA9B9-F445-FF05-641E-CA8E19A0E0F0}"/>
                    </a:ext>
                  </a:extLst>
                </p14:cNvPr>
                <p14:cNvContentPartPr/>
                <p14:nvPr/>
              </p14:nvContentPartPr>
              <p14:xfrm>
                <a:off x="11467016" y="1808439"/>
                <a:ext cx="108000" cy="2484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3DBA9B9-F445-FF05-641E-CA8E19A0E0F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458376" y="1799439"/>
                  <a:ext cx="1256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7E1E4A0-607C-4959-ABA6-628018AA77BF}"/>
                    </a:ext>
                  </a:extLst>
                </p14:cNvPr>
                <p14:cNvContentPartPr/>
                <p14:nvPr/>
              </p14:nvContentPartPr>
              <p14:xfrm>
                <a:off x="11620736" y="1763079"/>
                <a:ext cx="60840" cy="108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7E1E4A0-607C-4959-ABA6-628018AA77B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611736" y="1754079"/>
                  <a:ext cx="784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B0BCE58-EE6D-E563-8397-4F3ADB4A977F}"/>
                    </a:ext>
                  </a:extLst>
                </p14:cNvPr>
                <p14:cNvContentPartPr/>
                <p14:nvPr/>
              </p14:nvContentPartPr>
              <p14:xfrm>
                <a:off x="11605256" y="1779279"/>
                <a:ext cx="128520" cy="143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B0BCE58-EE6D-E563-8397-4F3ADB4A977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596256" y="1770639"/>
                  <a:ext cx="1461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F5821DF-3507-9553-1D1F-1C385EF5D1A5}"/>
                    </a:ext>
                  </a:extLst>
                </p14:cNvPr>
                <p14:cNvContentPartPr/>
                <p14:nvPr/>
              </p14:nvContentPartPr>
              <p14:xfrm>
                <a:off x="11650976" y="1954959"/>
                <a:ext cx="93600" cy="125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F5821DF-3507-9553-1D1F-1C385EF5D1A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642336" y="1945959"/>
                  <a:ext cx="1112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5DD993B-BACC-92C1-D023-7A38ACD97418}"/>
                    </a:ext>
                  </a:extLst>
                </p14:cNvPr>
                <p14:cNvContentPartPr/>
                <p14:nvPr/>
              </p14:nvContentPartPr>
              <p14:xfrm>
                <a:off x="11823056" y="1731759"/>
                <a:ext cx="64440" cy="274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5DD993B-BACC-92C1-D023-7A38ACD9741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814416" y="1723119"/>
                  <a:ext cx="82080" cy="29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9295FA9-3600-4DD1-4F9E-25DB32CD7730}"/>
              </a:ext>
            </a:extLst>
          </p:cNvPr>
          <p:cNvGrpSpPr/>
          <p:nvPr/>
        </p:nvGrpSpPr>
        <p:grpSpPr>
          <a:xfrm>
            <a:off x="10062296" y="1288599"/>
            <a:ext cx="1125360" cy="811800"/>
            <a:chOff x="10062296" y="1288599"/>
            <a:chExt cx="1125360" cy="81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E9B2A8F-4877-0B28-5757-DC1F87DE83EB}"/>
                    </a:ext>
                  </a:extLst>
                </p14:cNvPr>
                <p14:cNvContentPartPr/>
                <p14:nvPr/>
              </p14:nvContentPartPr>
              <p14:xfrm>
                <a:off x="10062296" y="1338279"/>
                <a:ext cx="73440" cy="181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E9B2A8F-4877-0B28-5757-DC1F87DE83E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053656" y="1329279"/>
                  <a:ext cx="910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D79B04B-3CD6-4839-CED5-E54678C3224C}"/>
                    </a:ext>
                  </a:extLst>
                </p14:cNvPr>
                <p14:cNvContentPartPr/>
                <p14:nvPr/>
              </p14:nvContentPartPr>
              <p14:xfrm>
                <a:off x="10158776" y="1401279"/>
                <a:ext cx="107280" cy="137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D79B04B-3CD6-4839-CED5-E54678C3224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149776" y="1392279"/>
                  <a:ext cx="1249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0C03573-CD79-433B-EDA1-DCDF76E1BECF}"/>
                    </a:ext>
                  </a:extLst>
                </p14:cNvPr>
                <p14:cNvContentPartPr/>
                <p14:nvPr/>
              </p14:nvContentPartPr>
              <p14:xfrm>
                <a:off x="10315736" y="1367799"/>
                <a:ext cx="70200" cy="36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0C03573-CD79-433B-EDA1-DCDF76E1BEC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307096" y="1359159"/>
                  <a:ext cx="878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A048A63-0685-BB8B-37A9-62670228CD20}"/>
                    </a:ext>
                  </a:extLst>
                </p14:cNvPr>
                <p14:cNvContentPartPr/>
                <p14:nvPr/>
              </p14:nvContentPartPr>
              <p14:xfrm>
                <a:off x="10338776" y="1288599"/>
                <a:ext cx="27000" cy="2631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A048A63-0685-BB8B-37A9-62670228CD2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330136" y="1279599"/>
                  <a:ext cx="446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E41DAFC-2ED5-B71C-EEAF-D56620180D58}"/>
                    </a:ext>
                  </a:extLst>
                </p14:cNvPr>
                <p14:cNvContentPartPr/>
                <p14:nvPr/>
              </p14:nvContentPartPr>
              <p14:xfrm>
                <a:off x="10563056" y="1398039"/>
                <a:ext cx="80280" cy="136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E41DAFC-2ED5-B71C-EEAF-D56620180D5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554416" y="1389399"/>
                  <a:ext cx="979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BC493A0-7F16-055F-88BC-6E86471F45C5}"/>
                    </a:ext>
                  </a:extLst>
                </p14:cNvPr>
                <p14:cNvContentPartPr/>
                <p14:nvPr/>
              </p14:nvContentPartPr>
              <p14:xfrm>
                <a:off x="10653416" y="1374279"/>
                <a:ext cx="124200" cy="127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BC493A0-7F16-055F-88BC-6E86471F45C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644776" y="1365639"/>
                  <a:ext cx="1418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D6E83CA-A0D4-27D8-056A-57A99DAB4122}"/>
                    </a:ext>
                  </a:extLst>
                </p14:cNvPr>
                <p14:cNvContentPartPr/>
                <p14:nvPr/>
              </p14:nvContentPartPr>
              <p14:xfrm>
                <a:off x="10744856" y="1328919"/>
                <a:ext cx="238680" cy="155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D6E83CA-A0D4-27D8-056A-57A99DAB412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736216" y="1320279"/>
                  <a:ext cx="2563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BF7DE46-FFEE-00AE-A14F-63F8820F2132}"/>
                    </a:ext>
                  </a:extLst>
                </p14:cNvPr>
                <p14:cNvContentPartPr/>
                <p14:nvPr/>
              </p14:nvContentPartPr>
              <p14:xfrm>
                <a:off x="11043656" y="1474719"/>
                <a:ext cx="36360" cy="148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BF7DE46-FFEE-00AE-A14F-63F8820F213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035016" y="1466079"/>
                  <a:ext cx="540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A629C83-509B-2082-3CF5-6A97F5D5616A}"/>
                    </a:ext>
                  </a:extLst>
                </p14:cNvPr>
                <p14:cNvContentPartPr/>
                <p14:nvPr/>
              </p14:nvContentPartPr>
              <p14:xfrm>
                <a:off x="10188656" y="1828959"/>
                <a:ext cx="82800" cy="1602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A629C83-509B-2082-3CF5-6A97F5D5616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180016" y="1820319"/>
                  <a:ext cx="1004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1711170-35B4-B268-BB8F-9E7755AD2942}"/>
                    </a:ext>
                  </a:extLst>
                </p14:cNvPr>
                <p14:cNvContentPartPr/>
                <p14:nvPr/>
              </p14:nvContentPartPr>
              <p14:xfrm>
                <a:off x="10306016" y="1847319"/>
                <a:ext cx="75240" cy="121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1711170-35B4-B268-BB8F-9E7755AD294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297016" y="1838679"/>
                  <a:ext cx="928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BBF83E1-3278-64D5-EC45-0022D006F089}"/>
                    </a:ext>
                  </a:extLst>
                </p14:cNvPr>
                <p14:cNvContentPartPr/>
                <p14:nvPr/>
              </p14:nvContentPartPr>
              <p14:xfrm>
                <a:off x="10440656" y="1861359"/>
                <a:ext cx="57600" cy="125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BBF83E1-3278-64D5-EC45-0022D006F08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431656" y="1852719"/>
                  <a:ext cx="752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D9E5D02-2C6A-D8A1-B374-D728D79B969C}"/>
                    </a:ext>
                  </a:extLst>
                </p14:cNvPr>
                <p14:cNvContentPartPr/>
                <p14:nvPr/>
              </p14:nvContentPartPr>
              <p14:xfrm>
                <a:off x="10561256" y="1692879"/>
                <a:ext cx="203040" cy="407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D9E5D02-2C6A-D8A1-B374-D728D79B969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552256" y="1684239"/>
                  <a:ext cx="22068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EC85B33-D15A-5477-8BC2-DA25E34CC37C}"/>
                    </a:ext>
                  </a:extLst>
                </p14:cNvPr>
                <p14:cNvContentPartPr/>
                <p14:nvPr/>
              </p14:nvContentPartPr>
              <p14:xfrm>
                <a:off x="10652696" y="1714839"/>
                <a:ext cx="122760" cy="234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EC85B33-D15A-5477-8BC2-DA25E34CC37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644056" y="1706199"/>
                  <a:ext cx="1404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8B9DA80-0645-6B38-C766-B39E4C76E614}"/>
                    </a:ext>
                  </a:extLst>
                </p14:cNvPr>
                <p14:cNvContentPartPr/>
                <p14:nvPr/>
              </p14:nvContentPartPr>
              <p14:xfrm>
                <a:off x="10894256" y="1672719"/>
                <a:ext cx="77760" cy="388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8B9DA80-0645-6B38-C766-B39E4C76E61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885616" y="1663719"/>
                  <a:ext cx="9540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EDC2A93-731A-E15C-95F8-6842560A4469}"/>
                    </a:ext>
                  </a:extLst>
                </p14:cNvPr>
                <p14:cNvContentPartPr/>
                <p14:nvPr/>
              </p14:nvContentPartPr>
              <p14:xfrm>
                <a:off x="11043656" y="1793319"/>
                <a:ext cx="100080" cy="22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EDC2A93-731A-E15C-95F8-6842560A446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035016" y="1784679"/>
                  <a:ext cx="1177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166A123-B079-5FFF-BBA3-153F4E0991D7}"/>
                    </a:ext>
                  </a:extLst>
                </p14:cNvPr>
                <p14:cNvContentPartPr/>
                <p14:nvPr/>
              </p14:nvContentPartPr>
              <p14:xfrm>
                <a:off x="11064896" y="1861359"/>
                <a:ext cx="122760" cy="30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166A123-B079-5FFF-BBA3-153F4E0991D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056256" y="1852719"/>
                  <a:ext cx="1404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66A9FB2-7BF3-C5D4-5D58-BC52C2391410}"/>
                    </a:ext>
                  </a:extLst>
                </p14:cNvPr>
                <p14:cNvContentPartPr/>
                <p14:nvPr/>
              </p14:nvContentPartPr>
              <p14:xfrm>
                <a:off x="10673936" y="1979799"/>
                <a:ext cx="99360" cy="108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66A9FB2-7BF3-C5D4-5D58-BC52C239141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665296" y="1971159"/>
                  <a:ext cx="1170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9A325CC-9CEB-EB16-2428-A8F88A057318}"/>
              </a:ext>
            </a:extLst>
          </p:cNvPr>
          <p:cNvGrpSpPr/>
          <p:nvPr/>
        </p:nvGrpSpPr>
        <p:grpSpPr>
          <a:xfrm>
            <a:off x="11135816" y="2365719"/>
            <a:ext cx="117360" cy="105840"/>
            <a:chOff x="11135816" y="2365719"/>
            <a:chExt cx="117360" cy="10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719B178-C1B5-6A6B-0C39-E10D282B4F1E}"/>
                    </a:ext>
                  </a:extLst>
                </p14:cNvPr>
                <p14:cNvContentPartPr/>
                <p14:nvPr/>
              </p14:nvContentPartPr>
              <p14:xfrm>
                <a:off x="11143376" y="2365719"/>
                <a:ext cx="59760" cy="15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719B178-C1B5-6A6B-0C39-E10D282B4F1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134736" y="2356719"/>
                  <a:ext cx="774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F2510F4-A66F-D801-B94A-30E9D27F0CA9}"/>
                    </a:ext>
                  </a:extLst>
                </p14:cNvPr>
                <p14:cNvContentPartPr/>
                <p14:nvPr/>
              </p14:nvContentPartPr>
              <p14:xfrm>
                <a:off x="11135816" y="2421519"/>
                <a:ext cx="117360" cy="500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F2510F4-A66F-D801-B94A-30E9D27F0CA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126816" y="2412519"/>
                  <a:ext cx="135000" cy="6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49DDD78C-6117-FFB4-0699-060EA12DDC1A}"/>
                  </a:ext>
                </a:extLst>
              </p14:cNvPr>
              <p14:cNvContentPartPr/>
              <p14:nvPr/>
            </p14:nvContentPartPr>
            <p14:xfrm>
              <a:off x="11371616" y="2299839"/>
              <a:ext cx="141840" cy="1569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49DDD78C-6117-FFB4-0699-060EA12DDC1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1362616" y="2291199"/>
                <a:ext cx="159480" cy="17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823ED746-EBF1-3C87-9AC6-05388B905E62}"/>
              </a:ext>
            </a:extLst>
          </p:cNvPr>
          <p:cNvGrpSpPr/>
          <p:nvPr/>
        </p:nvGrpSpPr>
        <p:grpSpPr>
          <a:xfrm>
            <a:off x="10248416" y="2743719"/>
            <a:ext cx="1241640" cy="785520"/>
            <a:chOff x="10248416" y="2743719"/>
            <a:chExt cx="1241640" cy="78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D857244-328C-A2CD-CE8B-5D4384F7C3D3}"/>
                    </a:ext>
                  </a:extLst>
                </p14:cNvPr>
                <p14:cNvContentPartPr/>
                <p14:nvPr/>
              </p14:nvContentPartPr>
              <p14:xfrm>
                <a:off x="10248416" y="2784759"/>
                <a:ext cx="106200" cy="1936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D857244-328C-A2CD-CE8B-5D4384F7C3D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239776" y="2775759"/>
                  <a:ext cx="1238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0385757-964E-B81B-AA5D-EC5A0B929DF9}"/>
                    </a:ext>
                  </a:extLst>
                </p14:cNvPr>
                <p14:cNvContentPartPr/>
                <p14:nvPr/>
              </p14:nvContentPartPr>
              <p14:xfrm>
                <a:off x="10357496" y="2875839"/>
                <a:ext cx="83160" cy="1134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0385757-964E-B81B-AA5D-EC5A0B929DF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348856" y="2867199"/>
                  <a:ext cx="1008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A81FEAE-09C1-41C0-2968-2C7177A063C1}"/>
                    </a:ext>
                  </a:extLst>
                </p14:cNvPr>
                <p14:cNvContentPartPr/>
                <p14:nvPr/>
              </p14:nvContentPartPr>
              <p14:xfrm>
                <a:off x="10457576" y="2748759"/>
                <a:ext cx="107280" cy="185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A81FEAE-09C1-41C0-2968-2C7177A063C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448576" y="2739759"/>
                  <a:ext cx="1249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9EAC0F7-654D-A2BB-CD53-FA63548CEF51}"/>
                    </a:ext>
                  </a:extLst>
                </p14:cNvPr>
                <p14:cNvContentPartPr/>
                <p14:nvPr/>
              </p14:nvContentPartPr>
              <p14:xfrm>
                <a:off x="10706696" y="2813199"/>
                <a:ext cx="63720" cy="1090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9EAC0F7-654D-A2BB-CD53-FA63548CEF5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697696" y="2804559"/>
                  <a:ext cx="813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E7A70CF-4BEC-881E-3CDF-CA1A8E6351D6}"/>
                    </a:ext>
                  </a:extLst>
                </p14:cNvPr>
                <p14:cNvContentPartPr/>
                <p14:nvPr/>
              </p14:nvContentPartPr>
              <p14:xfrm>
                <a:off x="10795976" y="2801679"/>
                <a:ext cx="104400" cy="1267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E7A70CF-4BEC-881E-3CDF-CA1A8E6351D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787336" y="2793039"/>
                  <a:ext cx="1220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6086AB4-3337-B5DD-399B-86D8A1DA0541}"/>
                    </a:ext>
                  </a:extLst>
                </p14:cNvPr>
                <p14:cNvContentPartPr/>
                <p14:nvPr/>
              </p14:nvContentPartPr>
              <p14:xfrm>
                <a:off x="10911176" y="2793759"/>
                <a:ext cx="119160" cy="86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6086AB4-3337-B5DD-399B-86D8A1DA054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902536" y="2784759"/>
                  <a:ext cx="1368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0884F52-028B-F72A-D291-CB1F8881DA91}"/>
                    </a:ext>
                  </a:extLst>
                </p14:cNvPr>
                <p14:cNvContentPartPr/>
                <p14:nvPr/>
              </p14:nvContentPartPr>
              <p14:xfrm>
                <a:off x="11064896" y="2743719"/>
                <a:ext cx="266760" cy="170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0884F52-028B-F72A-D291-CB1F8881DA9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056256" y="2734719"/>
                  <a:ext cx="2844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ADECD32-A7EC-3441-D998-399A7345EDC5}"/>
                    </a:ext>
                  </a:extLst>
                </p14:cNvPr>
                <p14:cNvContentPartPr/>
                <p14:nvPr/>
              </p14:nvContentPartPr>
              <p14:xfrm>
                <a:off x="11281616" y="2762079"/>
                <a:ext cx="61200" cy="129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ADECD32-A7EC-3441-D998-399A7345EDC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272616" y="2753079"/>
                  <a:ext cx="788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CCBC35C-554A-4055-5E7B-82F8E1E37A4D}"/>
                    </a:ext>
                  </a:extLst>
                </p14:cNvPr>
                <p14:cNvContentPartPr/>
                <p14:nvPr/>
              </p14:nvContentPartPr>
              <p14:xfrm>
                <a:off x="10378376" y="3266439"/>
                <a:ext cx="43920" cy="1368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CCBC35C-554A-4055-5E7B-82F8E1E37A4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369376" y="3257799"/>
                  <a:ext cx="615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9E61216-F630-38EF-2D0F-24AA8860B612}"/>
                    </a:ext>
                  </a:extLst>
                </p14:cNvPr>
                <p14:cNvContentPartPr/>
                <p14:nvPr/>
              </p14:nvContentPartPr>
              <p14:xfrm>
                <a:off x="10434176" y="3274719"/>
                <a:ext cx="129240" cy="1130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9E61216-F630-38EF-2D0F-24AA8860B61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425176" y="3265719"/>
                  <a:ext cx="1468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89CD129-D68E-4A67-D1AA-164331659986}"/>
                    </a:ext>
                  </a:extLst>
                </p14:cNvPr>
                <p14:cNvContentPartPr/>
                <p14:nvPr/>
              </p14:nvContentPartPr>
              <p14:xfrm>
                <a:off x="10588256" y="3269679"/>
                <a:ext cx="62640" cy="1108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89CD129-D68E-4A67-D1AA-16433165998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579616" y="3261039"/>
                  <a:ext cx="802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B397DCA-10F5-4068-4025-E929BB5B3A93}"/>
                    </a:ext>
                  </a:extLst>
                </p14:cNvPr>
                <p14:cNvContentPartPr/>
                <p14:nvPr/>
              </p14:nvContentPartPr>
              <p14:xfrm>
                <a:off x="10686536" y="3108399"/>
                <a:ext cx="50760" cy="4208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B397DCA-10F5-4068-4025-E929BB5B3A9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677896" y="3099399"/>
                  <a:ext cx="6840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3DFA6A5-F717-745B-DA58-D9F358FF9BCE}"/>
                    </a:ext>
                  </a:extLst>
                </p14:cNvPr>
                <p14:cNvContentPartPr/>
                <p14:nvPr/>
              </p14:nvContentPartPr>
              <p14:xfrm>
                <a:off x="10714256" y="3259959"/>
                <a:ext cx="113040" cy="1627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3DFA6A5-F717-745B-DA58-D9F358FF9BC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705616" y="3250959"/>
                  <a:ext cx="1306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EB11D84-F8F2-AD2A-265F-B0C425E39555}"/>
                    </a:ext>
                  </a:extLst>
                </p14:cNvPr>
                <p14:cNvContentPartPr/>
                <p14:nvPr/>
              </p14:nvContentPartPr>
              <p14:xfrm>
                <a:off x="10859696" y="3264639"/>
                <a:ext cx="67680" cy="1263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EB11D84-F8F2-AD2A-265F-B0C425E3955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850696" y="3255999"/>
                  <a:ext cx="853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F376A58-D47E-440F-86A2-127EC4913D02}"/>
                    </a:ext>
                  </a:extLst>
                </p14:cNvPr>
                <p14:cNvContentPartPr/>
                <p14:nvPr/>
              </p14:nvContentPartPr>
              <p14:xfrm>
                <a:off x="10913336" y="3291639"/>
                <a:ext cx="29520" cy="889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F376A58-D47E-440F-86A2-127EC4913D0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904696" y="3282999"/>
                  <a:ext cx="471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FF3C6C0-B0FB-0CCF-B9D8-C6806B6FFC0F}"/>
                    </a:ext>
                  </a:extLst>
                </p14:cNvPr>
                <p14:cNvContentPartPr/>
                <p14:nvPr/>
              </p14:nvContentPartPr>
              <p14:xfrm>
                <a:off x="11018816" y="3261399"/>
                <a:ext cx="71280" cy="342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FF3C6C0-B0FB-0CCF-B9D8-C6806B6FFC0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010176" y="3252399"/>
                  <a:ext cx="889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C418139-67B5-AD03-00BF-2F3FAFC3A766}"/>
                    </a:ext>
                  </a:extLst>
                </p14:cNvPr>
                <p14:cNvContentPartPr/>
                <p14:nvPr/>
              </p14:nvContentPartPr>
              <p14:xfrm>
                <a:off x="11081816" y="3188319"/>
                <a:ext cx="13320" cy="1188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C418139-67B5-AD03-00BF-2F3FAFC3A76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073176" y="3179319"/>
                  <a:ext cx="309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388E457-ADF6-4ACC-1418-B53E00E8389C}"/>
                    </a:ext>
                  </a:extLst>
                </p14:cNvPr>
                <p14:cNvContentPartPr/>
                <p14:nvPr/>
              </p14:nvContentPartPr>
              <p14:xfrm>
                <a:off x="11170376" y="3080679"/>
                <a:ext cx="74880" cy="90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388E457-ADF6-4ACC-1418-B53E00E8389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161736" y="3072039"/>
                  <a:ext cx="925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2E272E7-1A05-19E3-FB4A-26B3235F3B18}"/>
                    </a:ext>
                  </a:extLst>
                </p14:cNvPr>
                <p14:cNvContentPartPr/>
                <p14:nvPr/>
              </p14:nvContentPartPr>
              <p14:xfrm>
                <a:off x="11181896" y="3060159"/>
                <a:ext cx="84960" cy="1630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2E272E7-1A05-19E3-FB4A-26B3235F3B1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172896" y="3051159"/>
                  <a:ext cx="1026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0C9B4C4-CB2B-F72A-025B-0A6BE05097DF}"/>
                    </a:ext>
                  </a:extLst>
                </p14:cNvPr>
                <p14:cNvContentPartPr/>
                <p14:nvPr/>
              </p14:nvContentPartPr>
              <p14:xfrm>
                <a:off x="11203136" y="3242679"/>
                <a:ext cx="91800" cy="1224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0C9B4C4-CB2B-F72A-025B-0A6BE05097D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194136" y="3234039"/>
                  <a:ext cx="1094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23C21D6-F2AB-EA79-8C21-CDF2098DDBB7}"/>
                    </a:ext>
                  </a:extLst>
                </p14:cNvPr>
                <p14:cNvContentPartPr/>
                <p14:nvPr/>
              </p14:nvContentPartPr>
              <p14:xfrm>
                <a:off x="11405456" y="2990679"/>
                <a:ext cx="84600" cy="3373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23C21D6-F2AB-EA79-8C21-CDF2098DDBB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396816" y="2982039"/>
                  <a:ext cx="102240" cy="35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4BF7F2C8-3521-D311-E5A6-00D3A677EA41}"/>
              </a:ext>
            </a:extLst>
          </p:cNvPr>
          <p:cNvGrpSpPr/>
          <p:nvPr/>
        </p:nvGrpSpPr>
        <p:grpSpPr>
          <a:xfrm>
            <a:off x="10637216" y="3819399"/>
            <a:ext cx="129240" cy="97920"/>
            <a:chOff x="10637216" y="3819399"/>
            <a:chExt cx="129240" cy="9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5FD2A64-B233-EDB9-BA64-4729B209D998}"/>
                    </a:ext>
                  </a:extLst>
                </p14:cNvPr>
                <p14:cNvContentPartPr/>
                <p14:nvPr/>
              </p14:nvContentPartPr>
              <p14:xfrm>
                <a:off x="10637216" y="3819399"/>
                <a:ext cx="78840" cy="198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5FD2A64-B233-EDB9-BA64-4729B209D99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628576" y="3810759"/>
                  <a:ext cx="964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A9A82F8-DF75-EE98-B1D2-37E307C1B5B4}"/>
                    </a:ext>
                  </a:extLst>
                </p14:cNvPr>
                <p14:cNvContentPartPr/>
                <p14:nvPr/>
              </p14:nvContentPartPr>
              <p14:xfrm>
                <a:off x="10658456" y="3879519"/>
                <a:ext cx="108000" cy="378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A9A82F8-DF75-EE98-B1D2-37E307C1B5B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649816" y="3870519"/>
                  <a:ext cx="125640" cy="5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DBCBA440-F1F6-6F3E-8EEF-BE919D6729D4}"/>
              </a:ext>
            </a:extLst>
          </p:cNvPr>
          <p:cNvGrpSpPr/>
          <p:nvPr/>
        </p:nvGrpSpPr>
        <p:grpSpPr>
          <a:xfrm>
            <a:off x="10965176" y="3756759"/>
            <a:ext cx="335880" cy="180720"/>
            <a:chOff x="10965176" y="3756759"/>
            <a:chExt cx="335880" cy="18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AFA6D3A-80ED-CA99-70C1-3C7CDFA2BE1D}"/>
                    </a:ext>
                  </a:extLst>
                </p14:cNvPr>
                <p14:cNvContentPartPr/>
                <p14:nvPr/>
              </p14:nvContentPartPr>
              <p14:xfrm>
                <a:off x="10965176" y="3756759"/>
                <a:ext cx="205560" cy="1807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AFA6D3A-80ED-CA99-70C1-3C7CDFA2BE1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956176" y="3748119"/>
                  <a:ext cx="2232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82EE0D4-6873-73B6-9A25-7D768CE33E79}"/>
                    </a:ext>
                  </a:extLst>
                </p14:cNvPr>
                <p14:cNvContentPartPr/>
                <p14:nvPr/>
              </p14:nvContentPartPr>
              <p14:xfrm>
                <a:off x="11300696" y="3900039"/>
                <a:ext cx="360" cy="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82EE0D4-6873-73B6-9A25-7D768CE33E7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291696" y="389103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256408D7-8C1C-EAA7-4574-A1F4C0D7C51A}"/>
                  </a:ext>
                </a:extLst>
              </p14:cNvPr>
              <p14:cNvContentPartPr/>
              <p14:nvPr/>
            </p14:nvContentPartPr>
            <p14:xfrm>
              <a:off x="1358216" y="3647679"/>
              <a:ext cx="1800" cy="39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256408D7-8C1C-EAA7-4574-A1F4C0D7C51A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349576" y="3639039"/>
                <a:ext cx="1944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714BADB3-9684-A190-979C-43361F68F9F7}"/>
                  </a:ext>
                </a:extLst>
              </p14:cNvPr>
              <p14:cNvContentPartPr/>
              <p14:nvPr/>
            </p14:nvContentPartPr>
            <p14:xfrm>
              <a:off x="1347056" y="3113439"/>
              <a:ext cx="38520" cy="1346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714BADB3-9684-A190-979C-43361F68F9F7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338056" y="3104799"/>
                <a:ext cx="5616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48899B48-2442-BB2B-597B-60D9B2F752C6}"/>
                  </a:ext>
                </a:extLst>
              </p14:cNvPr>
              <p14:cNvContentPartPr/>
              <p14:nvPr/>
            </p14:nvContentPartPr>
            <p14:xfrm>
              <a:off x="9871136" y="3162759"/>
              <a:ext cx="23040" cy="3888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48899B48-2442-BB2B-597B-60D9B2F752C6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9862496" y="3153759"/>
                <a:ext cx="40680" cy="5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11A31AA3-09BE-896D-4860-05B7DC94311F}"/>
              </a:ext>
            </a:extLst>
          </p:cNvPr>
          <p:cNvGrpSpPr/>
          <p:nvPr/>
        </p:nvGrpSpPr>
        <p:grpSpPr>
          <a:xfrm>
            <a:off x="1373336" y="1743999"/>
            <a:ext cx="742320" cy="1405080"/>
            <a:chOff x="1373336" y="1743999"/>
            <a:chExt cx="742320" cy="140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77D4C4C-B7E1-81BC-249D-9CC41EEB9B0D}"/>
                    </a:ext>
                  </a:extLst>
                </p14:cNvPr>
                <p14:cNvContentPartPr/>
                <p14:nvPr/>
              </p14:nvContentPartPr>
              <p14:xfrm>
                <a:off x="1373336" y="1762359"/>
                <a:ext cx="623520" cy="13867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77D4C4C-B7E1-81BC-249D-9CC41EEB9B0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364336" y="1753359"/>
                  <a:ext cx="641160" cy="14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B513D7B-A0DA-6325-23EE-8E88C1AE3FE1}"/>
                    </a:ext>
                  </a:extLst>
                </p14:cNvPr>
                <p14:cNvContentPartPr/>
                <p14:nvPr/>
              </p14:nvContentPartPr>
              <p14:xfrm>
                <a:off x="1979216" y="1743999"/>
                <a:ext cx="136440" cy="1760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B513D7B-A0DA-6325-23EE-8E88C1AE3FE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970576" y="1734999"/>
                  <a:ext cx="154080" cy="19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72506C3-3472-D75D-1FA3-9E402F2DC152}"/>
              </a:ext>
            </a:extLst>
          </p:cNvPr>
          <p:cNvGrpSpPr/>
          <p:nvPr/>
        </p:nvGrpSpPr>
        <p:grpSpPr>
          <a:xfrm>
            <a:off x="3684971" y="4675113"/>
            <a:ext cx="4107240" cy="2057400"/>
            <a:chOff x="4058883" y="4557311"/>
            <a:chExt cx="4107240" cy="205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D15F0EB-3EBE-B627-A468-AFBF7F94D538}"/>
                    </a:ext>
                  </a:extLst>
                </p14:cNvPr>
                <p14:cNvContentPartPr/>
                <p14:nvPr/>
              </p14:nvContentPartPr>
              <p14:xfrm>
                <a:off x="4058883" y="4557311"/>
                <a:ext cx="4037040" cy="19969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D15F0EB-3EBE-B627-A468-AFBF7F94D53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050243" y="4548671"/>
                  <a:ext cx="4054680" cy="20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329C422-5CB4-D6E3-7936-93422CB1F7EF}"/>
                    </a:ext>
                  </a:extLst>
                </p14:cNvPr>
                <p14:cNvContentPartPr/>
                <p14:nvPr/>
              </p14:nvContentPartPr>
              <p14:xfrm>
                <a:off x="8054163" y="6404831"/>
                <a:ext cx="111960" cy="2098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329C422-5CB4-D6E3-7936-93422CB1F7E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045523" y="6396191"/>
                  <a:ext cx="129600" cy="22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5E069A00-9C6F-0376-27F1-6641E02E798A}"/>
              </a:ext>
            </a:extLst>
          </p:cNvPr>
          <p:cNvGrpSpPr/>
          <p:nvPr/>
        </p:nvGrpSpPr>
        <p:grpSpPr>
          <a:xfrm>
            <a:off x="3904136" y="4102359"/>
            <a:ext cx="865080" cy="542520"/>
            <a:chOff x="3904136" y="4102359"/>
            <a:chExt cx="865080" cy="54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B66A416-CC82-C34D-1084-0D91EA5F5617}"/>
                    </a:ext>
                  </a:extLst>
                </p14:cNvPr>
                <p14:cNvContentPartPr/>
                <p14:nvPr/>
              </p14:nvContentPartPr>
              <p14:xfrm>
                <a:off x="4174496" y="4624359"/>
                <a:ext cx="19800" cy="205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B66A416-CC82-C34D-1084-0D91EA5F561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165856" y="4615359"/>
                  <a:ext cx="374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45B008D-8D20-F920-02E6-074B585AB4A8}"/>
                    </a:ext>
                  </a:extLst>
                </p14:cNvPr>
                <p14:cNvContentPartPr/>
                <p14:nvPr/>
              </p14:nvContentPartPr>
              <p14:xfrm>
                <a:off x="4088456" y="4295319"/>
                <a:ext cx="90000" cy="1177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45B008D-8D20-F920-02E6-074B585AB4A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079456" y="4286319"/>
                  <a:ext cx="1076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909D2CB-259C-2AA6-BD52-D17F7CC2F5FD}"/>
                    </a:ext>
                  </a:extLst>
                </p14:cNvPr>
                <p14:cNvContentPartPr/>
                <p14:nvPr/>
              </p14:nvContentPartPr>
              <p14:xfrm>
                <a:off x="4188176" y="4228359"/>
                <a:ext cx="65880" cy="824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909D2CB-259C-2AA6-BD52-D17F7CC2F5F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179176" y="4219719"/>
                  <a:ext cx="835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E51D9F0-D092-86BE-50FC-C10CF7DB3A99}"/>
                    </a:ext>
                  </a:extLst>
                </p14:cNvPr>
                <p14:cNvContentPartPr/>
                <p14:nvPr/>
              </p14:nvContentPartPr>
              <p14:xfrm>
                <a:off x="4159376" y="4231959"/>
                <a:ext cx="136440" cy="2199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E51D9F0-D092-86BE-50FC-C10CF7DB3A9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150736" y="4222959"/>
                  <a:ext cx="1540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AABF82F-ACE8-13A4-424A-CCDA927FE199}"/>
                    </a:ext>
                  </a:extLst>
                </p14:cNvPr>
                <p14:cNvContentPartPr/>
                <p14:nvPr/>
              </p14:nvContentPartPr>
              <p14:xfrm>
                <a:off x="4270616" y="4317639"/>
                <a:ext cx="174600" cy="2286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AABF82F-ACE8-13A4-424A-CCDA927FE19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261616" y="4308639"/>
                  <a:ext cx="1922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84CD3B7-D330-6518-7FE9-9DA93097F55B}"/>
                    </a:ext>
                  </a:extLst>
                </p14:cNvPr>
                <p14:cNvContentPartPr/>
                <p14:nvPr/>
              </p14:nvContentPartPr>
              <p14:xfrm>
                <a:off x="4571576" y="4166079"/>
                <a:ext cx="37800" cy="457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84CD3B7-D330-6518-7FE9-9DA93097F55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562576" y="4157079"/>
                  <a:ext cx="554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F0083A7-C3EF-299E-60D6-8528E22B958F}"/>
                    </a:ext>
                  </a:extLst>
                </p14:cNvPr>
                <p14:cNvContentPartPr/>
                <p14:nvPr/>
              </p14:nvContentPartPr>
              <p14:xfrm>
                <a:off x="4504256" y="4308279"/>
                <a:ext cx="88920" cy="583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F0083A7-C3EF-299E-60D6-8528E22B958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495256" y="4299639"/>
                  <a:ext cx="1065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235D461-0717-17B9-AFDE-B4E8C217534D}"/>
                    </a:ext>
                  </a:extLst>
                </p14:cNvPr>
                <p14:cNvContentPartPr/>
                <p14:nvPr/>
              </p14:nvContentPartPr>
              <p14:xfrm>
                <a:off x="4588136" y="4163919"/>
                <a:ext cx="71280" cy="2815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235D461-0717-17B9-AFDE-B4E8C217534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579496" y="4155279"/>
                  <a:ext cx="889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2463782-CA1A-EDEB-9058-1D074D0F22AC}"/>
                    </a:ext>
                  </a:extLst>
                </p14:cNvPr>
                <p14:cNvContentPartPr/>
                <p14:nvPr/>
              </p14:nvContentPartPr>
              <p14:xfrm>
                <a:off x="4666976" y="4102359"/>
                <a:ext cx="102240" cy="2779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2463782-CA1A-EDEB-9058-1D074D0F22A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658336" y="4093359"/>
                  <a:ext cx="1198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A43E032-FDFB-F533-68AE-2D945B549CE0}"/>
                    </a:ext>
                  </a:extLst>
                </p14:cNvPr>
                <p14:cNvContentPartPr/>
                <p14:nvPr/>
              </p14:nvContentPartPr>
              <p14:xfrm>
                <a:off x="3904136" y="4143399"/>
                <a:ext cx="331920" cy="3934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A43E032-FDFB-F533-68AE-2D945B549CE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895496" y="4134759"/>
                  <a:ext cx="349560" cy="41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CB5E88F9-6D72-A81C-0BD0-F16B129003F4}"/>
                  </a:ext>
                </a:extLst>
              </p14:cNvPr>
              <p14:cNvContentPartPr/>
              <p14:nvPr/>
            </p14:nvContentPartPr>
            <p14:xfrm>
              <a:off x="8439416" y="3659919"/>
              <a:ext cx="32760" cy="2592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CB5E88F9-6D72-A81C-0BD0-F16B129003F4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8430776" y="3650919"/>
                <a:ext cx="50400" cy="4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BE16DDD0-141F-8ECC-8AA0-64B6EBFBACFD}"/>
              </a:ext>
            </a:extLst>
          </p:cNvPr>
          <p:cNvGrpSpPr/>
          <p:nvPr/>
        </p:nvGrpSpPr>
        <p:grpSpPr>
          <a:xfrm>
            <a:off x="6420176" y="1768119"/>
            <a:ext cx="3474720" cy="2367360"/>
            <a:chOff x="6420176" y="1768119"/>
            <a:chExt cx="3474720" cy="236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ABE6A9A-1718-9BD3-FD6F-3DE02D282721}"/>
                    </a:ext>
                  </a:extLst>
                </p14:cNvPr>
                <p14:cNvContentPartPr/>
                <p14:nvPr/>
              </p14:nvContentPartPr>
              <p14:xfrm>
                <a:off x="8422496" y="3181119"/>
                <a:ext cx="1400760" cy="4802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ABE6A9A-1718-9BD3-FD6F-3DE02D28272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413496" y="3172479"/>
                  <a:ext cx="141840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8776091-ACCE-BB58-6477-1AA011E92245}"/>
                    </a:ext>
                  </a:extLst>
                </p14:cNvPr>
                <p14:cNvContentPartPr/>
                <p14:nvPr/>
              </p14:nvContentPartPr>
              <p14:xfrm>
                <a:off x="9817136" y="3148359"/>
                <a:ext cx="77760" cy="1134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8776091-ACCE-BB58-6477-1AA011E9224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808496" y="3139359"/>
                  <a:ext cx="954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4158EEF-3509-2BD7-CED5-6D566D8E64B5}"/>
                    </a:ext>
                  </a:extLst>
                </p14:cNvPr>
                <p14:cNvContentPartPr/>
                <p14:nvPr/>
              </p14:nvContentPartPr>
              <p14:xfrm>
                <a:off x="6420176" y="1768119"/>
                <a:ext cx="67680" cy="860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4158EEF-3509-2BD7-CED5-6D566D8E64B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411176" y="1759119"/>
                  <a:ext cx="853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6805339-B81A-6B05-5819-E697295728FF}"/>
                    </a:ext>
                  </a:extLst>
                </p14:cNvPr>
                <p14:cNvContentPartPr/>
                <p14:nvPr/>
              </p14:nvContentPartPr>
              <p14:xfrm>
                <a:off x="6481736" y="1774959"/>
                <a:ext cx="144000" cy="954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6805339-B81A-6B05-5819-E697295728F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473096" y="1766319"/>
                  <a:ext cx="161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7130FE2-CC2F-0C41-4D58-38E40D120672}"/>
                    </a:ext>
                  </a:extLst>
                </p14:cNvPr>
                <p14:cNvContentPartPr/>
                <p14:nvPr/>
              </p14:nvContentPartPr>
              <p14:xfrm>
                <a:off x="6468416" y="1787919"/>
                <a:ext cx="2255400" cy="19062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7130FE2-CC2F-0C41-4D58-38E40D12067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459416" y="1778919"/>
                  <a:ext cx="2273040" cy="19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87E3392-EEFA-0E7F-F198-194BEB7E917B}"/>
                    </a:ext>
                  </a:extLst>
                </p14:cNvPr>
                <p14:cNvContentPartPr/>
                <p14:nvPr/>
              </p14:nvContentPartPr>
              <p14:xfrm>
                <a:off x="8296496" y="3752799"/>
                <a:ext cx="91440" cy="2977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87E3392-EEFA-0E7F-F198-194BEB7E917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287856" y="3743799"/>
                  <a:ext cx="10908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934BC01-0A80-6A86-5D42-15F97EE36A8D}"/>
                    </a:ext>
                  </a:extLst>
                </p14:cNvPr>
                <p14:cNvContentPartPr/>
                <p14:nvPr/>
              </p14:nvContentPartPr>
              <p14:xfrm>
                <a:off x="8422496" y="3787359"/>
                <a:ext cx="52200" cy="259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934BC01-0A80-6A86-5D42-15F97EE36A8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413496" y="3778359"/>
                  <a:ext cx="698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B14ECF1-4D15-D6D4-4E92-573A5C552AF9}"/>
                    </a:ext>
                  </a:extLst>
                </p14:cNvPr>
                <p14:cNvContentPartPr/>
                <p14:nvPr/>
              </p14:nvContentPartPr>
              <p14:xfrm>
                <a:off x="8413136" y="3807879"/>
                <a:ext cx="42120" cy="961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B14ECF1-4D15-D6D4-4E92-573A5C552AF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404496" y="3798879"/>
                  <a:ext cx="597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AA11112-1E05-C871-1FD6-D5B847A95CAF}"/>
                    </a:ext>
                  </a:extLst>
                </p14:cNvPr>
                <p14:cNvContentPartPr/>
                <p14:nvPr/>
              </p14:nvContentPartPr>
              <p14:xfrm>
                <a:off x="8468576" y="3801759"/>
                <a:ext cx="94320" cy="777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AA11112-1E05-C871-1FD6-D5B847A95CA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459576" y="3793119"/>
                  <a:ext cx="1119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0395892-5303-D985-4F1A-1B33953F8AB7}"/>
                    </a:ext>
                  </a:extLst>
                </p14:cNvPr>
                <p14:cNvContentPartPr/>
                <p14:nvPr/>
              </p14:nvContentPartPr>
              <p14:xfrm>
                <a:off x="8439416" y="3819759"/>
                <a:ext cx="178920" cy="1724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0395892-5303-D985-4F1A-1B33953F8AB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430776" y="3811119"/>
                  <a:ext cx="1965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241DC49-70B4-62FE-CD49-E8666C5C433A}"/>
                    </a:ext>
                  </a:extLst>
                </p14:cNvPr>
                <p14:cNvContentPartPr/>
                <p14:nvPr/>
              </p14:nvContentPartPr>
              <p14:xfrm>
                <a:off x="8543456" y="3912279"/>
                <a:ext cx="302040" cy="2232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241DC49-70B4-62FE-CD49-E8666C5C433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534816" y="3903279"/>
                  <a:ext cx="3196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AD3D138-7852-1822-25B1-F7AE01B904E2}"/>
                    </a:ext>
                  </a:extLst>
                </p14:cNvPr>
                <p14:cNvContentPartPr/>
                <p14:nvPr/>
              </p14:nvContentPartPr>
              <p14:xfrm>
                <a:off x="8806616" y="3933159"/>
                <a:ext cx="75600" cy="1015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AD3D138-7852-1822-25B1-F7AE01B904E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797976" y="3924519"/>
                  <a:ext cx="932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60C499A-41DC-2413-D6C0-899028AE62B2}"/>
                    </a:ext>
                  </a:extLst>
                </p14:cNvPr>
                <p14:cNvContentPartPr/>
                <p14:nvPr/>
              </p14:nvContentPartPr>
              <p14:xfrm>
                <a:off x="8999576" y="3833439"/>
                <a:ext cx="24840" cy="1915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60C499A-41DC-2413-D6C0-899028AE62B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990576" y="3824439"/>
                  <a:ext cx="424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88E5178-F696-9BC5-820E-390FD3E67A88}"/>
                    </a:ext>
                  </a:extLst>
                </p14:cNvPr>
                <p14:cNvContentPartPr/>
                <p14:nvPr/>
              </p14:nvContentPartPr>
              <p14:xfrm>
                <a:off x="9165896" y="3659919"/>
                <a:ext cx="78480" cy="3394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88E5178-F696-9BC5-820E-390FD3E67A8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157256" y="3650919"/>
                  <a:ext cx="96120" cy="357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5061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-0.11771 0.001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5" y="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-0.11706 0.0046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-0.00092 L -0.1181 -0.0023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68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4496E7-A7FC-210F-8144-BF526B5A59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29786" y="1199931"/>
            <a:ext cx="9428887" cy="567958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61E3977-7B06-DE46-1B67-B76219879AD4}"/>
              </a:ext>
            </a:extLst>
          </p:cNvPr>
          <p:cNvSpPr txBox="1"/>
          <p:nvPr/>
        </p:nvSpPr>
        <p:spPr>
          <a:xfrm>
            <a:off x="0" y="-6605"/>
            <a:ext cx="3600095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Sadler Ex 12B Q2b  </a:t>
            </a:r>
            <a:endParaRPr lang="en-AU" sz="32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50C71E2-674B-FCE0-79E0-47C14175F7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915" y="758132"/>
                <a:ext cx="11465238" cy="9387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AU" sz="2400" b="0" dirty="0"/>
                  <a:t>Sketch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2400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AU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sz="2400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d>
                          <m:dPr>
                            <m:ctrlP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dirty="0"/>
                  <a:t>for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AU" sz="2400" dirty="0"/>
                  <a:t> . Label asymptotes, turning points and end points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50C71E2-674B-FCE0-79E0-47C14175F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15" y="758132"/>
                <a:ext cx="11465238" cy="938732"/>
              </a:xfrm>
              <a:prstGeom prst="rect">
                <a:avLst/>
              </a:prstGeom>
              <a:blipFill>
                <a:blip r:embed="rId3"/>
                <a:stretch>
                  <a:fillRect l="-851" r="-851" b="-1233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1A12407C-7CF0-85E7-580C-1F591E1D522A}"/>
              </a:ext>
            </a:extLst>
          </p:cNvPr>
          <p:cNvGrpSpPr/>
          <p:nvPr/>
        </p:nvGrpSpPr>
        <p:grpSpPr>
          <a:xfrm>
            <a:off x="1330054" y="1746005"/>
            <a:ext cx="50040" cy="4765320"/>
            <a:chOff x="2781603" y="1623311"/>
            <a:chExt cx="50040" cy="476532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C103535-A011-42E4-9056-40CEF13B7D04}"/>
                </a:ext>
              </a:extLst>
            </p:cNvPr>
            <p:cNvGrpSpPr/>
            <p:nvPr/>
          </p:nvGrpSpPr>
          <p:grpSpPr>
            <a:xfrm>
              <a:off x="2784483" y="1623311"/>
              <a:ext cx="39600" cy="282240"/>
              <a:chOff x="2784483" y="1623311"/>
              <a:chExt cx="39600" cy="282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A475DCAD-EA6F-8D13-1538-9234868A7884}"/>
                      </a:ext>
                    </a:extLst>
                  </p14:cNvPr>
                  <p14:cNvContentPartPr/>
                  <p14:nvPr/>
                </p14:nvContentPartPr>
                <p14:xfrm>
                  <a:off x="2823723" y="1710431"/>
                  <a:ext cx="360" cy="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C4860A4D-D192-C47D-DB6D-7960BA162AD6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814723" y="1701431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4DF4F263-A3A2-7087-20A7-F257D178D4F2}"/>
                      </a:ext>
                    </a:extLst>
                  </p14:cNvPr>
                  <p14:cNvContentPartPr/>
                  <p14:nvPr/>
                </p14:nvContentPartPr>
                <p14:xfrm>
                  <a:off x="2784483" y="1623311"/>
                  <a:ext cx="12240" cy="28224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DE450C87-93D4-817C-A648-7069A982E18A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775843" y="1614671"/>
                    <a:ext cx="29880" cy="2998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7F79552-1F1D-5512-5F3A-28AAA88E5D23}"/>
                    </a:ext>
                  </a:extLst>
                </p14:cNvPr>
                <p14:cNvContentPartPr/>
                <p14:nvPr/>
              </p14:nvContentPartPr>
              <p14:xfrm>
                <a:off x="2821923" y="2131991"/>
                <a:ext cx="9720" cy="195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B1DBC20-C589-0AD7-AAB9-F08187D71C1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13283" y="2123351"/>
                  <a:ext cx="273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61145EB-6F56-E294-7329-2E1A249B790F}"/>
                    </a:ext>
                  </a:extLst>
                </p14:cNvPr>
                <p14:cNvContentPartPr/>
                <p14:nvPr/>
              </p14:nvContentPartPr>
              <p14:xfrm>
                <a:off x="2797083" y="2575871"/>
                <a:ext cx="15840" cy="226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392FB30-5BE2-CC95-F60D-2E888669D83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788083" y="2566871"/>
                  <a:ext cx="334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76BC8A2-0BA6-3F07-F0C1-AD52B6CEA762}"/>
                    </a:ext>
                  </a:extLst>
                </p14:cNvPr>
                <p14:cNvContentPartPr/>
                <p14:nvPr/>
              </p14:nvContentPartPr>
              <p14:xfrm>
                <a:off x="2797443" y="3100391"/>
                <a:ext cx="7200" cy="188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D56DA08-1E49-F1B0-4BFF-435B6FE4230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788443" y="3091391"/>
                  <a:ext cx="248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1D06985-EA37-D2F3-47EB-8841E72FE8DD}"/>
                    </a:ext>
                  </a:extLst>
                </p14:cNvPr>
                <p14:cNvContentPartPr/>
                <p14:nvPr/>
              </p14:nvContentPartPr>
              <p14:xfrm>
                <a:off x="2794563" y="3549311"/>
                <a:ext cx="17640" cy="203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1911260-1F9F-1778-C0A3-4728BCFCEEE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85923" y="3540311"/>
                  <a:ext cx="352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370058A-0A55-1393-3175-FA6EB9667396}"/>
                    </a:ext>
                  </a:extLst>
                </p14:cNvPr>
                <p14:cNvContentPartPr/>
                <p14:nvPr/>
              </p14:nvContentPartPr>
              <p14:xfrm>
                <a:off x="2793123" y="4015511"/>
                <a:ext cx="15120" cy="307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53424A2-6628-049A-2669-FDA8BC348C3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84123" y="4006511"/>
                  <a:ext cx="327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EED56FA-98D7-1853-C189-64BF131422AC}"/>
                    </a:ext>
                  </a:extLst>
                </p14:cNvPr>
                <p14:cNvContentPartPr/>
                <p14:nvPr/>
              </p14:nvContentPartPr>
              <p14:xfrm>
                <a:off x="2797803" y="4617431"/>
                <a:ext cx="13320" cy="360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9685FE1-EC6C-256B-865E-C98568822A3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88803" y="4608431"/>
                  <a:ext cx="3096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E050DC4-6C1B-73BE-964D-01411A92CB11}"/>
                    </a:ext>
                  </a:extLst>
                </p14:cNvPr>
                <p14:cNvContentPartPr/>
                <p14:nvPr/>
              </p14:nvContentPartPr>
              <p14:xfrm>
                <a:off x="2781603" y="5307911"/>
                <a:ext cx="25200" cy="397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CF30291-7708-2AA8-4FB0-01DFC4D6D65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72963" y="5299271"/>
                  <a:ext cx="4284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34DCB70-95A0-9EF8-4FA2-2749C8DB5B51}"/>
                    </a:ext>
                  </a:extLst>
                </p14:cNvPr>
                <p14:cNvContentPartPr/>
                <p14:nvPr/>
              </p14:nvContentPartPr>
              <p14:xfrm>
                <a:off x="2794563" y="6062831"/>
                <a:ext cx="24120" cy="325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56BE6F6-649B-BB9B-5843-A857935D068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85923" y="6054191"/>
                  <a:ext cx="41760" cy="34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54C19AC-7724-18EF-A905-BFC94CC9AAD0}"/>
              </a:ext>
            </a:extLst>
          </p:cNvPr>
          <p:cNvGrpSpPr/>
          <p:nvPr/>
        </p:nvGrpSpPr>
        <p:grpSpPr>
          <a:xfrm>
            <a:off x="5621370" y="1746005"/>
            <a:ext cx="50040" cy="4765320"/>
            <a:chOff x="2781603" y="1623311"/>
            <a:chExt cx="50040" cy="476532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67CD4E2-F19F-1A21-12EE-F93C7C722E8F}"/>
                </a:ext>
              </a:extLst>
            </p:cNvPr>
            <p:cNvGrpSpPr/>
            <p:nvPr/>
          </p:nvGrpSpPr>
          <p:grpSpPr>
            <a:xfrm>
              <a:off x="2784483" y="1623311"/>
              <a:ext cx="39600" cy="282240"/>
              <a:chOff x="2784483" y="1623311"/>
              <a:chExt cx="39600" cy="282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9FFE8E76-D4BA-05EA-DA30-0344DE20E6A4}"/>
                      </a:ext>
                    </a:extLst>
                  </p14:cNvPr>
                  <p14:cNvContentPartPr/>
                  <p14:nvPr/>
                </p14:nvContentPartPr>
                <p14:xfrm>
                  <a:off x="2823723" y="1710431"/>
                  <a:ext cx="360" cy="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C4860A4D-D192-C47D-DB6D-7960BA162AD6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814723" y="1701431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55760E22-6B2D-98BA-9837-B920C77291E1}"/>
                      </a:ext>
                    </a:extLst>
                  </p14:cNvPr>
                  <p14:cNvContentPartPr/>
                  <p14:nvPr/>
                </p14:nvContentPartPr>
                <p14:xfrm>
                  <a:off x="2784483" y="1623311"/>
                  <a:ext cx="12240" cy="28224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DE450C87-93D4-817C-A648-7069A982E18A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775843" y="1614671"/>
                    <a:ext cx="29880" cy="2998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FA87C2B-FB9C-CDD7-8F85-B3B1528E7CC5}"/>
                    </a:ext>
                  </a:extLst>
                </p14:cNvPr>
                <p14:cNvContentPartPr/>
                <p14:nvPr/>
              </p14:nvContentPartPr>
              <p14:xfrm>
                <a:off x="2821923" y="2131991"/>
                <a:ext cx="9720" cy="195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B1DBC20-C589-0AD7-AAB9-F08187D71C1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13283" y="2123351"/>
                  <a:ext cx="273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10A3021-E230-8C92-43AE-AC5541B4C580}"/>
                    </a:ext>
                  </a:extLst>
                </p14:cNvPr>
                <p14:cNvContentPartPr/>
                <p14:nvPr/>
              </p14:nvContentPartPr>
              <p14:xfrm>
                <a:off x="2797083" y="2575871"/>
                <a:ext cx="15840" cy="226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392FB30-5BE2-CC95-F60D-2E888669D83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788083" y="2566871"/>
                  <a:ext cx="334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5C00BFD-59DD-E490-5A09-55F819A73A77}"/>
                    </a:ext>
                  </a:extLst>
                </p14:cNvPr>
                <p14:cNvContentPartPr/>
                <p14:nvPr/>
              </p14:nvContentPartPr>
              <p14:xfrm>
                <a:off x="2797443" y="3100391"/>
                <a:ext cx="7200" cy="188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D56DA08-1E49-F1B0-4BFF-435B6FE4230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788443" y="3091391"/>
                  <a:ext cx="248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38B5611-09BD-ADD5-B299-582B01E1F78E}"/>
                    </a:ext>
                  </a:extLst>
                </p14:cNvPr>
                <p14:cNvContentPartPr/>
                <p14:nvPr/>
              </p14:nvContentPartPr>
              <p14:xfrm>
                <a:off x="2794563" y="3549311"/>
                <a:ext cx="17640" cy="203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1911260-1F9F-1778-C0A3-4728BCFCEEE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85923" y="3540311"/>
                  <a:ext cx="352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9AA7F7D-C02E-D2C2-7E77-859F056DD087}"/>
                    </a:ext>
                  </a:extLst>
                </p14:cNvPr>
                <p14:cNvContentPartPr/>
                <p14:nvPr/>
              </p14:nvContentPartPr>
              <p14:xfrm>
                <a:off x="2793123" y="4015511"/>
                <a:ext cx="15120" cy="307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53424A2-6628-049A-2669-FDA8BC348C3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84123" y="4006511"/>
                  <a:ext cx="327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71C2BAD-3A88-EBE4-79F3-9517F0954074}"/>
                    </a:ext>
                  </a:extLst>
                </p14:cNvPr>
                <p14:cNvContentPartPr/>
                <p14:nvPr/>
              </p14:nvContentPartPr>
              <p14:xfrm>
                <a:off x="2797803" y="4617431"/>
                <a:ext cx="13320" cy="360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9685FE1-EC6C-256B-865E-C98568822A3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88803" y="4608431"/>
                  <a:ext cx="3096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71B159F-B663-163C-69C2-A5757C68329B}"/>
                    </a:ext>
                  </a:extLst>
                </p14:cNvPr>
                <p14:cNvContentPartPr/>
                <p14:nvPr/>
              </p14:nvContentPartPr>
              <p14:xfrm>
                <a:off x="2781603" y="5307911"/>
                <a:ext cx="25200" cy="397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CF30291-7708-2AA8-4FB0-01DFC4D6D65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72963" y="5299271"/>
                  <a:ext cx="4284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7E79101-A192-92E6-12C3-AA5030EE2968}"/>
                    </a:ext>
                  </a:extLst>
                </p14:cNvPr>
                <p14:cNvContentPartPr/>
                <p14:nvPr/>
              </p14:nvContentPartPr>
              <p14:xfrm>
                <a:off x="2794563" y="6062831"/>
                <a:ext cx="24120" cy="325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56BE6F6-649B-BB9B-5843-A857935D068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85923" y="6054191"/>
                  <a:ext cx="41760" cy="34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BE8F28B-5E22-3E7B-EF13-C7F130E2D917}"/>
              </a:ext>
            </a:extLst>
          </p:cNvPr>
          <p:cNvGrpSpPr/>
          <p:nvPr/>
        </p:nvGrpSpPr>
        <p:grpSpPr>
          <a:xfrm>
            <a:off x="9875844" y="1755545"/>
            <a:ext cx="50040" cy="4765320"/>
            <a:chOff x="2781603" y="1623311"/>
            <a:chExt cx="50040" cy="476532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D170843-D04A-9912-9688-3DA36D23F6CF}"/>
                </a:ext>
              </a:extLst>
            </p:cNvPr>
            <p:cNvGrpSpPr/>
            <p:nvPr/>
          </p:nvGrpSpPr>
          <p:grpSpPr>
            <a:xfrm>
              <a:off x="2784483" y="1623311"/>
              <a:ext cx="39600" cy="282240"/>
              <a:chOff x="2784483" y="1623311"/>
              <a:chExt cx="39600" cy="282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49190E69-AFE0-1BC7-4337-6ABF0297DAEF}"/>
                      </a:ext>
                    </a:extLst>
                  </p14:cNvPr>
                  <p14:cNvContentPartPr/>
                  <p14:nvPr/>
                </p14:nvContentPartPr>
                <p14:xfrm>
                  <a:off x="2823723" y="1710431"/>
                  <a:ext cx="360" cy="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C4860A4D-D192-C47D-DB6D-7960BA162AD6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814723" y="1701431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02D476BD-0351-1DE7-8C27-75ED4DEFA29D}"/>
                      </a:ext>
                    </a:extLst>
                  </p14:cNvPr>
                  <p14:cNvContentPartPr/>
                  <p14:nvPr/>
                </p14:nvContentPartPr>
                <p14:xfrm>
                  <a:off x="2784483" y="1623311"/>
                  <a:ext cx="12240" cy="28224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DE450C87-93D4-817C-A648-7069A982E18A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775843" y="1614671"/>
                    <a:ext cx="29880" cy="2998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9AB4DA6-F4E3-F569-D43C-2D4D39C3F2B0}"/>
                    </a:ext>
                  </a:extLst>
                </p14:cNvPr>
                <p14:cNvContentPartPr/>
                <p14:nvPr/>
              </p14:nvContentPartPr>
              <p14:xfrm>
                <a:off x="2821923" y="2131991"/>
                <a:ext cx="9720" cy="195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B1DBC20-C589-0AD7-AAB9-F08187D71C1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13283" y="2123351"/>
                  <a:ext cx="273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724CD19-6B7B-3247-9254-E8A2F739377E}"/>
                    </a:ext>
                  </a:extLst>
                </p14:cNvPr>
                <p14:cNvContentPartPr/>
                <p14:nvPr/>
              </p14:nvContentPartPr>
              <p14:xfrm>
                <a:off x="2797083" y="2575871"/>
                <a:ext cx="15840" cy="226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392FB30-5BE2-CC95-F60D-2E888669D83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788083" y="2566871"/>
                  <a:ext cx="334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63AE8DD-2E56-E491-72E5-0948611915FB}"/>
                    </a:ext>
                  </a:extLst>
                </p14:cNvPr>
                <p14:cNvContentPartPr/>
                <p14:nvPr/>
              </p14:nvContentPartPr>
              <p14:xfrm>
                <a:off x="2797443" y="3100391"/>
                <a:ext cx="7200" cy="188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D56DA08-1E49-F1B0-4BFF-435B6FE4230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788443" y="3091391"/>
                  <a:ext cx="248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42740D6-C1A6-31F2-FE0A-666A7AFBED12}"/>
                    </a:ext>
                  </a:extLst>
                </p14:cNvPr>
                <p14:cNvContentPartPr/>
                <p14:nvPr/>
              </p14:nvContentPartPr>
              <p14:xfrm>
                <a:off x="2794563" y="3549311"/>
                <a:ext cx="17640" cy="203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1911260-1F9F-1778-C0A3-4728BCFCEEE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85923" y="3540311"/>
                  <a:ext cx="352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15B3934-E498-FCA8-8797-A87AAA99388C}"/>
                    </a:ext>
                  </a:extLst>
                </p14:cNvPr>
                <p14:cNvContentPartPr/>
                <p14:nvPr/>
              </p14:nvContentPartPr>
              <p14:xfrm>
                <a:off x="2793123" y="4015511"/>
                <a:ext cx="15120" cy="307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53424A2-6628-049A-2669-FDA8BC348C3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84123" y="4006511"/>
                  <a:ext cx="327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8E1F0A8-2C69-F236-A5A6-494F0CF93202}"/>
                    </a:ext>
                  </a:extLst>
                </p14:cNvPr>
                <p14:cNvContentPartPr/>
                <p14:nvPr/>
              </p14:nvContentPartPr>
              <p14:xfrm>
                <a:off x="2797803" y="4617431"/>
                <a:ext cx="13320" cy="360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9685FE1-EC6C-256B-865E-C98568822A3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88803" y="4608431"/>
                  <a:ext cx="3096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189FEC9-7E5C-9D50-A212-FE30A3448E5C}"/>
                    </a:ext>
                  </a:extLst>
                </p14:cNvPr>
                <p14:cNvContentPartPr/>
                <p14:nvPr/>
              </p14:nvContentPartPr>
              <p14:xfrm>
                <a:off x="2781603" y="5307911"/>
                <a:ext cx="25200" cy="397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CF30291-7708-2AA8-4FB0-01DFC4D6D65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72963" y="5299271"/>
                  <a:ext cx="4284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B7F8FCB-8532-4E60-78B2-81E103266128}"/>
                    </a:ext>
                  </a:extLst>
                </p14:cNvPr>
                <p14:cNvContentPartPr/>
                <p14:nvPr/>
              </p14:nvContentPartPr>
              <p14:xfrm>
                <a:off x="2794563" y="6062831"/>
                <a:ext cx="24120" cy="325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56BE6F6-649B-BB9B-5843-A857935D068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85923" y="6054191"/>
                  <a:ext cx="41760" cy="34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C15BC27-FB94-4291-ECC6-026508796E0A}"/>
                  </a:ext>
                </a:extLst>
              </p14:cNvPr>
              <p14:cNvContentPartPr/>
              <p14:nvPr/>
            </p14:nvContentPartPr>
            <p14:xfrm>
              <a:off x="1514367" y="1799105"/>
              <a:ext cx="5645313" cy="45719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C15BC27-FB94-4291-ECC6-026508796E0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-139618458" y="656130"/>
                <a:ext cx="282265650" cy="22859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F43EA37-0D66-EBBB-BD16-5B3970E84BC0}"/>
                  </a:ext>
                </a:extLst>
              </p14:cNvPr>
              <p14:cNvContentPartPr/>
              <p14:nvPr/>
            </p14:nvContentPartPr>
            <p14:xfrm>
              <a:off x="1480528" y="1780385"/>
              <a:ext cx="98470" cy="77271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F43EA37-0D66-EBBB-BD16-5B3970E84BC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471477" y="1771442"/>
                <a:ext cx="116209" cy="9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E26B8BF-903D-ECBA-C4D9-FBC0086BB1E2}"/>
                  </a:ext>
                </a:extLst>
              </p14:cNvPr>
              <p14:cNvContentPartPr/>
              <p14:nvPr/>
            </p14:nvContentPartPr>
            <p14:xfrm>
              <a:off x="1517968" y="1755545"/>
              <a:ext cx="300705" cy="45719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E26B8BF-903D-ECBA-C4D9-FBC0086BB1E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508976" y="1746545"/>
                <a:ext cx="318330" cy="633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D5E1D68-7F08-B55B-2415-029F2F2F6D57}"/>
                  </a:ext>
                </a:extLst>
              </p14:cNvPr>
              <p14:cNvContentPartPr/>
              <p14:nvPr/>
            </p14:nvContentPartPr>
            <p14:xfrm>
              <a:off x="1507528" y="1775346"/>
              <a:ext cx="4061032" cy="476007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D5E1D68-7F08-B55B-2415-029F2F2F6D5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498527" y="1766346"/>
                <a:ext cx="4078675" cy="47777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5525D69-DE9E-7663-3B07-62838EC59A9B}"/>
                  </a:ext>
                </a:extLst>
              </p14:cNvPr>
              <p14:cNvContentPartPr/>
              <p14:nvPr/>
            </p14:nvContentPartPr>
            <p14:xfrm>
              <a:off x="4660965" y="1715196"/>
              <a:ext cx="4061032" cy="476007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5525D69-DE9E-7663-3B07-62838EC59A9B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651964" y="1706196"/>
                <a:ext cx="4078675" cy="47777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979BE94-BB11-974E-EE4C-F05F462090D6}"/>
                  </a:ext>
                </a:extLst>
              </p14:cNvPr>
              <p14:cNvContentPartPr/>
              <p14:nvPr/>
            </p14:nvContentPartPr>
            <p14:xfrm>
              <a:off x="3464216" y="4630479"/>
              <a:ext cx="36360" cy="381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979BE94-BB11-974E-EE4C-F05F462090D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455576" y="4621839"/>
                <a:ext cx="54000" cy="5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6B2D1229-CD76-27E0-D922-BB96F09F5386}"/>
              </a:ext>
            </a:extLst>
          </p:cNvPr>
          <p:cNvGrpSpPr/>
          <p:nvPr/>
        </p:nvGrpSpPr>
        <p:grpSpPr>
          <a:xfrm>
            <a:off x="1331576" y="3658119"/>
            <a:ext cx="3188520" cy="2909160"/>
            <a:chOff x="1331576" y="3658119"/>
            <a:chExt cx="3188520" cy="290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8FAD828-76C5-3013-9537-DE010A62E064}"/>
                    </a:ext>
                  </a:extLst>
                </p14:cNvPr>
                <p14:cNvContentPartPr/>
                <p14:nvPr/>
              </p14:nvContentPartPr>
              <p14:xfrm>
                <a:off x="2392856" y="4122159"/>
                <a:ext cx="33120" cy="522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8FAD828-76C5-3013-9537-DE010A62E06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383856" y="4113159"/>
                  <a:ext cx="507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A54C260-B110-6504-3D5B-5AD387F73557}"/>
                    </a:ext>
                  </a:extLst>
                </p14:cNvPr>
                <p14:cNvContentPartPr/>
                <p14:nvPr/>
              </p14:nvContentPartPr>
              <p14:xfrm>
                <a:off x="1334816" y="3658119"/>
                <a:ext cx="31680" cy="22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A54C260-B110-6504-3D5B-5AD387F7355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326176" y="3649479"/>
                  <a:ext cx="49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5C1FFD8-1CE0-C387-545C-CD954CE5E43D}"/>
                    </a:ext>
                  </a:extLst>
                </p14:cNvPr>
                <p14:cNvContentPartPr/>
                <p14:nvPr/>
              </p14:nvContentPartPr>
              <p14:xfrm>
                <a:off x="1331576" y="3671799"/>
                <a:ext cx="3138480" cy="28389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5C1FFD8-1CE0-C387-545C-CD954CE5E43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322576" y="3663159"/>
                  <a:ext cx="3156120" cy="28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3041C6B-3B59-4A14-7C9C-CF9DD501B44C}"/>
                    </a:ext>
                  </a:extLst>
                </p14:cNvPr>
                <p14:cNvContentPartPr/>
                <p14:nvPr/>
              </p14:nvContentPartPr>
              <p14:xfrm>
                <a:off x="4410656" y="6415359"/>
                <a:ext cx="109440" cy="151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3041C6B-3B59-4A14-7C9C-CF9DD501B44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402016" y="6406719"/>
                  <a:ext cx="12708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DB8098A-9204-753B-1D24-5A06542E3140}"/>
              </a:ext>
            </a:extLst>
          </p:cNvPr>
          <p:cNvGrpSpPr/>
          <p:nvPr/>
        </p:nvGrpSpPr>
        <p:grpSpPr>
          <a:xfrm>
            <a:off x="386936" y="3542199"/>
            <a:ext cx="600120" cy="376920"/>
            <a:chOff x="386936" y="3542199"/>
            <a:chExt cx="600120" cy="37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6D062C3-536A-FF64-47F6-06375FAA8124}"/>
                    </a:ext>
                  </a:extLst>
                </p14:cNvPr>
                <p14:cNvContentPartPr/>
                <p14:nvPr/>
              </p14:nvContentPartPr>
              <p14:xfrm>
                <a:off x="386936" y="3625719"/>
                <a:ext cx="103680" cy="228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6D062C3-536A-FF64-47F6-06375FAA812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78296" y="3616719"/>
                  <a:ext cx="1213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C5F48CA-A957-7A69-D8F0-C821705FAC2A}"/>
                    </a:ext>
                  </a:extLst>
                </p14:cNvPr>
                <p14:cNvContentPartPr/>
                <p14:nvPr/>
              </p14:nvContentPartPr>
              <p14:xfrm>
                <a:off x="480896" y="3666759"/>
                <a:ext cx="100440" cy="1512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C5F48CA-A957-7A69-D8F0-C821705FAC2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71896" y="3658119"/>
                  <a:ext cx="1180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DB973B6-299F-6060-8B46-6A3004A39FA2}"/>
                    </a:ext>
                  </a:extLst>
                </p14:cNvPr>
                <p14:cNvContentPartPr/>
                <p14:nvPr/>
              </p14:nvContentPartPr>
              <p14:xfrm>
                <a:off x="699056" y="3795639"/>
                <a:ext cx="19440" cy="1234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DB973B6-299F-6060-8B46-6A3004A39FA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90416" y="3786999"/>
                  <a:ext cx="370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870985A-CB68-6157-4BE3-F991C5BC888B}"/>
                    </a:ext>
                  </a:extLst>
                </p14:cNvPr>
                <p14:cNvContentPartPr/>
                <p14:nvPr/>
              </p14:nvContentPartPr>
              <p14:xfrm>
                <a:off x="764216" y="3639399"/>
                <a:ext cx="23040" cy="102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870985A-CB68-6157-4BE3-F991C5BC888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55576" y="3630399"/>
                  <a:ext cx="406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6DC33FC-9CAB-777C-01E8-8DF828AFB605}"/>
                    </a:ext>
                  </a:extLst>
                </p14:cNvPr>
                <p14:cNvContentPartPr/>
                <p14:nvPr/>
              </p14:nvContentPartPr>
              <p14:xfrm>
                <a:off x="810296" y="3542199"/>
                <a:ext cx="176760" cy="340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6DC33FC-9CAB-777C-01E8-8DF828AFB60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01656" y="3533559"/>
                  <a:ext cx="194400" cy="35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97FC9A9-68FA-BD72-09F2-768376DB20AD}"/>
              </a:ext>
            </a:extLst>
          </p:cNvPr>
          <p:cNvGrpSpPr/>
          <p:nvPr/>
        </p:nvGrpSpPr>
        <p:grpSpPr>
          <a:xfrm>
            <a:off x="1958336" y="4401159"/>
            <a:ext cx="707040" cy="411480"/>
            <a:chOff x="1958336" y="4401159"/>
            <a:chExt cx="707040" cy="41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04F2837-6197-1529-8F39-B4E71D991B06}"/>
                    </a:ext>
                  </a:extLst>
                </p14:cNvPr>
                <p14:cNvContentPartPr/>
                <p14:nvPr/>
              </p14:nvContentPartPr>
              <p14:xfrm>
                <a:off x="1958336" y="4432839"/>
                <a:ext cx="92160" cy="156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04F2837-6197-1529-8F39-B4E71D991B0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949696" y="4424199"/>
                  <a:ext cx="1098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F942043-440B-BD05-CA8B-C995FB7FD9B4}"/>
                    </a:ext>
                  </a:extLst>
                </p14:cNvPr>
                <p14:cNvContentPartPr/>
                <p14:nvPr/>
              </p14:nvContentPartPr>
              <p14:xfrm>
                <a:off x="2028896" y="4401159"/>
                <a:ext cx="94320" cy="1224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F942043-440B-BD05-CA8B-C995FB7FD9B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020256" y="4392159"/>
                  <a:ext cx="1119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CD2033E-EBA3-685A-5860-716AB26D30B4}"/>
                    </a:ext>
                  </a:extLst>
                </p14:cNvPr>
                <p14:cNvContentPartPr/>
                <p14:nvPr/>
              </p14:nvContentPartPr>
              <p14:xfrm>
                <a:off x="2090456" y="4425999"/>
                <a:ext cx="88200" cy="185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CD2033E-EBA3-685A-5860-716AB26D30B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081816" y="4416999"/>
                  <a:ext cx="1058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F83B361-4F51-05E2-A11A-AEC59DDC9EE8}"/>
                    </a:ext>
                  </a:extLst>
                </p14:cNvPr>
                <p14:cNvContentPartPr/>
                <p14:nvPr/>
              </p14:nvContentPartPr>
              <p14:xfrm>
                <a:off x="2184056" y="4645959"/>
                <a:ext cx="118080" cy="166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F83B361-4F51-05E2-A11A-AEC59DDC9EE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175416" y="4637319"/>
                  <a:ext cx="1357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B414171-64C9-EFFD-A044-5A42099DF1E3}"/>
                    </a:ext>
                  </a:extLst>
                </p14:cNvPr>
                <p14:cNvContentPartPr/>
                <p14:nvPr/>
              </p14:nvContentPartPr>
              <p14:xfrm>
                <a:off x="2360096" y="4581159"/>
                <a:ext cx="52200" cy="111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B414171-64C9-EFFD-A044-5A42099DF1E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351456" y="4572159"/>
                  <a:ext cx="698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9680680-FDA8-5713-2EF6-402C0941772C}"/>
                    </a:ext>
                  </a:extLst>
                </p14:cNvPr>
                <p14:cNvContentPartPr/>
                <p14:nvPr/>
              </p14:nvContentPartPr>
              <p14:xfrm>
                <a:off x="2377376" y="4406919"/>
                <a:ext cx="288000" cy="3549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9680680-FDA8-5713-2EF6-402C0941772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368376" y="4398279"/>
                  <a:ext cx="305640" cy="37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9FB649A-3490-633F-5659-E2801AC0BF50}"/>
              </a:ext>
            </a:extLst>
          </p:cNvPr>
          <p:cNvGrpSpPr/>
          <p:nvPr/>
        </p:nvGrpSpPr>
        <p:grpSpPr>
          <a:xfrm>
            <a:off x="3022136" y="4848639"/>
            <a:ext cx="660240" cy="420120"/>
            <a:chOff x="3022136" y="4848639"/>
            <a:chExt cx="660240" cy="42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41022D2-AA98-3096-2881-62FBE2943320}"/>
                    </a:ext>
                  </a:extLst>
                </p14:cNvPr>
                <p14:cNvContentPartPr/>
                <p14:nvPr/>
              </p14:nvContentPartPr>
              <p14:xfrm>
                <a:off x="3022136" y="4918119"/>
                <a:ext cx="123840" cy="2678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41022D2-AA98-3096-2881-62FBE294332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013136" y="4909119"/>
                  <a:ext cx="1414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BFCD025-7D38-CC53-7B6F-871D655DF106}"/>
                    </a:ext>
                  </a:extLst>
                </p14:cNvPr>
                <p14:cNvContentPartPr/>
                <p14:nvPr/>
              </p14:nvContentPartPr>
              <p14:xfrm>
                <a:off x="3086576" y="4955199"/>
                <a:ext cx="86040" cy="108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BFCD025-7D38-CC53-7B6F-871D655DF10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077936" y="4946199"/>
                  <a:ext cx="1036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DA71255-F865-132A-1BA9-7EEF8834D214}"/>
                    </a:ext>
                  </a:extLst>
                </p14:cNvPr>
                <p14:cNvContentPartPr/>
                <p14:nvPr/>
              </p14:nvContentPartPr>
              <p14:xfrm>
                <a:off x="3144176" y="4986519"/>
                <a:ext cx="191520" cy="2822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DA71255-F865-132A-1BA9-7EEF8834D21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135176" y="4977879"/>
                  <a:ext cx="2091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AE0113E-89A7-A47A-8196-3F3CC9045E17}"/>
                    </a:ext>
                  </a:extLst>
                </p14:cNvPr>
                <p14:cNvContentPartPr/>
                <p14:nvPr/>
              </p14:nvContentPartPr>
              <p14:xfrm>
                <a:off x="3383216" y="5005239"/>
                <a:ext cx="76680" cy="1980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AE0113E-89A7-A47A-8196-3F3CC9045E1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374576" y="4996239"/>
                  <a:ext cx="943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396415B-22A5-F6B2-60AB-FB0864A48D72}"/>
                    </a:ext>
                  </a:extLst>
                </p14:cNvPr>
                <p14:cNvContentPartPr/>
                <p14:nvPr/>
              </p14:nvContentPartPr>
              <p14:xfrm>
                <a:off x="3486896" y="4887519"/>
                <a:ext cx="59760" cy="1810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396415B-22A5-F6B2-60AB-FB0864A48D7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477896" y="4878879"/>
                  <a:ext cx="774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68699DD-F503-6D29-9C78-B030A4F80170}"/>
                    </a:ext>
                  </a:extLst>
                </p14:cNvPr>
                <p14:cNvContentPartPr/>
                <p14:nvPr/>
              </p14:nvContentPartPr>
              <p14:xfrm>
                <a:off x="3523616" y="4848639"/>
                <a:ext cx="158760" cy="2962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68699DD-F503-6D29-9C78-B030A4F8017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514616" y="4839639"/>
                  <a:ext cx="176400" cy="31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CF5A6EFD-8331-0DF2-3068-BF4942088B8B}"/>
                  </a:ext>
                </a:extLst>
              </p14:cNvPr>
              <p14:cNvContentPartPr/>
              <p14:nvPr/>
            </p14:nvContentPartPr>
            <p14:xfrm>
              <a:off x="8604296" y="-264081"/>
              <a:ext cx="11520" cy="90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CF5A6EFD-8331-0DF2-3068-BF4942088B8B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8595656" y="-272721"/>
                <a:ext cx="29160" cy="2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6FD08677-5E2C-802B-DC7E-50D33AB377F1}"/>
              </a:ext>
            </a:extLst>
          </p:cNvPr>
          <p:cNvGrpSpPr/>
          <p:nvPr/>
        </p:nvGrpSpPr>
        <p:grpSpPr>
          <a:xfrm>
            <a:off x="8846936" y="1733199"/>
            <a:ext cx="1052640" cy="1957680"/>
            <a:chOff x="8846936" y="1733199"/>
            <a:chExt cx="1052640" cy="195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7D6454D-B8CE-F1F6-CADB-9DABDB7972D2}"/>
                    </a:ext>
                  </a:extLst>
                </p14:cNvPr>
                <p14:cNvContentPartPr/>
                <p14:nvPr/>
              </p14:nvContentPartPr>
              <p14:xfrm>
                <a:off x="8846936" y="1733199"/>
                <a:ext cx="53280" cy="817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7D6454D-B8CE-F1F6-CADB-9DABDB7972D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837936" y="1724559"/>
                  <a:ext cx="709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AD276CD-3023-4868-1FD6-47E82CE825DC}"/>
                    </a:ext>
                  </a:extLst>
                </p14:cNvPr>
                <p14:cNvContentPartPr/>
                <p14:nvPr/>
              </p14:nvContentPartPr>
              <p14:xfrm>
                <a:off x="8889776" y="1745439"/>
                <a:ext cx="73440" cy="360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AD276CD-3023-4868-1FD6-47E82CE825D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881136" y="1736439"/>
                  <a:ext cx="910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C76F5C8-D41C-4828-3558-98B5CF82EB8E}"/>
                    </a:ext>
                  </a:extLst>
                </p14:cNvPr>
                <p14:cNvContentPartPr/>
                <p14:nvPr/>
              </p14:nvContentPartPr>
              <p14:xfrm>
                <a:off x="8872856" y="1777839"/>
                <a:ext cx="1026720" cy="19130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C76F5C8-D41C-4828-3558-98B5CF82EB8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863856" y="1769199"/>
                  <a:ext cx="1044360" cy="19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7AB7A1C-918B-1740-3B5A-657BF7279D36}"/>
              </a:ext>
            </a:extLst>
          </p:cNvPr>
          <p:cNvGrpSpPr/>
          <p:nvPr/>
        </p:nvGrpSpPr>
        <p:grpSpPr>
          <a:xfrm>
            <a:off x="10050776" y="3382359"/>
            <a:ext cx="767880" cy="415800"/>
            <a:chOff x="10050776" y="3382359"/>
            <a:chExt cx="767880" cy="41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7E4C41F-90C5-F8AA-FD79-2C2345BC0140}"/>
                    </a:ext>
                  </a:extLst>
                </p14:cNvPr>
                <p14:cNvContentPartPr/>
                <p14:nvPr/>
              </p14:nvContentPartPr>
              <p14:xfrm>
                <a:off x="10050776" y="3576399"/>
                <a:ext cx="75600" cy="2217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7E4C41F-90C5-F8AA-FD79-2C2345BC014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042136" y="3567399"/>
                  <a:ext cx="932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8F14F22-CD24-C765-11CA-B4CA7534C72C}"/>
                    </a:ext>
                  </a:extLst>
                </p14:cNvPr>
                <p14:cNvContentPartPr/>
                <p14:nvPr/>
              </p14:nvContentPartPr>
              <p14:xfrm>
                <a:off x="10145096" y="3597999"/>
                <a:ext cx="115200" cy="1681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8F14F22-CD24-C765-11CA-B4CA7534C72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136456" y="3588999"/>
                  <a:ext cx="1328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223A115-F58F-2AF4-AFD4-C5216CCD276C}"/>
                    </a:ext>
                  </a:extLst>
                </p14:cNvPr>
                <p14:cNvContentPartPr/>
                <p14:nvPr/>
              </p14:nvContentPartPr>
              <p14:xfrm>
                <a:off x="10303856" y="3577839"/>
                <a:ext cx="144000" cy="1213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223A115-F58F-2AF4-AFD4-C5216CCD276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294856" y="3568839"/>
                  <a:ext cx="1616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2FFF078-B5E5-EDF9-2403-65D3D7FBCBF8}"/>
                    </a:ext>
                  </a:extLst>
                </p14:cNvPr>
                <p14:cNvContentPartPr/>
                <p14:nvPr/>
              </p14:nvContentPartPr>
              <p14:xfrm>
                <a:off x="10534256" y="3572799"/>
                <a:ext cx="149040" cy="2095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2FFF078-B5E5-EDF9-2403-65D3D7FBCBF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525616" y="3563799"/>
                  <a:ext cx="1666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C48873D-BF13-BB4E-6267-17D6CB743AA3}"/>
                    </a:ext>
                  </a:extLst>
                </p14:cNvPr>
                <p14:cNvContentPartPr/>
                <p14:nvPr/>
              </p14:nvContentPartPr>
              <p14:xfrm>
                <a:off x="10717856" y="3382359"/>
                <a:ext cx="100800" cy="2948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C48873D-BF13-BB4E-6267-17D6CB743AA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709216" y="3373359"/>
                  <a:ext cx="118440" cy="31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6D4F5B3-ACF2-6AF0-E7DC-C44A08D75B67}"/>
              </a:ext>
            </a:extLst>
          </p:cNvPr>
          <p:cNvGrpSpPr/>
          <p:nvPr/>
        </p:nvGrpSpPr>
        <p:grpSpPr>
          <a:xfrm>
            <a:off x="6739136" y="3618879"/>
            <a:ext cx="794520" cy="470520"/>
            <a:chOff x="6739136" y="3618879"/>
            <a:chExt cx="794520" cy="47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0B525B4-94C7-0E9C-F260-C2E70014FE91}"/>
                    </a:ext>
                  </a:extLst>
                </p14:cNvPr>
                <p14:cNvContentPartPr/>
                <p14:nvPr/>
              </p14:nvContentPartPr>
              <p14:xfrm>
                <a:off x="6739136" y="3802839"/>
                <a:ext cx="93600" cy="1602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0B525B4-94C7-0E9C-F260-C2E70014FE9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730136" y="3794199"/>
                  <a:ext cx="1112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9731A6C-1EE6-796F-BD9C-6E6FCC102762}"/>
                    </a:ext>
                  </a:extLst>
                </p14:cNvPr>
                <p14:cNvContentPartPr/>
                <p14:nvPr/>
              </p14:nvContentPartPr>
              <p14:xfrm>
                <a:off x="6809696" y="3744879"/>
                <a:ext cx="93600" cy="802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9731A6C-1EE6-796F-BD9C-6E6FCC10276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801056" y="3735879"/>
                  <a:ext cx="1112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6F5FCBA-6C3D-3E4C-28D4-D4DE483DFD21}"/>
                    </a:ext>
                  </a:extLst>
                </p14:cNvPr>
                <p14:cNvContentPartPr/>
                <p14:nvPr/>
              </p14:nvContentPartPr>
              <p14:xfrm>
                <a:off x="6832376" y="3743439"/>
                <a:ext cx="165240" cy="1666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6F5FCBA-6C3D-3E4C-28D4-D4DE483DFD2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823376" y="3734439"/>
                  <a:ext cx="1828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5A6C6E7-0956-AA98-FF2C-B70C3E21EFA3}"/>
                    </a:ext>
                  </a:extLst>
                </p14:cNvPr>
                <p14:cNvContentPartPr/>
                <p14:nvPr/>
              </p14:nvContentPartPr>
              <p14:xfrm>
                <a:off x="6979616" y="3790959"/>
                <a:ext cx="86760" cy="500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5A6C6E7-0956-AA98-FF2C-B70C3E21EFA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970616" y="3781959"/>
                  <a:ext cx="1044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266ABD2-F044-64DA-FC3D-B51CDEA6DF51}"/>
                    </a:ext>
                  </a:extLst>
                </p14:cNvPr>
                <p14:cNvContentPartPr/>
                <p14:nvPr/>
              </p14:nvContentPartPr>
              <p14:xfrm>
                <a:off x="6972416" y="3926319"/>
                <a:ext cx="218520" cy="1630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266ABD2-F044-64DA-FC3D-B51CDEA6DF5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963776" y="3917319"/>
                  <a:ext cx="2361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E7985D7-BBA7-D31D-0381-C0B30BCFD48A}"/>
                    </a:ext>
                  </a:extLst>
                </p14:cNvPr>
                <p14:cNvContentPartPr/>
                <p14:nvPr/>
              </p14:nvContentPartPr>
              <p14:xfrm>
                <a:off x="7247816" y="3881319"/>
                <a:ext cx="42840" cy="1188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E7985D7-BBA7-D31D-0381-C0B30BCFD48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239176" y="3872679"/>
                  <a:ext cx="604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EAF6159-D81C-B185-1651-48A5466D7EDB}"/>
                    </a:ext>
                  </a:extLst>
                </p14:cNvPr>
                <p14:cNvContentPartPr/>
                <p14:nvPr/>
              </p14:nvContentPartPr>
              <p14:xfrm>
                <a:off x="7323416" y="3618879"/>
                <a:ext cx="210240" cy="2545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EAF6159-D81C-B185-1651-48A5466D7ED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314416" y="3609879"/>
                  <a:ext cx="2278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DE6AAAC-AD9B-9A99-C5E3-5BADCE50219D}"/>
                    </a:ext>
                  </a:extLst>
                </p14:cNvPr>
                <p14:cNvContentPartPr/>
                <p14:nvPr/>
              </p14:nvContentPartPr>
              <p14:xfrm>
                <a:off x="6989336" y="3913359"/>
                <a:ext cx="15840" cy="75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DE6AAAC-AD9B-9A99-C5E3-5BADCE50219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980696" y="3904359"/>
                  <a:ext cx="334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55CB96C-A89A-35D4-826B-7FF34F2FD624}"/>
                    </a:ext>
                  </a:extLst>
                </p14:cNvPr>
                <p14:cNvContentPartPr/>
                <p14:nvPr/>
              </p14:nvContentPartPr>
              <p14:xfrm>
                <a:off x="6908696" y="3811479"/>
                <a:ext cx="21600" cy="64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55CB96C-A89A-35D4-826B-7FF34F2FD62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900056" y="3802479"/>
                  <a:ext cx="39240" cy="24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3029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-0.08698 0.000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9" y="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22222E-6 L -0.0875 -2.22222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B61E3977-7B06-DE46-1B67-B76219879AD4}"/>
              </a:ext>
            </a:extLst>
          </p:cNvPr>
          <p:cNvSpPr txBox="1"/>
          <p:nvPr/>
        </p:nvSpPr>
        <p:spPr>
          <a:xfrm>
            <a:off x="0" y="-6605"/>
            <a:ext cx="2620691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Sadler Ex 12B</a:t>
            </a:r>
            <a:endParaRPr lang="en-AU" sz="32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50C71E2-674B-FCE0-79E0-47C14175F7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915" y="758132"/>
                <a:ext cx="11465238" cy="9387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AU" sz="2400" b="0" dirty="0"/>
                  <a:t>Describe a sequence of transformations that will take the graph of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sz="2400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dirty="0"/>
                  <a:t> to the graph of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sz="2400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d>
                          <m:dPr>
                            <m:ctrlP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AU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AU" sz="2400" dirty="0"/>
                  <a:t> Sketch the transformed graph from </a:t>
                </a:r>
                <a14:m>
                  <m:oMath xmlns:m="http://schemas.openxmlformats.org/officeDocument/2006/math">
                    <m:r>
                      <a:rPr lang="en-AU" sz="2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AU" sz="240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40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AU" sz="2400" dirty="0"/>
                  <a:t> . 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50C71E2-674B-FCE0-79E0-47C14175F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15" y="758132"/>
                <a:ext cx="11465238" cy="938732"/>
              </a:xfrm>
              <a:prstGeom prst="rect">
                <a:avLst/>
              </a:prstGeom>
              <a:blipFill>
                <a:blip r:embed="rId2"/>
                <a:stretch>
                  <a:fillRect l="-851" t="-9091" r="-851" b="-454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9597F64-C661-4596-C58B-1EBD244B2B68}"/>
                  </a:ext>
                </a:extLst>
              </p:cNvPr>
              <p:cNvSpPr txBox="1"/>
              <p:nvPr/>
            </p:nvSpPr>
            <p:spPr>
              <a:xfrm>
                <a:off x="81438" y="1637781"/>
                <a:ext cx="3159303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d>
                            <m:d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AU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AU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AU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func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9597F64-C661-4596-C58B-1EBD244B2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8" y="1637781"/>
                <a:ext cx="3159303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8ED57DF-3CF9-ED38-506A-B52F41DF34C7}"/>
              </a:ext>
            </a:extLst>
          </p:cNvPr>
          <p:cNvSpPr txBox="1"/>
          <p:nvPr/>
        </p:nvSpPr>
        <p:spPr>
          <a:xfrm>
            <a:off x="-109197" y="2376458"/>
            <a:ext cx="513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Reflection about the x-axis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8D232F-D5EE-CFFA-AC3B-591D4CAB9BE2}"/>
                  </a:ext>
                </a:extLst>
              </p:cNvPr>
              <p:cNvSpPr txBox="1"/>
              <p:nvPr/>
            </p:nvSpPr>
            <p:spPr>
              <a:xfrm>
                <a:off x="-118472" y="2690468"/>
                <a:ext cx="3866965" cy="834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AU" sz="2000" dirty="0"/>
                  <a:t>Dilation parallel to the x-axis by a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AU" sz="20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8D232F-D5EE-CFFA-AC3B-591D4CAB9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8472" y="2690468"/>
                <a:ext cx="3866965" cy="834716"/>
              </a:xfrm>
              <a:prstGeom prst="rect">
                <a:avLst/>
              </a:prstGeom>
              <a:blipFill>
                <a:blip r:embed="rId4"/>
                <a:stretch>
                  <a:fillRect l="-1420" t="-3650" r="-473" b="-510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020DB7-E89C-C130-21AF-9069E2F5493A}"/>
                  </a:ext>
                </a:extLst>
              </p:cNvPr>
              <p:cNvSpPr txBox="1"/>
              <p:nvPr/>
            </p:nvSpPr>
            <p:spPr>
              <a:xfrm>
                <a:off x="-118472" y="3442971"/>
                <a:ext cx="4213101" cy="808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AU" sz="2000" dirty="0"/>
                  <a:t>Phase shift/ horizontal translation to the right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AU" sz="2000" dirty="0"/>
                  <a:t> unit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020DB7-E89C-C130-21AF-9069E2F54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8472" y="3442971"/>
                <a:ext cx="4213101" cy="808426"/>
              </a:xfrm>
              <a:prstGeom prst="rect">
                <a:avLst/>
              </a:prstGeom>
              <a:blipFill>
                <a:blip r:embed="rId5"/>
                <a:stretch>
                  <a:fillRect l="-1302" t="-4545" b="-530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A25F3A-17CE-1A8C-0619-BB6CBB7EB9EE}"/>
                  </a:ext>
                </a:extLst>
              </p:cNvPr>
              <p:cNvSpPr txBox="1"/>
              <p:nvPr/>
            </p:nvSpPr>
            <p:spPr>
              <a:xfrm>
                <a:off x="-109197" y="4277687"/>
                <a:ext cx="386696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AU" sz="2000" dirty="0"/>
                  <a:t>Vertical translation up by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AU" sz="2000" dirty="0"/>
                  <a:t> unit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A25F3A-17CE-1A8C-0619-BB6CBB7EB9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9197" y="4277687"/>
                <a:ext cx="3866965" cy="400110"/>
              </a:xfrm>
              <a:prstGeom prst="rect">
                <a:avLst/>
              </a:prstGeom>
              <a:blipFill>
                <a:blip r:embed="rId6"/>
                <a:stretch>
                  <a:fillRect l="-1420" t="-9231" r="-789" b="-2769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00C4A7E0-8325-A14D-2CDE-A8BDAD3D11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9880" y="1799411"/>
            <a:ext cx="7463923" cy="48501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4F9B61-B348-C134-7841-4DA78387BE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67991" y="1812729"/>
            <a:ext cx="7647699" cy="496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4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B61E3977-7B06-DE46-1B67-B76219879AD4}"/>
              </a:ext>
            </a:extLst>
          </p:cNvPr>
          <p:cNvSpPr txBox="1"/>
          <p:nvPr/>
        </p:nvSpPr>
        <p:spPr>
          <a:xfrm>
            <a:off x="0" y="-6605"/>
            <a:ext cx="3178846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Sadler Ex 12B Q5</a:t>
            </a:r>
            <a:endParaRPr lang="en-AU" sz="32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50C71E2-674B-FCE0-79E0-47C14175F7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915" y="758132"/>
                <a:ext cx="11465238" cy="9387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AU" sz="2400" b="0" dirty="0"/>
                  <a:t>Describe a sequence of transformations that will take the graph of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sz="2400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dirty="0"/>
                  <a:t> to the graph of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sz="2400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d>
                          <m:dPr>
                            <m:ctrlP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AU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AU" sz="2400" dirty="0"/>
                  <a:t> Sketch the transformed graph from </a:t>
                </a:r>
                <a14:m>
                  <m:oMath xmlns:m="http://schemas.openxmlformats.org/officeDocument/2006/math">
                    <m:r>
                      <a:rPr lang="en-AU" sz="2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AU" sz="240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40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AU" sz="2400" dirty="0"/>
                  <a:t> . 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50C71E2-674B-FCE0-79E0-47C14175F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15" y="758132"/>
                <a:ext cx="11465238" cy="938732"/>
              </a:xfrm>
              <a:prstGeom prst="rect">
                <a:avLst/>
              </a:prstGeom>
              <a:blipFill>
                <a:blip r:embed="rId2"/>
                <a:stretch>
                  <a:fillRect l="-851" t="-9091" r="-851" b="-454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411CE7-97C6-F2FC-2D97-BF34E42A1160}"/>
                  </a:ext>
                </a:extLst>
              </p:cNvPr>
              <p:cNvSpPr txBox="1"/>
              <p:nvPr/>
            </p:nvSpPr>
            <p:spPr>
              <a:xfrm>
                <a:off x="81438" y="1637781"/>
                <a:ext cx="3159303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b="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d>
                            <m:d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AU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AU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AU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func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411CE7-97C6-F2FC-2D97-BF34E42A1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8" y="1637781"/>
                <a:ext cx="3159303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ABBE49E-F89C-F296-B01B-592018BEE216}"/>
              </a:ext>
            </a:extLst>
          </p:cNvPr>
          <p:cNvSpPr txBox="1"/>
          <p:nvPr/>
        </p:nvSpPr>
        <p:spPr>
          <a:xfrm>
            <a:off x="-109197" y="2376458"/>
            <a:ext cx="513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Reflection about the x-axis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1BAFB4-7CA7-114B-037B-A04A160222E9}"/>
                  </a:ext>
                </a:extLst>
              </p:cNvPr>
              <p:cNvSpPr txBox="1"/>
              <p:nvPr/>
            </p:nvSpPr>
            <p:spPr>
              <a:xfrm>
                <a:off x="-118472" y="2690468"/>
                <a:ext cx="3866965" cy="834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AU" sz="2000" dirty="0"/>
                  <a:t>Dilation parallel to the x-axis by a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AU" sz="20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1BAFB4-7CA7-114B-037B-A04A16022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8472" y="2690468"/>
                <a:ext cx="3866965" cy="834716"/>
              </a:xfrm>
              <a:prstGeom prst="rect">
                <a:avLst/>
              </a:prstGeom>
              <a:blipFill>
                <a:blip r:embed="rId4"/>
                <a:stretch>
                  <a:fillRect l="-1420" t="-3650" r="-473" b="-510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AB33B0-B84D-B1D3-BF64-6FCA0050F25C}"/>
                  </a:ext>
                </a:extLst>
              </p:cNvPr>
              <p:cNvSpPr txBox="1"/>
              <p:nvPr/>
            </p:nvSpPr>
            <p:spPr>
              <a:xfrm>
                <a:off x="-118472" y="3442971"/>
                <a:ext cx="4213101" cy="808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AU" sz="2000" dirty="0"/>
                  <a:t>Phase shift/ horizontal translation to the right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AU" sz="2000" dirty="0"/>
                  <a:t> unit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AB33B0-B84D-B1D3-BF64-6FCA0050F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8472" y="3442971"/>
                <a:ext cx="4213101" cy="808426"/>
              </a:xfrm>
              <a:prstGeom prst="rect">
                <a:avLst/>
              </a:prstGeom>
              <a:blipFill>
                <a:blip r:embed="rId5"/>
                <a:stretch>
                  <a:fillRect l="-1302" t="-4545" b="-530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1F92B7-FFB6-2C10-24AD-95D206EBF9F1}"/>
                  </a:ext>
                </a:extLst>
              </p:cNvPr>
              <p:cNvSpPr txBox="1"/>
              <p:nvPr/>
            </p:nvSpPr>
            <p:spPr>
              <a:xfrm>
                <a:off x="-109197" y="4277687"/>
                <a:ext cx="386696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AU" sz="2000" dirty="0"/>
                  <a:t>Vertical translation down by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AU" sz="2000" dirty="0"/>
                  <a:t> unit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1F92B7-FFB6-2C10-24AD-95D206EBF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9197" y="4277687"/>
                <a:ext cx="3866965" cy="707886"/>
              </a:xfrm>
              <a:prstGeom prst="rect">
                <a:avLst/>
              </a:prstGeom>
              <a:blipFill>
                <a:blip r:embed="rId6"/>
                <a:stretch>
                  <a:fillRect l="-1420" t="-5172" b="-146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D15CEF90-5830-7AB1-B4AB-C881A03446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9880" y="1799411"/>
            <a:ext cx="7463923" cy="48501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C440936-7EF9-F755-739D-DE4FE9DD79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7635" y="1826317"/>
            <a:ext cx="7476168" cy="485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E208A8-F3B5-438E-82E4-AA5407C3C503}"/>
              </a:ext>
            </a:extLst>
          </p:cNvPr>
          <p:cNvSpPr txBox="1"/>
          <p:nvPr/>
        </p:nvSpPr>
        <p:spPr>
          <a:xfrm>
            <a:off x="0" y="-6605"/>
            <a:ext cx="3961403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Independent Practice</a:t>
            </a:r>
            <a:endParaRPr lang="en-AU" sz="3200" b="1" dirty="0"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5F9BA6B-65E9-BE1C-88A0-A84C1894D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97" y="578170"/>
            <a:ext cx="8543925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Sadler Ex 12B</a:t>
            </a:r>
          </a:p>
        </p:txBody>
      </p:sp>
    </p:spTree>
    <p:extLst>
      <p:ext uri="{BB962C8B-B14F-4D97-AF65-F5344CB8AC3E}">
        <p14:creationId xmlns:p14="http://schemas.microsoft.com/office/powerpoint/2010/main" val="285785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B61E3977-7B06-DE46-1B67-B76219879AD4}"/>
              </a:ext>
            </a:extLst>
          </p:cNvPr>
          <p:cNvSpPr txBox="1"/>
          <p:nvPr/>
        </p:nvSpPr>
        <p:spPr>
          <a:xfrm>
            <a:off x="0" y="-6605"/>
            <a:ext cx="4091185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Concept Development</a:t>
            </a:r>
            <a:endParaRPr lang="en-AU" sz="32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6F7BC891-5FD8-B0B4-1FAD-A2EC2DDF9D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915" y="758132"/>
                <a:ext cx="9441455" cy="9387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AU" sz="2400" b="0" dirty="0"/>
                  <a:t>If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sz="2400" dirty="0"/>
                  <a:t> is a function,  then its reciprocal is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en-AU" sz="2400" dirty="0"/>
                  <a:t> </a:t>
                </a:r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6F7BC891-5FD8-B0B4-1FAD-A2EC2DDF9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15" y="758132"/>
                <a:ext cx="9441455" cy="938732"/>
              </a:xfrm>
              <a:prstGeom prst="rect">
                <a:avLst/>
              </a:prstGeom>
              <a:blipFill>
                <a:blip r:embed="rId2"/>
                <a:stretch>
                  <a:fillRect l="-1034" t="-129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F8E315CF-5EF1-C1E9-C5EC-1A2227C081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1633" y="1466983"/>
                <a:ext cx="11111132" cy="9387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AU" sz="2400" b="0" dirty="0"/>
                  <a:t>If the graph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sz="2400" dirty="0"/>
                  <a:t> has a local </a:t>
                </a:r>
                <a:r>
                  <a:rPr lang="en-AU" sz="2400" b="1" dirty="0">
                    <a:solidFill>
                      <a:srgbClr val="FF0000"/>
                    </a:solidFill>
                  </a:rPr>
                  <a:t>minimum</a:t>
                </a:r>
                <a:r>
                  <a:rPr lang="en-AU" sz="2400" dirty="0"/>
                  <a:t> at </a:t>
                </a:r>
                <a14:m>
                  <m:oMath xmlns:m="http://schemas.openxmlformats.org/officeDocument/2006/math">
                    <m:r>
                      <a:rPr lang="en-AU" sz="24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AU" sz="2400" dirty="0"/>
                  <a:t>, then the graph of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en-AU" sz="2400" dirty="0"/>
                  <a:t> have a local </a:t>
                </a:r>
                <a:r>
                  <a:rPr lang="en-AU" sz="2400" b="1" dirty="0">
                    <a:solidFill>
                      <a:srgbClr val="FF0000"/>
                    </a:solidFill>
                  </a:rPr>
                  <a:t>maximum</a:t>
                </a:r>
                <a:r>
                  <a:rPr lang="en-AU" sz="2400" dirty="0"/>
                  <a:t> at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AU" sz="2400" dirty="0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F8E315CF-5EF1-C1E9-C5EC-1A2227C08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33" y="1466983"/>
                <a:ext cx="11111132" cy="938732"/>
              </a:xfrm>
              <a:prstGeom prst="rect">
                <a:avLst/>
              </a:prstGeom>
              <a:blipFill>
                <a:blip r:embed="rId3"/>
                <a:stretch>
                  <a:fillRect l="-823" t="-1299" r="-823" b="-1363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A1D3ED46-580D-1CA0-C3D8-523532AEF3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1633" y="2645200"/>
                <a:ext cx="11111132" cy="9387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AU" sz="2400" b="0" dirty="0"/>
                  <a:t>If the graph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sz="2400" dirty="0"/>
                  <a:t> has a local </a:t>
                </a:r>
                <a:r>
                  <a:rPr lang="en-AU" sz="2400" b="1" dirty="0">
                    <a:solidFill>
                      <a:srgbClr val="FF0000"/>
                    </a:solidFill>
                  </a:rPr>
                  <a:t>maximum</a:t>
                </a:r>
                <a:r>
                  <a:rPr lang="en-AU" sz="2400" dirty="0"/>
                  <a:t> at </a:t>
                </a:r>
                <a14:m>
                  <m:oMath xmlns:m="http://schemas.openxmlformats.org/officeDocument/2006/math">
                    <m:r>
                      <a:rPr lang="en-AU" sz="24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AU" sz="2400" dirty="0"/>
                  <a:t>, then the graph of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en-AU" sz="2400" dirty="0"/>
                  <a:t> have a local </a:t>
                </a:r>
                <a:r>
                  <a:rPr lang="en-AU" sz="2400" b="1" dirty="0">
                    <a:solidFill>
                      <a:srgbClr val="FF0000"/>
                    </a:solidFill>
                  </a:rPr>
                  <a:t>minimum</a:t>
                </a:r>
                <a:r>
                  <a:rPr lang="en-AU" sz="2400" dirty="0"/>
                  <a:t> at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AU" sz="2400" dirty="0"/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A1D3ED46-580D-1CA0-C3D8-523532AEF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33" y="2645200"/>
                <a:ext cx="11111132" cy="938732"/>
              </a:xfrm>
              <a:prstGeom prst="rect">
                <a:avLst/>
              </a:prstGeom>
              <a:blipFill>
                <a:blip r:embed="rId4"/>
                <a:stretch>
                  <a:fillRect l="-823" t="-1299" r="-823" b="-1363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40BC78BE-AF8E-A2EE-41E7-8839681165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1633" y="3745618"/>
                <a:ext cx="11111132" cy="9387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AU" sz="2400" b="0" dirty="0"/>
                  <a:t>Horizontal Asymptotes: </a:t>
                </a:r>
                <a:r>
                  <a:rPr lang="en-AU" sz="2400" dirty="0"/>
                  <a:t>If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→±∞, </m:t>
                    </m:r>
                    <m:f>
                      <m:fPr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A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AU" sz="2400" dirty="0"/>
                  <a:t> </a:t>
                </a:r>
              </a:p>
            </p:txBody>
          </p:sp>
        </mc:Choice>
        <mc:Fallback xmlns="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40BC78BE-AF8E-A2EE-41E7-883968116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33" y="3745618"/>
                <a:ext cx="11111132" cy="938732"/>
              </a:xfrm>
              <a:prstGeom prst="rect">
                <a:avLst/>
              </a:prstGeom>
              <a:blipFill>
                <a:blip r:embed="rId5"/>
                <a:stretch>
                  <a:fillRect l="-823" t="-129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C6B9D815-0FC2-2F04-4CDC-161F1F5DBB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1633" y="4452285"/>
                <a:ext cx="11111132" cy="9387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AU" sz="2400" b="0" dirty="0"/>
                  <a:t>Vertical Asymptotes: </a:t>
                </a:r>
                <a:r>
                  <a:rPr lang="en-AU" sz="2400" dirty="0"/>
                  <a:t>Where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AU" sz="2400" dirty="0"/>
                  <a:t> (x- intercepts), these becomes the reciprocal asymptotes.</a:t>
                </a:r>
              </a:p>
            </p:txBody>
          </p:sp>
        </mc:Choice>
        <mc:Fallback xmlns="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C6B9D815-0FC2-2F04-4CDC-161F1F5DB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33" y="4452285"/>
                <a:ext cx="11111132" cy="938732"/>
              </a:xfrm>
              <a:prstGeom prst="rect">
                <a:avLst/>
              </a:prstGeom>
              <a:blipFill>
                <a:blip r:embed="rId6"/>
                <a:stretch>
                  <a:fillRect l="-823" t="-9091" r="-82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660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8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B61E3977-7B06-DE46-1B67-B76219879AD4}"/>
              </a:ext>
            </a:extLst>
          </p:cNvPr>
          <p:cNvSpPr txBox="1"/>
          <p:nvPr/>
        </p:nvSpPr>
        <p:spPr>
          <a:xfrm>
            <a:off x="0" y="-6605"/>
            <a:ext cx="1948638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Summary</a:t>
            </a:r>
            <a:endParaRPr lang="en-AU" sz="3200" b="1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2666DB-D04C-E39F-BC71-BD3808AC9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389" y="285311"/>
            <a:ext cx="8221222" cy="628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11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8486BA-0608-B95F-2EFC-D14F7C1F2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204" y="1092276"/>
            <a:ext cx="9387449" cy="570121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61E3977-7B06-DE46-1B67-B76219879AD4}"/>
              </a:ext>
            </a:extLst>
          </p:cNvPr>
          <p:cNvSpPr txBox="1"/>
          <p:nvPr/>
        </p:nvSpPr>
        <p:spPr>
          <a:xfrm>
            <a:off x="0" y="-6605"/>
            <a:ext cx="3406953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Sadler Ex 12A Q2a</a:t>
            </a:r>
            <a:endParaRPr lang="en-AU" sz="3200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0B6086-877E-F336-5372-1A4D486E5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488" y="1092276"/>
            <a:ext cx="9271023" cy="56305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50C71E2-674B-FCE0-79E0-47C14175F7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494033"/>
                <a:ext cx="11465238" cy="9387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AU" sz="2400" b="0" dirty="0"/>
                  <a:t>Sketch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2400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AU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AU" sz="24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AU" sz="2400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sz="2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dirty="0"/>
                  <a:t>and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AU" sz="2400" dirty="0"/>
                  <a:t> for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AU" sz="2400" dirty="0"/>
                  <a:t> . Label asymptotes, turning points and end points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50C71E2-674B-FCE0-79E0-47C14175F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4033"/>
                <a:ext cx="11465238" cy="938732"/>
              </a:xfrm>
              <a:prstGeom prst="rect">
                <a:avLst/>
              </a:prstGeom>
              <a:blipFill>
                <a:blip r:embed="rId4"/>
                <a:stretch>
                  <a:fillRect l="-797" t="-1299" r="-797" b="-1363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E11999C-4480-893B-3B76-51BF6D880837}"/>
                  </a:ext>
                </a:extLst>
              </p14:cNvPr>
              <p14:cNvContentPartPr/>
              <p14:nvPr/>
            </p14:nvContentPartPr>
            <p14:xfrm>
              <a:off x="1739763" y="1605671"/>
              <a:ext cx="7920" cy="177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E11999C-4480-893B-3B76-51BF6D88083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30763" y="1597031"/>
                <a:ext cx="2556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BEC3410-20BB-42C2-B129-2189BE089CAF}"/>
                  </a:ext>
                </a:extLst>
              </p14:cNvPr>
              <p14:cNvContentPartPr/>
              <p14:nvPr/>
            </p14:nvContentPartPr>
            <p14:xfrm>
              <a:off x="3881763" y="6173351"/>
              <a:ext cx="5040" cy="3996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BEC3410-20BB-42C2-B129-2189BE089CA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72763" y="6164711"/>
                <a:ext cx="22680" cy="4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9B860E2-0347-B180-1E17-F4B7E9045F47}"/>
                  </a:ext>
                </a:extLst>
              </p14:cNvPr>
              <p14:cNvContentPartPr/>
              <p14:nvPr/>
            </p14:nvContentPartPr>
            <p14:xfrm>
              <a:off x="6019083" y="6211871"/>
              <a:ext cx="24480" cy="2750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9B860E2-0347-B180-1E17-F4B7E9045F4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10443" y="6202871"/>
                <a:ext cx="4212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BFBED97-D862-2178-7718-05F9EE15ADCC}"/>
                  </a:ext>
                </a:extLst>
              </p14:cNvPr>
              <p14:cNvContentPartPr/>
              <p14:nvPr/>
            </p14:nvContentPartPr>
            <p14:xfrm>
              <a:off x="8115003" y="1597031"/>
              <a:ext cx="11520" cy="2757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BFBED97-D862-2178-7718-05F9EE15ADC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106363" y="1588031"/>
                <a:ext cx="2916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843CEC8-ACD7-640B-C174-05174518ABA8}"/>
                  </a:ext>
                </a:extLst>
              </p14:cNvPr>
              <p14:cNvContentPartPr/>
              <p14:nvPr/>
            </p14:nvContentPartPr>
            <p14:xfrm>
              <a:off x="8153523" y="6315911"/>
              <a:ext cx="25920" cy="2602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843CEC8-ACD7-640B-C174-05174518ABA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144523" y="6306911"/>
                <a:ext cx="43560" cy="27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E67B3C05-EFB5-D8BE-37B1-A15A9883F7D7}"/>
              </a:ext>
            </a:extLst>
          </p:cNvPr>
          <p:cNvGrpSpPr/>
          <p:nvPr/>
        </p:nvGrpSpPr>
        <p:grpSpPr>
          <a:xfrm>
            <a:off x="1728603" y="1619351"/>
            <a:ext cx="8576640" cy="4952520"/>
            <a:chOff x="1728603" y="1619351"/>
            <a:chExt cx="8576640" cy="495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5FBE95F-D8F3-2FD9-2F10-037D1276CF2B}"/>
                    </a:ext>
                  </a:extLst>
                </p14:cNvPr>
                <p14:cNvContentPartPr/>
                <p14:nvPr/>
              </p14:nvContentPartPr>
              <p14:xfrm>
                <a:off x="1741203" y="1957751"/>
                <a:ext cx="10080" cy="179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5FBE95F-D8F3-2FD9-2F10-037D1276CF2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732563" y="1949111"/>
                  <a:ext cx="277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AA5BB25-6596-C8BF-7570-2B2CC338B3D2}"/>
                    </a:ext>
                  </a:extLst>
                </p14:cNvPr>
                <p14:cNvContentPartPr/>
                <p14:nvPr/>
              </p14:nvContentPartPr>
              <p14:xfrm>
                <a:off x="1731483" y="2398031"/>
                <a:ext cx="5040" cy="196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AA5BB25-6596-C8BF-7570-2B2CC338B3D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722483" y="2389031"/>
                  <a:ext cx="226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F7C2008-1D9C-E6BB-5192-6BF20A3ADCAC}"/>
                    </a:ext>
                  </a:extLst>
                </p14:cNvPr>
                <p14:cNvContentPartPr/>
                <p14:nvPr/>
              </p14:nvContentPartPr>
              <p14:xfrm>
                <a:off x="1730763" y="3020471"/>
                <a:ext cx="14760" cy="160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F7C2008-1D9C-E6BB-5192-6BF20A3ADCA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722123" y="3011831"/>
                  <a:ext cx="324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9576B74-B691-AF9B-4490-360066F71F3A}"/>
                    </a:ext>
                  </a:extLst>
                </p14:cNvPr>
                <p14:cNvContentPartPr/>
                <p14:nvPr/>
              </p14:nvContentPartPr>
              <p14:xfrm>
                <a:off x="1730403" y="3611231"/>
                <a:ext cx="12600" cy="217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9576B74-B691-AF9B-4490-360066F71F3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721763" y="3602591"/>
                  <a:ext cx="302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9937BA7-BB76-5567-C170-6495F2B6DE19}"/>
                    </a:ext>
                  </a:extLst>
                </p14:cNvPr>
                <p14:cNvContentPartPr/>
                <p14:nvPr/>
              </p14:nvContentPartPr>
              <p14:xfrm>
                <a:off x="1736523" y="4087511"/>
                <a:ext cx="12960" cy="282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9937BA7-BB76-5567-C170-6495F2B6DE1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727523" y="4078511"/>
                  <a:ext cx="3060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E58CFF7-D18A-C827-7FB9-528BC48F0DF4}"/>
                    </a:ext>
                  </a:extLst>
                </p14:cNvPr>
                <p14:cNvContentPartPr/>
                <p14:nvPr/>
              </p14:nvContentPartPr>
              <p14:xfrm>
                <a:off x="1737963" y="4601951"/>
                <a:ext cx="25920" cy="210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E58CFF7-D18A-C827-7FB9-528BC48F0DF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728963" y="4593311"/>
                  <a:ext cx="435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5122ED6-6E2F-4685-0AD3-391BC95CEC9F}"/>
                    </a:ext>
                  </a:extLst>
                </p14:cNvPr>
                <p14:cNvContentPartPr/>
                <p14:nvPr/>
              </p14:nvContentPartPr>
              <p14:xfrm>
                <a:off x="1728603" y="5018471"/>
                <a:ext cx="40320" cy="200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5122ED6-6E2F-4685-0AD3-391BC95CEC9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719603" y="5009831"/>
                  <a:ext cx="579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AA2CEBB-9D59-2D5C-0BF1-D1CC66BE78AE}"/>
                    </a:ext>
                  </a:extLst>
                </p14:cNvPr>
                <p14:cNvContentPartPr/>
                <p14:nvPr/>
              </p14:nvContentPartPr>
              <p14:xfrm>
                <a:off x="1746243" y="5404751"/>
                <a:ext cx="26640" cy="314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AA2CEBB-9D59-2D5C-0BF1-D1CC66BE78A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737603" y="5396111"/>
                  <a:ext cx="4428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878C716-0B01-4410-735B-7BDF3550E52E}"/>
                    </a:ext>
                  </a:extLst>
                </p14:cNvPr>
                <p14:cNvContentPartPr/>
                <p14:nvPr/>
              </p14:nvContentPartPr>
              <p14:xfrm>
                <a:off x="1744803" y="5857991"/>
                <a:ext cx="19080" cy="217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878C716-0B01-4410-735B-7BDF3550E52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735803" y="5848991"/>
                  <a:ext cx="367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8D1756E-276B-9708-399D-A436A886B27B}"/>
                    </a:ext>
                  </a:extLst>
                </p14:cNvPr>
                <p14:cNvContentPartPr/>
                <p14:nvPr/>
              </p14:nvContentPartPr>
              <p14:xfrm>
                <a:off x="1764963" y="6214751"/>
                <a:ext cx="22680" cy="223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8D1756E-276B-9708-399D-A436A886B27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756323" y="6205751"/>
                  <a:ext cx="403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488C547-6E18-F6A5-236F-AB21D3105BF6}"/>
                    </a:ext>
                  </a:extLst>
                </p14:cNvPr>
                <p14:cNvContentPartPr/>
                <p14:nvPr/>
              </p14:nvContentPartPr>
              <p14:xfrm>
                <a:off x="3852243" y="1619351"/>
                <a:ext cx="5040" cy="245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488C547-6E18-F6A5-236F-AB21D3105BF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843603" y="1610351"/>
                  <a:ext cx="226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E46C0C7-E73E-231F-6A3B-FC32854B86EF}"/>
                    </a:ext>
                  </a:extLst>
                </p14:cNvPr>
                <p14:cNvContentPartPr/>
                <p14:nvPr/>
              </p14:nvContentPartPr>
              <p14:xfrm>
                <a:off x="3868443" y="2194631"/>
                <a:ext cx="13680" cy="229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E46C0C7-E73E-231F-6A3B-FC32854B86E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859803" y="2185991"/>
                  <a:ext cx="313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EFFE437-E667-5417-C0AD-D41EF99B77A4}"/>
                    </a:ext>
                  </a:extLst>
                </p14:cNvPr>
                <p14:cNvContentPartPr/>
                <p14:nvPr/>
              </p14:nvContentPartPr>
              <p14:xfrm>
                <a:off x="3877083" y="2873951"/>
                <a:ext cx="9720" cy="167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EFFE437-E667-5417-C0AD-D41EF99B77A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868083" y="2865311"/>
                  <a:ext cx="273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2D85E42-EAD7-36F9-FF5D-B6052394BA36}"/>
                    </a:ext>
                  </a:extLst>
                </p14:cNvPr>
                <p14:cNvContentPartPr/>
                <p14:nvPr/>
              </p14:nvContentPartPr>
              <p14:xfrm>
                <a:off x="3878883" y="3361391"/>
                <a:ext cx="17640" cy="239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2D85E42-EAD7-36F9-FF5D-B6052394BA3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869883" y="3352751"/>
                  <a:ext cx="352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DC73C44-42E7-FB47-8A4F-AEC078DB7138}"/>
                    </a:ext>
                  </a:extLst>
                </p14:cNvPr>
                <p14:cNvContentPartPr/>
                <p14:nvPr/>
              </p14:nvContentPartPr>
              <p14:xfrm>
                <a:off x="3879603" y="3875831"/>
                <a:ext cx="7920" cy="251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DC73C44-42E7-FB47-8A4F-AEC078DB713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870963" y="3867191"/>
                  <a:ext cx="255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E8250D0-C51E-7C14-C6B2-BEC4D2848AE5}"/>
                    </a:ext>
                  </a:extLst>
                </p14:cNvPr>
                <p14:cNvContentPartPr/>
                <p14:nvPr/>
              </p14:nvContentPartPr>
              <p14:xfrm>
                <a:off x="3860883" y="4397471"/>
                <a:ext cx="7920" cy="295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E8250D0-C51E-7C14-C6B2-BEC4D2848AE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852243" y="4388831"/>
                  <a:ext cx="255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52D2ED9-5F5E-1B21-4030-4058AF572831}"/>
                    </a:ext>
                  </a:extLst>
                </p14:cNvPr>
                <p14:cNvContentPartPr/>
                <p14:nvPr/>
              </p14:nvContentPartPr>
              <p14:xfrm>
                <a:off x="3847923" y="4987151"/>
                <a:ext cx="11160" cy="327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52D2ED9-5F5E-1B21-4030-4058AF57283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839283" y="4978511"/>
                  <a:ext cx="2880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F790EFF-D3A3-4D33-4A06-2C8B00894089}"/>
                    </a:ext>
                  </a:extLst>
                </p14:cNvPr>
                <p14:cNvContentPartPr/>
                <p14:nvPr/>
              </p14:nvContentPartPr>
              <p14:xfrm>
                <a:off x="3873123" y="5670791"/>
                <a:ext cx="9000" cy="288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F790EFF-D3A3-4D33-4A06-2C8B0089408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864483" y="5661791"/>
                  <a:ext cx="266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2A124EA-2FCE-4ADC-457C-C587B8AD7261}"/>
                    </a:ext>
                  </a:extLst>
                </p14:cNvPr>
                <p14:cNvContentPartPr/>
                <p14:nvPr/>
              </p14:nvContentPartPr>
              <p14:xfrm>
                <a:off x="5975163" y="1619351"/>
                <a:ext cx="26640" cy="237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2A124EA-2FCE-4ADC-457C-C587B8AD726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966163" y="1610351"/>
                  <a:ext cx="442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A88DC83-C538-B2DC-21D4-707A578C63DC}"/>
                    </a:ext>
                  </a:extLst>
                </p14:cNvPr>
                <p14:cNvContentPartPr/>
                <p14:nvPr/>
              </p14:nvContentPartPr>
              <p14:xfrm>
                <a:off x="6017283" y="2327111"/>
                <a:ext cx="16200" cy="295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A88DC83-C538-B2DC-21D4-707A578C63D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008643" y="2318111"/>
                  <a:ext cx="338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A688477-2505-7AD6-4D88-BC446B66915E}"/>
                    </a:ext>
                  </a:extLst>
                </p14:cNvPr>
                <p14:cNvContentPartPr/>
                <p14:nvPr/>
              </p14:nvContentPartPr>
              <p14:xfrm>
                <a:off x="6010443" y="3024791"/>
                <a:ext cx="7560" cy="391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A688477-2505-7AD6-4D88-BC446B66915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001443" y="3015791"/>
                  <a:ext cx="2520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3CEF468-3E17-6E52-BC72-08482C450388}"/>
                    </a:ext>
                  </a:extLst>
                </p14:cNvPr>
                <p14:cNvContentPartPr/>
                <p14:nvPr/>
              </p14:nvContentPartPr>
              <p14:xfrm>
                <a:off x="5990283" y="3746591"/>
                <a:ext cx="19440" cy="309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3CEF468-3E17-6E52-BC72-08482C45038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981283" y="3737951"/>
                  <a:ext cx="370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34BFCC9-9A93-1011-940B-523653887412}"/>
                    </a:ext>
                  </a:extLst>
                </p14:cNvPr>
                <p14:cNvContentPartPr/>
                <p14:nvPr/>
              </p14:nvContentPartPr>
              <p14:xfrm>
                <a:off x="5996403" y="4334831"/>
                <a:ext cx="11880" cy="312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34BFCC9-9A93-1011-940B-52365388741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987763" y="4326191"/>
                  <a:ext cx="2952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9FA6077-434E-05C6-D47F-CD1AF5A9FA4A}"/>
                    </a:ext>
                  </a:extLst>
                </p14:cNvPr>
                <p14:cNvContentPartPr/>
                <p14:nvPr/>
              </p14:nvContentPartPr>
              <p14:xfrm>
                <a:off x="6027003" y="4973111"/>
                <a:ext cx="6480" cy="309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9FA6077-434E-05C6-D47F-CD1AF5A9FA4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018363" y="4964111"/>
                  <a:ext cx="2412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67655B6-F8F1-7BAA-ABB5-91D58A837AE8}"/>
                    </a:ext>
                  </a:extLst>
                </p14:cNvPr>
                <p14:cNvContentPartPr/>
                <p14:nvPr/>
              </p14:nvContentPartPr>
              <p14:xfrm>
                <a:off x="6013683" y="5685911"/>
                <a:ext cx="20520" cy="320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67655B6-F8F1-7BAA-ABB5-91D58A837AE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004683" y="5677271"/>
                  <a:ext cx="3816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CCFFF10-0552-F1EC-C292-03825EFDA420}"/>
                    </a:ext>
                  </a:extLst>
                </p14:cNvPr>
                <p14:cNvContentPartPr/>
                <p14:nvPr/>
              </p14:nvContentPartPr>
              <p14:xfrm>
                <a:off x="8139843" y="2102471"/>
                <a:ext cx="16200" cy="211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CCFFF10-0552-F1EC-C292-03825EFDA42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130843" y="2093831"/>
                  <a:ext cx="338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5CF8D50-B821-D1ED-7D12-BADFDEFF5C83}"/>
                    </a:ext>
                  </a:extLst>
                </p14:cNvPr>
                <p14:cNvContentPartPr/>
                <p14:nvPr/>
              </p14:nvContentPartPr>
              <p14:xfrm>
                <a:off x="8126523" y="2559671"/>
                <a:ext cx="19080" cy="311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5CF8D50-B821-D1ED-7D12-BADFDEFF5C8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117523" y="2551031"/>
                  <a:ext cx="367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21BA206-5551-358C-E082-B5FFC2B970A5}"/>
                    </a:ext>
                  </a:extLst>
                </p14:cNvPr>
                <p14:cNvContentPartPr/>
                <p14:nvPr/>
              </p14:nvContentPartPr>
              <p14:xfrm>
                <a:off x="8131203" y="3352391"/>
                <a:ext cx="28440" cy="354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21BA206-5551-358C-E082-B5FFC2B970A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122563" y="3343751"/>
                  <a:ext cx="4608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E9875EC-5129-8E95-2C5F-7A9249BEDEC2}"/>
                    </a:ext>
                  </a:extLst>
                </p14:cNvPr>
                <p14:cNvContentPartPr/>
                <p14:nvPr/>
              </p14:nvContentPartPr>
              <p14:xfrm>
                <a:off x="8152803" y="4110551"/>
                <a:ext cx="13680" cy="392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E9875EC-5129-8E95-2C5F-7A9249BEDEC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143803" y="4101551"/>
                  <a:ext cx="3132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0378F1E-6211-88E7-FB49-33D84CD55DE2}"/>
                    </a:ext>
                  </a:extLst>
                </p14:cNvPr>
                <p14:cNvContentPartPr/>
                <p14:nvPr/>
              </p14:nvContentPartPr>
              <p14:xfrm>
                <a:off x="8147043" y="4850711"/>
                <a:ext cx="12960" cy="228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0378F1E-6211-88E7-FB49-33D84CD55DE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138043" y="4841711"/>
                  <a:ext cx="306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402D6CC-D743-5026-8205-8916A82E6251}"/>
                    </a:ext>
                  </a:extLst>
                </p14:cNvPr>
                <p14:cNvContentPartPr/>
                <p14:nvPr/>
              </p14:nvContentPartPr>
              <p14:xfrm>
                <a:off x="8155683" y="5286671"/>
                <a:ext cx="5760" cy="3222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402D6CC-D743-5026-8205-8916A82E625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146683" y="5278031"/>
                  <a:ext cx="2340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1D950A1-5E99-7E60-C0CB-F63A1851EFC1}"/>
                    </a:ext>
                  </a:extLst>
                </p14:cNvPr>
                <p14:cNvContentPartPr/>
                <p14:nvPr/>
              </p14:nvContentPartPr>
              <p14:xfrm>
                <a:off x="8161083" y="5862671"/>
                <a:ext cx="11880" cy="261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1D950A1-5E99-7E60-C0CB-F63A1851EFC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152443" y="5853671"/>
                  <a:ext cx="295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10F77B8-D7E5-E0C6-73F8-24A5B93E18A6}"/>
                    </a:ext>
                  </a:extLst>
                </p14:cNvPr>
                <p14:cNvContentPartPr/>
                <p14:nvPr/>
              </p14:nvContentPartPr>
              <p14:xfrm>
                <a:off x="10241163" y="1630511"/>
                <a:ext cx="12960" cy="206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10F77B8-D7E5-E0C6-73F8-24A5B93E18A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232163" y="1621871"/>
                  <a:ext cx="306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240521C-587C-E115-89CA-9FEDFBCA4D08}"/>
                    </a:ext>
                  </a:extLst>
                </p14:cNvPr>
                <p14:cNvContentPartPr/>
                <p14:nvPr/>
              </p14:nvContentPartPr>
              <p14:xfrm>
                <a:off x="10244043" y="2011751"/>
                <a:ext cx="18000" cy="240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240521C-587C-E115-89CA-9FEDFBCA4D0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235403" y="2002751"/>
                  <a:ext cx="356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714C28D-4243-561F-0819-CF61CB0B292D}"/>
                    </a:ext>
                  </a:extLst>
                </p14:cNvPr>
                <p14:cNvContentPartPr/>
                <p14:nvPr/>
              </p14:nvContentPartPr>
              <p14:xfrm>
                <a:off x="10263843" y="2473631"/>
                <a:ext cx="9720" cy="155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714C28D-4243-561F-0819-CF61CB0B292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254843" y="2464631"/>
                  <a:ext cx="273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50D2696-AC66-94D1-2CA2-E47AE75B0677}"/>
                    </a:ext>
                  </a:extLst>
                </p14:cNvPr>
                <p14:cNvContentPartPr/>
                <p14:nvPr/>
              </p14:nvContentPartPr>
              <p14:xfrm>
                <a:off x="10273203" y="2908511"/>
                <a:ext cx="24120" cy="208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50D2696-AC66-94D1-2CA2-E47AE75B067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264203" y="2899511"/>
                  <a:ext cx="417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4BDBD99-B554-2230-69A5-3762CEFDE893}"/>
                    </a:ext>
                  </a:extLst>
                </p14:cNvPr>
                <p14:cNvContentPartPr/>
                <p14:nvPr/>
              </p14:nvContentPartPr>
              <p14:xfrm>
                <a:off x="10283643" y="3460751"/>
                <a:ext cx="5760" cy="220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4BDBD99-B554-2230-69A5-3762CEFDE89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275003" y="3451751"/>
                  <a:ext cx="234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F1E6212-6584-CB6C-50D1-2155F3B9A9A5}"/>
                    </a:ext>
                  </a:extLst>
                </p14:cNvPr>
                <p14:cNvContentPartPr/>
                <p14:nvPr/>
              </p14:nvContentPartPr>
              <p14:xfrm>
                <a:off x="10269603" y="3868991"/>
                <a:ext cx="15120" cy="325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F1E6212-6584-CB6C-50D1-2155F3B9A9A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260603" y="3859991"/>
                  <a:ext cx="3276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EDCE036-A282-E243-DCAE-E3CF3EB5BCC3}"/>
                    </a:ext>
                  </a:extLst>
                </p14:cNvPr>
                <p14:cNvContentPartPr/>
                <p14:nvPr/>
              </p14:nvContentPartPr>
              <p14:xfrm>
                <a:off x="10285443" y="4404671"/>
                <a:ext cx="6840" cy="305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EDCE036-A282-E243-DCAE-E3CF3EB5BCC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276443" y="4396031"/>
                  <a:ext cx="24480" cy="3232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2FEC9DE-3076-E169-55D2-007AFFF79111}"/>
                </a:ext>
              </a:extLst>
            </p:cNvPr>
            <p:cNvGrpSpPr/>
            <p:nvPr/>
          </p:nvGrpSpPr>
          <p:grpSpPr>
            <a:xfrm>
              <a:off x="10274643" y="5071031"/>
              <a:ext cx="30600" cy="1500840"/>
              <a:chOff x="10274643" y="5071031"/>
              <a:chExt cx="30600" cy="1500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517D4291-2B52-861C-4CB1-DF40476E5994}"/>
                      </a:ext>
                    </a:extLst>
                  </p14:cNvPr>
                  <p14:cNvContentPartPr/>
                  <p14:nvPr/>
                </p14:nvContentPartPr>
                <p14:xfrm>
                  <a:off x="10278963" y="5071031"/>
                  <a:ext cx="12240" cy="31356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517D4291-2B52-861C-4CB1-DF40476E5994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10269963" y="5062391"/>
                    <a:ext cx="29880" cy="331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E56C0737-268C-82D2-E555-D0E873EC0BBA}"/>
                      </a:ext>
                    </a:extLst>
                  </p14:cNvPr>
                  <p14:cNvContentPartPr/>
                  <p14:nvPr/>
                </p14:nvContentPartPr>
                <p14:xfrm>
                  <a:off x="10286163" y="5495831"/>
                  <a:ext cx="11160" cy="37260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E56C0737-268C-82D2-E555-D0E873EC0BBA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10277163" y="5486831"/>
                    <a:ext cx="28800" cy="390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7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FF56B307-114D-2B9E-ED5E-AE423F77D546}"/>
                      </a:ext>
                    </a:extLst>
                  </p14:cNvPr>
                  <p14:cNvContentPartPr/>
                  <p14:nvPr/>
                </p14:nvContentPartPr>
                <p14:xfrm>
                  <a:off x="10274643" y="5996231"/>
                  <a:ext cx="17640" cy="4129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FF56B307-114D-2B9E-ED5E-AE423F77D546}"/>
                      </a:ext>
                    </a:extLst>
                  </p:cNvPr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10266003" y="5987231"/>
                    <a:ext cx="35280" cy="43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9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D2A75656-726E-48B0-50DB-F80E151E9198}"/>
                      </a:ext>
                    </a:extLst>
                  </p14:cNvPr>
                  <p14:cNvContentPartPr/>
                  <p14:nvPr/>
                </p14:nvContentPartPr>
                <p14:xfrm>
                  <a:off x="10300203" y="6495911"/>
                  <a:ext cx="5040" cy="7596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D2A75656-726E-48B0-50DB-F80E151E9198}"/>
                      </a:ext>
                    </a:extLst>
                  </p:cNvPr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10291563" y="6487271"/>
                    <a:ext cx="22680" cy="936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AFAC738-5559-61EC-A2F2-A0A07739CAFF}"/>
              </a:ext>
            </a:extLst>
          </p:cNvPr>
          <p:cNvGrpSpPr/>
          <p:nvPr/>
        </p:nvGrpSpPr>
        <p:grpSpPr>
          <a:xfrm>
            <a:off x="1800603" y="1611791"/>
            <a:ext cx="105480" cy="92160"/>
            <a:chOff x="1800603" y="1611791"/>
            <a:chExt cx="105480" cy="9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F62A5B9-1EDC-1C27-7ABD-3D10AAB110C7}"/>
                    </a:ext>
                  </a:extLst>
                </p14:cNvPr>
                <p14:cNvContentPartPr/>
                <p14:nvPr/>
              </p14:nvContentPartPr>
              <p14:xfrm>
                <a:off x="1800603" y="1611791"/>
                <a:ext cx="46440" cy="92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F62A5B9-1EDC-1C27-7ABD-3D10AAB110C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791603" y="1603151"/>
                  <a:ext cx="640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609118A-4227-D652-4AD4-CF0357DE5B69}"/>
                    </a:ext>
                  </a:extLst>
                </p14:cNvPr>
                <p14:cNvContentPartPr/>
                <p14:nvPr/>
              </p14:nvContentPartPr>
              <p14:xfrm>
                <a:off x="1834083" y="1621151"/>
                <a:ext cx="72000" cy="784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609118A-4227-D652-4AD4-CF0357DE5B6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825443" y="1612151"/>
                  <a:ext cx="89640" cy="9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50C2C06-BC61-43D5-587A-41A42CB89517}"/>
              </a:ext>
            </a:extLst>
          </p:cNvPr>
          <p:cNvGrpSpPr/>
          <p:nvPr/>
        </p:nvGrpSpPr>
        <p:grpSpPr>
          <a:xfrm>
            <a:off x="3632283" y="1623311"/>
            <a:ext cx="195480" cy="101520"/>
            <a:chOff x="3632283" y="1623311"/>
            <a:chExt cx="195480" cy="10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F1C9834-AF47-9246-2FFF-63F18170296B}"/>
                    </a:ext>
                  </a:extLst>
                </p14:cNvPr>
                <p14:cNvContentPartPr/>
                <p14:nvPr/>
              </p14:nvContentPartPr>
              <p14:xfrm>
                <a:off x="3632283" y="1623311"/>
                <a:ext cx="62280" cy="1015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F1C9834-AF47-9246-2FFF-63F18170296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623643" y="1614671"/>
                  <a:ext cx="799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C674AFE-F74F-D5FF-7A12-EFB633E20A56}"/>
                    </a:ext>
                  </a:extLst>
                </p14:cNvPr>
                <p14:cNvContentPartPr/>
                <p14:nvPr/>
              </p14:nvContentPartPr>
              <p14:xfrm>
                <a:off x="3693123" y="1626551"/>
                <a:ext cx="134640" cy="658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C674AFE-F74F-D5FF-7A12-EFB633E20A5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684483" y="1617551"/>
                  <a:ext cx="152280" cy="8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819399A9-E30C-9F38-F190-3120D396CE6B}"/>
                  </a:ext>
                </a:extLst>
              </p14:cNvPr>
              <p14:cNvContentPartPr/>
              <p14:nvPr/>
            </p14:nvContentPartPr>
            <p14:xfrm>
              <a:off x="3963123" y="6287471"/>
              <a:ext cx="124920" cy="1137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819399A9-E30C-9F38-F190-3120D396CE6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954483" y="6278471"/>
                <a:ext cx="14256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0E7B379-E235-013A-8692-7338C38DE816}"/>
                  </a:ext>
                </a:extLst>
              </p14:cNvPr>
              <p14:cNvContentPartPr/>
              <p14:nvPr/>
            </p14:nvContentPartPr>
            <p14:xfrm>
              <a:off x="5747283" y="6244991"/>
              <a:ext cx="107280" cy="1494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0E7B379-E235-013A-8692-7338C38DE816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738643" y="6235991"/>
                <a:ext cx="124920" cy="16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1DB9D45D-DA69-49DB-1BC0-89F2B81C2C21}"/>
              </a:ext>
            </a:extLst>
          </p:cNvPr>
          <p:cNvGrpSpPr/>
          <p:nvPr/>
        </p:nvGrpSpPr>
        <p:grpSpPr>
          <a:xfrm>
            <a:off x="6101163" y="1616471"/>
            <a:ext cx="121680" cy="108000"/>
            <a:chOff x="6101163" y="1616471"/>
            <a:chExt cx="121680" cy="10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6846526-D909-12A7-6C46-29EDCCED1AB0}"/>
                    </a:ext>
                  </a:extLst>
                </p14:cNvPr>
                <p14:cNvContentPartPr/>
                <p14:nvPr/>
              </p14:nvContentPartPr>
              <p14:xfrm>
                <a:off x="6101163" y="1616471"/>
                <a:ext cx="38160" cy="108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6846526-D909-12A7-6C46-29EDCCED1AB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092523" y="1607471"/>
                  <a:ext cx="558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E790FA9-0C99-8A1F-81D1-851ACB64624F}"/>
                    </a:ext>
                  </a:extLst>
                </p14:cNvPr>
                <p14:cNvContentPartPr/>
                <p14:nvPr/>
              </p14:nvContentPartPr>
              <p14:xfrm>
                <a:off x="6134283" y="1621151"/>
                <a:ext cx="88560" cy="48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E790FA9-0C99-8A1F-81D1-851ACB64624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125643" y="1612151"/>
                  <a:ext cx="10620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3A65802-59AB-3DC9-D4C5-C6298D0D6BA1}"/>
              </a:ext>
            </a:extLst>
          </p:cNvPr>
          <p:cNvGrpSpPr/>
          <p:nvPr/>
        </p:nvGrpSpPr>
        <p:grpSpPr>
          <a:xfrm>
            <a:off x="7897563" y="1621151"/>
            <a:ext cx="150480" cy="119520"/>
            <a:chOff x="7897563" y="1621151"/>
            <a:chExt cx="150480" cy="11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8299A67-2836-5761-69FB-A2704DD4A9DE}"/>
                    </a:ext>
                  </a:extLst>
                </p14:cNvPr>
                <p14:cNvContentPartPr/>
                <p14:nvPr/>
              </p14:nvContentPartPr>
              <p14:xfrm>
                <a:off x="7897563" y="1640591"/>
                <a:ext cx="39960" cy="759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8299A67-2836-5761-69FB-A2704DD4A9D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888923" y="1631951"/>
                  <a:ext cx="576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F46B96A-51B8-3F4F-F4D0-B341E780B2F4}"/>
                    </a:ext>
                  </a:extLst>
                </p14:cNvPr>
                <p14:cNvContentPartPr/>
                <p14:nvPr/>
              </p14:nvContentPartPr>
              <p14:xfrm>
                <a:off x="7943643" y="1621151"/>
                <a:ext cx="104400" cy="1195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F46B96A-51B8-3F4F-F4D0-B341E780B2F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935003" y="1612151"/>
                  <a:ext cx="12204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DE8C022-389F-7CF1-56D4-DCFCBAD10098}"/>
              </a:ext>
            </a:extLst>
          </p:cNvPr>
          <p:cNvGrpSpPr/>
          <p:nvPr/>
        </p:nvGrpSpPr>
        <p:grpSpPr>
          <a:xfrm>
            <a:off x="8183763" y="6327071"/>
            <a:ext cx="83520" cy="92160"/>
            <a:chOff x="8183763" y="6327071"/>
            <a:chExt cx="83520" cy="9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1CBBEFE-BC33-F4CB-7E61-6313517956F3}"/>
                    </a:ext>
                  </a:extLst>
                </p14:cNvPr>
                <p14:cNvContentPartPr/>
                <p14:nvPr/>
              </p14:nvContentPartPr>
              <p14:xfrm>
                <a:off x="8217243" y="6333911"/>
                <a:ext cx="50040" cy="853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1CBBEFE-BC33-F4CB-7E61-6313517956F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208603" y="6325271"/>
                  <a:ext cx="676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5D63ED0-1299-4D9F-3A20-AA1C901B283C}"/>
                    </a:ext>
                  </a:extLst>
                </p14:cNvPr>
                <p14:cNvContentPartPr/>
                <p14:nvPr/>
              </p14:nvContentPartPr>
              <p14:xfrm>
                <a:off x="8183763" y="6327071"/>
                <a:ext cx="54360" cy="87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5D63ED0-1299-4D9F-3A20-AA1C901B283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175123" y="6318071"/>
                  <a:ext cx="72000" cy="10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9A71775-56A9-88C5-64F2-789DD6ADE63F}"/>
                  </a:ext>
                </a:extLst>
              </p14:cNvPr>
              <p14:cNvContentPartPr/>
              <p14:nvPr/>
            </p14:nvContentPartPr>
            <p14:xfrm>
              <a:off x="10031283" y="6248951"/>
              <a:ext cx="106200" cy="1555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9A71775-56A9-88C5-64F2-789DD6ADE63F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0022643" y="6240311"/>
                <a:ext cx="12384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0EC5ABC-C8C4-5225-C116-39F9282C0CC5}"/>
                  </a:ext>
                </a:extLst>
              </p14:cNvPr>
              <p14:cNvContentPartPr/>
              <p14:nvPr/>
            </p14:nvContentPartPr>
            <p14:xfrm>
              <a:off x="1836963" y="1602431"/>
              <a:ext cx="1875600" cy="19425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0EC5ABC-C8C4-5225-C116-39F9282C0CC5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828323" y="1593791"/>
                <a:ext cx="1893240" cy="19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DFAC68BB-4D23-1476-E9A7-90E0E9C5C4AD}"/>
                  </a:ext>
                </a:extLst>
              </p14:cNvPr>
              <p14:cNvContentPartPr/>
              <p14:nvPr/>
            </p14:nvContentPartPr>
            <p14:xfrm>
              <a:off x="3981123" y="4510871"/>
              <a:ext cx="1814760" cy="18961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DFAC68BB-4D23-1476-E9A7-90E0E9C5C4AD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972123" y="4502231"/>
                <a:ext cx="1832400" cy="19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94003B74-BBE0-3642-B04F-C9617445520D}"/>
                  </a:ext>
                </a:extLst>
              </p14:cNvPr>
              <p14:cNvContentPartPr/>
              <p14:nvPr/>
            </p14:nvContentPartPr>
            <p14:xfrm>
              <a:off x="6126003" y="1591991"/>
              <a:ext cx="1864800" cy="19220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94003B74-BBE0-3642-B04F-C9617445520D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117363" y="1583351"/>
                <a:ext cx="1882440" cy="19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2B9BB42-E3F5-66B0-780F-F7B6F9681F16}"/>
                  </a:ext>
                </a:extLst>
              </p14:cNvPr>
              <p14:cNvContentPartPr/>
              <p14:nvPr/>
            </p14:nvContentPartPr>
            <p14:xfrm>
              <a:off x="8219403" y="4509431"/>
              <a:ext cx="1905120" cy="19015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2B9BB42-E3F5-66B0-780F-F7B6F9681F16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8210763" y="4500791"/>
                <a:ext cx="1922760" cy="191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1F95565B-B4B5-DF7A-B213-273054C16139}"/>
              </a:ext>
            </a:extLst>
          </p:cNvPr>
          <p:cNvGrpSpPr/>
          <p:nvPr/>
        </p:nvGrpSpPr>
        <p:grpSpPr>
          <a:xfrm>
            <a:off x="1551123" y="1363751"/>
            <a:ext cx="315360" cy="138240"/>
            <a:chOff x="1551123" y="1363751"/>
            <a:chExt cx="315360" cy="13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FB2CA3D-B758-3AA4-EBC5-F05B74A3A773}"/>
                    </a:ext>
                  </a:extLst>
                </p14:cNvPr>
                <p14:cNvContentPartPr/>
                <p14:nvPr/>
              </p14:nvContentPartPr>
              <p14:xfrm>
                <a:off x="1551123" y="1404791"/>
                <a:ext cx="91440" cy="972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FB2CA3D-B758-3AA4-EBC5-F05B74A3A77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542483" y="1396151"/>
                  <a:ext cx="1090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38FABC3-6EF7-C1EE-8F3F-9AD4C53F0CF9}"/>
                    </a:ext>
                  </a:extLst>
                </p14:cNvPr>
                <p14:cNvContentPartPr/>
                <p14:nvPr/>
              </p14:nvContentPartPr>
              <p14:xfrm>
                <a:off x="1669203" y="1380671"/>
                <a:ext cx="77400" cy="828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38FABC3-6EF7-C1EE-8F3F-9AD4C53F0CF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660563" y="1371671"/>
                  <a:ext cx="950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B287BD6-B4B5-B088-1D3E-7F25471D75FA}"/>
                    </a:ext>
                  </a:extLst>
                </p14:cNvPr>
                <p14:cNvContentPartPr/>
                <p14:nvPr/>
              </p14:nvContentPartPr>
              <p14:xfrm>
                <a:off x="1779363" y="1363751"/>
                <a:ext cx="87120" cy="709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B287BD6-B4B5-B088-1D3E-7F25471D75F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770363" y="1355111"/>
                  <a:ext cx="10476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88AC284-9472-FD1D-8CC3-7E1D10C375EA}"/>
              </a:ext>
            </a:extLst>
          </p:cNvPr>
          <p:cNvGrpSpPr/>
          <p:nvPr/>
        </p:nvGrpSpPr>
        <p:grpSpPr>
          <a:xfrm>
            <a:off x="1965483" y="1241711"/>
            <a:ext cx="390240" cy="217080"/>
            <a:chOff x="1965483" y="1241711"/>
            <a:chExt cx="390240" cy="21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C8688B6-5085-9CBB-17F9-5B00966E2307}"/>
                    </a:ext>
                  </a:extLst>
                </p14:cNvPr>
                <p14:cNvContentPartPr/>
                <p14:nvPr/>
              </p14:nvContentPartPr>
              <p14:xfrm>
                <a:off x="1965483" y="1356551"/>
                <a:ext cx="72000" cy="345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C8688B6-5085-9CBB-17F9-5B00966E230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956483" y="1347551"/>
                  <a:ext cx="896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9A50385-ACEE-8E5E-BB77-1623DEDD4195}"/>
                    </a:ext>
                  </a:extLst>
                </p14:cNvPr>
                <p14:cNvContentPartPr/>
                <p14:nvPr/>
              </p14:nvContentPartPr>
              <p14:xfrm>
                <a:off x="2034963" y="1276991"/>
                <a:ext cx="155880" cy="1818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9A50385-ACEE-8E5E-BB77-1623DEDD419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026323" y="1268351"/>
                  <a:ext cx="1735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75305D8-AF8D-7A04-4631-1DBAEE38FB0F}"/>
                    </a:ext>
                  </a:extLst>
                </p14:cNvPr>
                <p14:cNvContentPartPr/>
                <p14:nvPr/>
              </p14:nvContentPartPr>
              <p14:xfrm>
                <a:off x="2209203" y="1241711"/>
                <a:ext cx="113760" cy="770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75305D8-AF8D-7A04-4631-1DBAEE38FB0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200563" y="1232711"/>
                  <a:ext cx="1314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7244047-EB5C-04FB-572D-FAD9EA93B5B8}"/>
                    </a:ext>
                  </a:extLst>
                </p14:cNvPr>
                <p14:cNvContentPartPr/>
                <p14:nvPr/>
              </p14:nvContentPartPr>
              <p14:xfrm>
                <a:off x="2265363" y="1286711"/>
                <a:ext cx="90360" cy="1425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7244047-EB5C-04FB-572D-FAD9EA93B5B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256363" y="1278071"/>
                  <a:ext cx="10800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64AC37E8-1C18-7113-948F-F90380764F5A}"/>
              </a:ext>
            </a:extLst>
          </p:cNvPr>
          <p:cNvGrpSpPr/>
          <p:nvPr/>
        </p:nvGrpSpPr>
        <p:grpSpPr>
          <a:xfrm>
            <a:off x="3648123" y="1223351"/>
            <a:ext cx="582480" cy="263160"/>
            <a:chOff x="3648123" y="1223351"/>
            <a:chExt cx="582480" cy="26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110B06D-0D28-BAE5-B33E-602CAF87E475}"/>
                    </a:ext>
                  </a:extLst>
                </p14:cNvPr>
                <p14:cNvContentPartPr/>
                <p14:nvPr/>
              </p14:nvContentPartPr>
              <p14:xfrm>
                <a:off x="3648123" y="1364111"/>
                <a:ext cx="69480" cy="1224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110B06D-0D28-BAE5-B33E-602CAF87E47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639483" y="1355471"/>
                  <a:ext cx="871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7883E19-4AA0-4D76-EA82-68445E1C9295}"/>
                    </a:ext>
                  </a:extLst>
                </p14:cNvPr>
                <p14:cNvContentPartPr/>
                <p14:nvPr/>
              </p14:nvContentPartPr>
              <p14:xfrm>
                <a:off x="3725163" y="1353311"/>
                <a:ext cx="91440" cy="1321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7883E19-4AA0-4D76-EA82-68445E1C929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716163" y="1344671"/>
                  <a:ext cx="1090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35BE981-6144-2146-0E14-2D9C52B0F4F6}"/>
                    </a:ext>
                  </a:extLst>
                </p14:cNvPr>
                <p14:cNvContentPartPr/>
                <p14:nvPr/>
              </p14:nvContentPartPr>
              <p14:xfrm>
                <a:off x="3838563" y="1339991"/>
                <a:ext cx="77040" cy="75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35BE981-6144-2146-0E14-2D9C52B0F4F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829923" y="1331351"/>
                  <a:ext cx="946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68737FF-EA1F-7FAD-523E-14833D349D72}"/>
                    </a:ext>
                  </a:extLst>
                </p14:cNvPr>
                <p14:cNvContentPartPr/>
                <p14:nvPr/>
              </p14:nvContentPartPr>
              <p14:xfrm>
                <a:off x="3984003" y="1333871"/>
                <a:ext cx="83520" cy="482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68737FF-EA1F-7FAD-523E-14833D349D7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975003" y="1325231"/>
                  <a:ext cx="1011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00F83EF-C389-0FE6-BFCA-F395A1A069CA}"/>
                    </a:ext>
                  </a:extLst>
                </p14:cNvPr>
                <p14:cNvContentPartPr/>
                <p14:nvPr/>
              </p14:nvContentPartPr>
              <p14:xfrm>
                <a:off x="4116843" y="1223351"/>
                <a:ext cx="93960" cy="1828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00F83EF-C389-0FE6-BFCA-F395A1A069C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108203" y="1214711"/>
                  <a:ext cx="1116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46986A9-FED1-3212-7EE3-3D7DF8DD61CF}"/>
                    </a:ext>
                  </a:extLst>
                </p14:cNvPr>
                <p14:cNvContentPartPr/>
                <p14:nvPr/>
              </p14:nvContentPartPr>
              <p14:xfrm>
                <a:off x="4207923" y="1255391"/>
                <a:ext cx="22680" cy="1425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46986A9-FED1-3212-7EE3-3D7DF8DD61C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198923" y="1246751"/>
                  <a:ext cx="4032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2BC0141-8E5F-8068-FFA6-F61C32070786}"/>
              </a:ext>
            </a:extLst>
          </p:cNvPr>
          <p:cNvGrpSpPr/>
          <p:nvPr/>
        </p:nvGrpSpPr>
        <p:grpSpPr>
          <a:xfrm>
            <a:off x="6055803" y="1141991"/>
            <a:ext cx="419040" cy="248760"/>
            <a:chOff x="6055803" y="1141991"/>
            <a:chExt cx="419040" cy="24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C9D44C9-EC4C-501B-9BCC-D496D424E796}"/>
                    </a:ext>
                  </a:extLst>
                </p14:cNvPr>
                <p14:cNvContentPartPr/>
                <p14:nvPr/>
              </p14:nvContentPartPr>
              <p14:xfrm>
                <a:off x="6055803" y="1239191"/>
                <a:ext cx="52200" cy="1515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C9D44C9-EC4C-501B-9BCC-D496D424E79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046803" y="1230551"/>
                  <a:ext cx="698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1C41ECB-F970-9FBC-C0C0-1F7E096D41CB}"/>
                    </a:ext>
                  </a:extLst>
                </p14:cNvPr>
                <p14:cNvContentPartPr/>
                <p14:nvPr/>
              </p14:nvContentPartPr>
              <p14:xfrm>
                <a:off x="6116283" y="1233071"/>
                <a:ext cx="74160" cy="1267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1C41ECB-F970-9FBC-C0C0-1F7E096D41C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107643" y="1224071"/>
                  <a:ext cx="918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BE7D1AC-3E23-DE47-0A88-CD694C1B2E1E}"/>
                    </a:ext>
                  </a:extLst>
                </p14:cNvPr>
                <p14:cNvContentPartPr/>
                <p14:nvPr/>
              </p14:nvContentPartPr>
              <p14:xfrm>
                <a:off x="6209163" y="1208591"/>
                <a:ext cx="95040" cy="1130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BE7D1AC-3E23-DE47-0A88-CD694C1B2E1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200523" y="1199951"/>
                  <a:ext cx="1126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3A106C8-DC5A-E163-FAE1-04511D895557}"/>
                    </a:ext>
                  </a:extLst>
                </p14:cNvPr>
                <p14:cNvContentPartPr/>
                <p14:nvPr/>
              </p14:nvContentPartPr>
              <p14:xfrm>
                <a:off x="6354603" y="1141991"/>
                <a:ext cx="120240" cy="1868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3A106C8-DC5A-E163-FAE1-04511D89555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345963" y="1133351"/>
                  <a:ext cx="137880" cy="20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48A8DAE-38A0-BDD4-168F-A0E42DE65EA1}"/>
              </a:ext>
            </a:extLst>
          </p:cNvPr>
          <p:cNvGrpSpPr/>
          <p:nvPr/>
        </p:nvGrpSpPr>
        <p:grpSpPr>
          <a:xfrm>
            <a:off x="7994763" y="1110671"/>
            <a:ext cx="494640" cy="349200"/>
            <a:chOff x="7994763" y="1110671"/>
            <a:chExt cx="494640" cy="34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BD2FB6D-141F-24F8-1DCA-7EEED959C6B4}"/>
                    </a:ext>
                  </a:extLst>
                </p14:cNvPr>
                <p14:cNvContentPartPr/>
                <p14:nvPr/>
              </p14:nvContentPartPr>
              <p14:xfrm>
                <a:off x="7994763" y="1297871"/>
                <a:ext cx="70560" cy="1620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BD2FB6D-141F-24F8-1DCA-7EEED959C6B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985763" y="1288871"/>
                  <a:ext cx="882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F835307-9B49-55D0-365F-C742C88CFC2C}"/>
                    </a:ext>
                  </a:extLst>
                </p14:cNvPr>
                <p14:cNvContentPartPr/>
                <p14:nvPr/>
              </p14:nvContentPartPr>
              <p14:xfrm>
                <a:off x="8066043" y="1249991"/>
                <a:ext cx="97200" cy="173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F835307-9B49-55D0-365F-C742C88CFC2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057403" y="1241351"/>
                  <a:ext cx="1148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757D9B4-4FDC-6276-DC0F-FEF275FBF246}"/>
                    </a:ext>
                  </a:extLst>
                </p14:cNvPr>
                <p14:cNvContentPartPr/>
                <p14:nvPr/>
              </p14:nvContentPartPr>
              <p14:xfrm>
                <a:off x="8186643" y="1241711"/>
                <a:ext cx="91800" cy="1195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757D9B4-4FDC-6276-DC0F-FEF275FBF24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177643" y="1232711"/>
                  <a:ext cx="1094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CAD44F9-0678-BBA6-DD63-E4EB74DB4F02}"/>
                    </a:ext>
                  </a:extLst>
                </p14:cNvPr>
                <p14:cNvContentPartPr/>
                <p14:nvPr/>
              </p14:nvContentPartPr>
              <p14:xfrm>
                <a:off x="8325963" y="1110671"/>
                <a:ext cx="163440" cy="1681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CAD44F9-0678-BBA6-DD63-E4EB74DB4F0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317323" y="1102031"/>
                  <a:ext cx="1810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161DF25-71C7-F899-074D-BDE2AFE02F7A}"/>
                    </a:ext>
                  </a:extLst>
                </p14:cNvPr>
                <p14:cNvContentPartPr/>
                <p14:nvPr/>
              </p14:nvContentPartPr>
              <p14:xfrm>
                <a:off x="8455563" y="1147751"/>
                <a:ext cx="14400" cy="1440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161DF25-71C7-F899-074D-BDE2AFE02F7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446923" y="1139111"/>
                  <a:ext cx="3204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41757D70-1609-4BCE-A70F-A9D728810C68}"/>
              </a:ext>
            </a:extLst>
          </p:cNvPr>
          <p:cNvGrpSpPr/>
          <p:nvPr/>
        </p:nvGrpSpPr>
        <p:grpSpPr>
          <a:xfrm>
            <a:off x="10145043" y="1111751"/>
            <a:ext cx="663480" cy="361440"/>
            <a:chOff x="10145043" y="1111751"/>
            <a:chExt cx="663480" cy="36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A6152AF-BDA3-1367-5F36-79FA04A2B349}"/>
                    </a:ext>
                  </a:extLst>
                </p14:cNvPr>
                <p14:cNvContentPartPr/>
                <p14:nvPr/>
              </p14:nvContentPartPr>
              <p14:xfrm>
                <a:off x="10145043" y="1304351"/>
                <a:ext cx="97920" cy="168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A6152AF-BDA3-1367-5F36-79FA04A2B34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136043" y="1295351"/>
                  <a:ext cx="1155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917E820-BEFC-1C72-0A60-6473BE023029}"/>
                    </a:ext>
                  </a:extLst>
                </p14:cNvPr>
                <p14:cNvContentPartPr/>
                <p14:nvPr/>
              </p14:nvContentPartPr>
              <p14:xfrm>
                <a:off x="10231443" y="1327031"/>
                <a:ext cx="92880" cy="1252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917E820-BEFC-1C72-0A60-6473BE02302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222803" y="1318031"/>
                  <a:ext cx="1105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20D31FA-31E2-6E93-2648-B7F964504EC6}"/>
                    </a:ext>
                  </a:extLst>
                </p14:cNvPr>
                <p14:cNvContentPartPr/>
                <p14:nvPr/>
              </p14:nvContentPartPr>
              <p14:xfrm>
                <a:off x="10361043" y="1300031"/>
                <a:ext cx="105480" cy="698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20D31FA-31E2-6E93-2648-B7F964504EC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352403" y="1291031"/>
                  <a:ext cx="1231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B2092D2-8A10-E5A2-222B-5D779BDFA0FF}"/>
                    </a:ext>
                  </a:extLst>
                </p14:cNvPr>
                <p14:cNvContentPartPr/>
                <p14:nvPr/>
              </p14:nvContentPartPr>
              <p14:xfrm>
                <a:off x="10497123" y="1176911"/>
                <a:ext cx="145800" cy="1648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B2092D2-8A10-E5A2-222B-5D779BDFA0F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488123" y="1167911"/>
                  <a:ext cx="1634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2991EDE-78F9-CBF4-8643-AF069B893786}"/>
                    </a:ext>
                  </a:extLst>
                </p14:cNvPr>
                <p14:cNvContentPartPr/>
                <p14:nvPr/>
              </p14:nvContentPartPr>
              <p14:xfrm>
                <a:off x="10674243" y="1111751"/>
                <a:ext cx="134280" cy="1432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2991EDE-78F9-CBF4-8643-AF069B89378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665603" y="1103111"/>
                  <a:ext cx="1519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259EAE8-E966-D52A-557B-220ED7A30156}"/>
                    </a:ext>
                  </a:extLst>
                </p14:cNvPr>
                <p14:cNvContentPartPr/>
                <p14:nvPr/>
              </p14:nvContentPartPr>
              <p14:xfrm>
                <a:off x="10771443" y="1153151"/>
                <a:ext cx="13680" cy="1508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259EAE8-E966-D52A-557B-220ED7A3015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762443" y="1144511"/>
                  <a:ext cx="31320" cy="1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4DD58368-9BEE-0CA1-CABE-F3E182484F3C}"/>
              </a:ext>
            </a:extLst>
          </p:cNvPr>
          <p:cNvGrpSpPr/>
          <p:nvPr/>
        </p:nvGrpSpPr>
        <p:grpSpPr>
          <a:xfrm>
            <a:off x="2524923" y="3679991"/>
            <a:ext cx="685440" cy="329760"/>
            <a:chOff x="2524923" y="3679991"/>
            <a:chExt cx="685440" cy="32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1912F7F-D927-061E-D3FB-CB6363D0332E}"/>
                    </a:ext>
                  </a:extLst>
                </p14:cNvPr>
                <p14:cNvContentPartPr/>
                <p14:nvPr/>
              </p14:nvContentPartPr>
              <p14:xfrm>
                <a:off x="2524923" y="3723911"/>
                <a:ext cx="76320" cy="2152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1912F7F-D927-061E-D3FB-CB6363D0332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515923" y="3714911"/>
                  <a:ext cx="939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2F51D30-C5C3-BC10-69ED-9E25284AC274}"/>
                    </a:ext>
                  </a:extLst>
                </p14:cNvPr>
                <p14:cNvContentPartPr/>
                <p14:nvPr/>
              </p14:nvContentPartPr>
              <p14:xfrm>
                <a:off x="2610963" y="3838751"/>
                <a:ext cx="51120" cy="79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2F51D30-C5C3-BC10-69ED-9E25284AC27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602323" y="3830111"/>
                  <a:ext cx="687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F7A5E60-B852-BFBF-37C2-3EEED71286AB}"/>
                    </a:ext>
                  </a:extLst>
                </p14:cNvPr>
                <p14:cNvContentPartPr/>
                <p14:nvPr/>
              </p14:nvContentPartPr>
              <p14:xfrm>
                <a:off x="2682603" y="3718151"/>
                <a:ext cx="90360" cy="1281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F7A5E60-B852-BFBF-37C2-3EEED71286A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673603" y="3709151"/>
                  <a:ext cx="1080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B97797B-AB7E-E458-FB2B-B701F8F2082B}"/>
                    </a:ext>
                  </a:extLst>
                </p14:cNvPr>
                <p14:cNvContentPartPr/>
                <p14:nvPr/>
              </p14:nvContentPartPr>
              <p14:xfrm>
                <a:off x="2793123" y="3723551"/>
                <a:ext cx="72360" cy="388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B97797B-AB7E-E458-FB2B-B701F8F2082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784123" y="3714911"/>
                  <a:ext cx="900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14176B9-C273-59F6-3B97-9D66C7EE7D84}"/>
                    </a:ext>
                  </a:extLst>
                </p14:cNvPr>
                <p14:cNvContentPartPr/>
                <p14:nvPr/>
              </p14:nvContentPartPr>
              <p14:xfrm>
                <a:off x="2829843" y="3723551"/>
                <a:ext cx="53280" cy="748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14176B9-C273-59F6-3B97-9D66C7EE7D8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820843" y="3714911"/>
                  <a:ext cx="709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0D0D6FB-014C-9DA3-801C-43F6505148D9}"/>
                    </a:ext>
                  </a:extLst>
                </p14:cNvPr>
                <p14:cNvContentPartPr/>
                <p14:nvPr/>
              </p14:nvContentPartPr>
              <p14:xfrm>
                <a:off x="2762883" y="3840551"/>
                <a:ext cx="105480" cy="684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0D0D6FB-014C-9DA3-801C-43F6505148D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753883" y="3831551"/>
                  <a:ext cx="1231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F429F9E-5B97-B887-C81E-EA889B876D3E}"/>
                    </a:ext>
                  </a:extLst>
                </p14:cNvPr>
                <p14:cNvContentPartPr/>
                <p14:nvPr/>
              </p14:nvContentPartPr>
              <p14:xfrm>
                <a:off x="2858643" y="3861791"/>
                <a:ext cx="161640" cy="1479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F429F9E-5B97-B887-C81E-EA889B876D3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849643" y="3853151"/>
                  <a:ext cx="1792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7ABD23C-DD43-A039-BC64-758CA767C999}"/>
                    </a:ext>
                  </a:extLst>
                </p14:cNvPr>
                <p14:cNvContentPartPr/>
                <p14:nvPr/>
              </p14:nvContentPartPr>
              <p14:xfrm>
                <a:off x="3098403" y="3802031"/>
                <a:ext cx="24120" cy="889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7ABD23C-DD43-A039-BC64-758CA767C99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089403" y="3793391"/>
                  <a:ext cx="417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BD8FC76-7A7C-D3A5-29CC-DC351F212CE8}"/>
                    </a:ext>
                  </a:extLst>
                </p14:cNvPr>
                <p14:cNvContentPartPr/>
                <p14:nvPr/>
              </p14:nvContentPartPr>
              <p14:xfrm>
                <a:off x="3143403" y="3679991"/>
                <a:ext cx="66960" cy="2732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BD8FC76-7A7C-D3A5-29CC-DC351F212CE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134403" y="3670991"/>
                  <a:ext cx="84600" cy="29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5E3216E9-893D-6341-8FAA-F6109BF6AB65}"/>
              </a:ext>
            </a:extLst>
          </p:cNvPr>
          <p:cNvGrpSpPr/>
          <p:nvPr/>
        </p:nvGrpSpPr>
        <p:grpSpPr>
          <a:xfrm>
            <a:off x="4614003" y="4758551"/>
            <a:ext cx="623880" cy="406800"/>
            <a:chOff x="4614003" y="4758551"/>
            <a:chExt cx="623880" cy="40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97314BD-4DCF-28EA-7B89-D85EEC90E5DF}"/>
                    </a:ext>
                  </a:extLst>
                </p14:cNvPr>
                <p14:cNvContentPartPr/>
                <p14:nvPr/>
              </p14:nvContentPartPr>
              <p14:xfrm>
                <a:off x="4614003" y="4849631"/>
                <a:ext cx="64440" cy="2631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97314BD-4DCF-28EA-7B89-D85EEC90E5D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605003" y="4840631"/>
                  <a:ext cx="820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C0991DF-953C-4538-74DA-591BF43E37EB}"/>
                    </a:ext>
                  </a:extLst>
                </p14:cNvPr>
                <p14:cNvContentPartPr/>
                <p14:nvPr/>
              </p14:nvContentPartPr>
              <p14:xfrm>
                <a:off x="4674483" y="4966991"/>
                <a:ext cx="72360" cy="345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C0991DF-953C-4538-74DA-591BF43E37E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665843" y="4958351"/>
                  <a:ext cx="900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183C297-AAC5-F36F-8D2D-BA62AF861155}"/>
                    </a:ext>
                  </a:extLst>
                </p14:cNvPr>
                <p14:cNvContentPartPr/>
                <p14:nvPr/>
              </p14:nvContentPartPr>
              <p14:xfrm>
                <a:off x="4776723" y="4836671"/>
                <a:ext cx="63000" cy="81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183C297-AAC5-F36F-8D2D-BA62AF86115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768083" y="4827671"/>
                  <a:ext cx="806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A008C02-C8A4-5D6B-A201-E7D06E3C8496}"/>
                    </a:ext>
                  </a:extLst>
                </p14:cNvPr>
                <p14:cNvContentPartPr/>
                <p14:nvPr/>
              </p14:nvContentPartPr>
              <p14:xfrm>
                <a:off x="4818843" y="4833431"/>
                <a:ext cx="54360" cy="1591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A008C02-C8A4-5D6B-A201-E7D06E3C849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809843" y="4824791"/>
                  <a:ext cx="720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A34E748-0E2B-B10B-E6A1-F3969B96E787}"/>
                    </a:ext>
                  </a:extLst>
                </p14:cNvPr>
                <p14:cNvContentPartPr/>
                <p14:nvPr/>
              </p14:nvContentPartPr>
              <p14:xfrm>
                <a:off x="4869603" y="5019551"/>
                <a:ext cx="51840" cy="1285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A34E748-0E2B-B10B-E6A1-F3969B96E78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860603" y="5010911"/>
                  <a:ext cx="694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ADFD650-86BD-D1DF-1E00-DF571BF27B62}"/>
                    </a:ext>
                  </a:extLst>
                </p14:cNvPr>
                <p14:cNvContentPartPr/>
                <p14:nvPr/>
              </p14:nvContentPartPr>
              <p14:xfrm>
                <a:off x="4983003" y="4985351"/>
                <a:ext cx="99720" cy="1800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ADFD650-86BD-D1DF-1E00-DF571BF27B6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974003" y="4976711"/>
                  <a:ext cx="1173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E4DAA8C-5D55-6586-5468-4299B4005E8E}"/>
                    </a:ext>
                  </a:extLst>
                </p14:cNvPr>
                <p14:cNvContentPartPr/>
                <p14:nvPr/>
              </p14:nvContentPartPr>
              <p14:xfrm>
                <a:off x="5142123" y="4882751"/>
                <a:ext cx="12240" cy="1008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E4DAA8C-5D55-6586-5468-4299B4005E8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133483" y="4873751"/>
                  <a:ext cx="298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8302A69-3D09-0F16-C4E6-1D4116C4B411}"/>
                    </a:ext>
                  </a:extLst>
                </p14:cNvPr>
                <p14:cNvContentPartPr/>
                <p14:nvPr/>
              </p14:nvContentPartPr>
              <p14:xfrm>
                <a:off x="5159043" y="4758551"/>
                <a:ext cx="78840" cy="3452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8302A69-3D09-0F16-C4E6-1D4116C4B41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150043" y="4749551"/>
                  <a:ext cx="96480" cy="36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E31DAE9-599E-8514-871C-FDF7F7180618}"/>
              </a:ext>
            </a:extLst>
          </p:cNvPr>
          <p:cNvGrpSpPr/>
          <p:nvPr/>
        </p:nvGrpSpPr>
        <p:grpSpPr>
          <a:xfrm>
            <a:off x="6685803" y="3635711"/>
            <a:ext cx="588960" cy="322920"/>
            <a:chOff x="6685803" y="3635711"/>
            <a:chExt cx="588960" cy="32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9B4CD01-F5B3-548A-61E7-B352C5CFABE5}"/>
                    </a:ext>
                  </a:extLst>
                </p14:cNvPr>
                <p14:cNvContentPartPr/>
                <p14:nvPr/>
              </p14:nvContentPartPr>
              <p14:xfrm>
                <a:off x="6685803" y="3697991"/>
                <a:ext cx="62640" cy="1915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9B4CD01-F5B3-548A-61E7-B352C5CFABE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677163" y="3689351"/>
                  <a:ext cx="802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FF7417D-A339-CFE5-07EA-3CD7AF52E8EA}"/>
                    </a:ext>
                  </a:extLst>
                </p14:cNvPr>
                <p14:cNvContentPartPr/>
                <p14:nvPr/>
              </p14:nvContentPartPr>
              <p14:xfrm>
                <a:off x="6778323" y="3651551"/>
                <a:ext cx="68760" cy="608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FF7417D-A339-CFE5-07EA-3CD7AF52E8EA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769323" y="3642911"/>
                  <a:ext cx="864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D0BF857-B31B-1CB2-06D0-C08F983FC9B0}"/>
                    </a:ext>
                  </a:extLst>
                </p14:cNvPr>
                <p14:cNvContentPartPr/>
                <p14:nvPr/>
              </p14:nvContentPartPr>
              <p14:xfrm>
                <a:off x="6818283" y="3635711"/>
                <a:ext cx="55080" cy="1054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D0BF857-B31B-1CB2-06D0-C08F983FC9B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809643" y="3626711"/>
                  <a:ext cx="727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6FA82AC-314A-D906-EF4F-1CD98572919F}"/>
                    </a:ext>
                  </a:extLst>
                </p14:cNvPr>
                <p14:cNvContentPartPr/>
                <p14:nvPr/>
              </p14:nvContentPartPr>
              <p14:xfrm>
                <a:off x="6804243" y="3776111"/>
                <a:ext cx="77040" cy="38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6FA82AC-314A-D906-EF4F-1CD98572919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795243" y="3767471"/>
                  <a:ext cx="946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2748109-734A-2C6A-FD74-A3403A1F5331}"/>
                    </a:ext>
                  </a:extLst>
                </p14:cNvPr>
                <p14:cNvContentPartPr/>
                <p14:nvPr/>
              </p14:nvContentPartPr>
              <p14:xfrm>
                <a:off x="6867963" y="3824711"/>
                <a:ext cx="195480" cy="1339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2748109-734A-2C6A-FD74-A3403A1F533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859323" y="3815711"/>
                  <a:ext cx="2131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9F3722D-DD1B-6E25-BFE3-73D905A5A24A}"/>
                    </a:ext>
                  </a:extLst>
                </p14:cNvPr>
                <p14:cNvContentPartPr/>
                <p14:nvPr/>
              </p14:nvContentPartPr>
              <p14:xfrm>
                <a:off x="7146243" y="3750911"/>
                <a:ext cx="27360" cy="885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9F3722D-DD1B-6E25-BFE3-73D905A5A24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137603" y="3741911"/>
                  <a:ext cx="450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9B38E20-4CBF-C7A4-CF57-A44FCFEDE24E}"/>
                    </a:ext>
                  </a:extLst>
                </p14:cNvPr>
                <p14:cNvContentPartPr/>
                <p14:nvPr/>
              </p14:nvContentPartPr>
              <p14:xfrm>
                <a:off x="7176483" y="3637151"/>
                <a:ext cx="98280" cy="2786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9B38E20-4CBF-C7A4-CF57-A44FCFEDE24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167483" y="3628511"/>
                  <a:ext cx="115920" cy="29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8E83F1F6-04C6-6F20-B3DB-0CEC58AB2F69}"/>
              </a:ext>
            </a:extLst>
          </p:cNvPr>
          <p:cNvGrpSpPr/>
          <p:nvPr/>
        </p:nvGrpSpPr>
        <p:grpSpPr>
          <a:xfrm>
            <a:off x="8907363" y="4779791"/>
            <a:ext cx="729360" cy="409320"/>
            <a:chOff x="8907363" y="4779791"/>
            <a:chExt cx="729360" cy="40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05D458E-7342-0C59-F44D-B74878E6BB46}"/>
                    </a:ext>
                  </a:extLst>
                </p14:cNvPr>
                <p14:cNvContentPartPr/>
                <p14:nvPr/>
              </p14:nvContentPartPr>
              <p14:xfrm>
                <a:off x="8907363" y="4784111"/>
                <a:ext cx="37440" cy="2955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05D458E-7342-0C59-F44D-B74878E6BB4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898723" y="4775111"/>
                  <a:ext cx="5508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721C0DF-F4ED-92CC-F823-D5B7248FC4EE}"/>
                    </a:ext>
                  </a:extLst>
                </p14:cNvPr>
                <p14:cNvContentPartPr/>
                <p14:nvPr/>
              </p14:nvContentPartPr>
              <p14:xfrm>
                <a:off x="8981163" y="4795991"/>
                <a:ext cx="57240" cy="1785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721C0DF-F4ED-92CC-F823-D5B7248FC4E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972163" y="4787351"/>
                  <a:ext cx="748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476ADF6-E17E-29CB-A835-98A79C1F6929}"/>
                    </a:ext>
                  </a:extLst>
                </p14:cNvPr>
                <p14:cNvContentPartPr/>
                <p14:nvPr/>
              </p14:nvContentPartPr>
              <p14:xfrm>
                <a:off x="9056763" y="4817951"/>
                <a:ext cx="63000" cy="262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476ADF6-E17E-29CB-A835-98A79C1F692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048123" y="4808951"/>
                  <a:ext cx="806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F72A92F-0BE9-60E1-0E58-3C0E6C03F03B}"/>
                    </a:ext>
                  </a:extLst>
                </p14:cNvPr>
                <p14:cNvContentPartPr/>
                <p14:nvPr/>
              </p14:nvContentPartPr>
              <p14:xfrm>
                <a:off x="9104643" y="4811111"/>
                <a:ext cx="41760" cy="1026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F72A92F-0BE9-60E1-0E58-3C0E6C03F03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095643" y="4802471"/>
                  <a:ext cx="594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9BC9602-2235-4046-6A01-013AC87FC47F}"/>
                    </a:ext>
                  </a:extLst>
                </p14:cNvPr>
                <p14:cNvContentPartPr/>
                <p14:nvPr/>
              </p14:nvContentPartPr>
              <p14:xfrm>
                <a:off x="9013203" y="5028551"/>
                <a:ext cx="101160" cy="370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9BC9602-2235-4046-6A01-013AC87FC47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004203" y="5019551"/>
                  <a:ext cx="1188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1C9F1C1-0095-C23A-B8A6-246066083850}"/>
                    </a:ext>
                  </a:extLst>
                </p14:cNvPr>
                <p14:cNvContentPartPr/>
                <p14:nvPr/>
              </p14:nvContentPartPr>
              <p14:xfrm>
                <a:off x="9083763" y="5023871"/>
                <a:ext cx="193680" cy="1652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1C9F1C1-0095-C23A-B8A6-24606608385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075123" y="5014871"/>
                  <a:ext cx="2113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6E63AD5-D232-C4FE-D5BB-D0ED93F99B99}"/>
                    </a:ext>
                  </a:extLst>
                </p14:cNvPr>
                <p14:cNvContentPartPr/>
                <p14:nvPr/>
              </p14:nvContentPartPr>
              <p14:xfrm>
                <a:off x="9351963" y="4988231"/>
                <a:ext cx="51840" cy="144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6E63AD5-D232-C4FE-D5BB-D0ED93F99B99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343323" y="4979591"/>
                  <a:ext cx="694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691C04D-1133-DF3E-6AC1-AA158E60FF8E}"/>
                    </a:ext>
                  </a:extLst>
                </p14:cNvPr>
                <p14:cNvContentPartPr/>
                <p14:nvPr/>
              </p14:nvContentPartPr>
              <p14:xfrm>
                <a:off x="9506763" y="4779791"/>
                <a:ext cx="129960" cy="3441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691C04D-1133-DF3E-6AC1-AA158E60FF8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498123" y="4771151"/>
                  <a:ext cx="147600" cy="36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4BF0BC55-4F9B-0BE0-1A56-F26AFA8393A0}"/>
              </a:ext>
            </a:extLst>
          </p:cNvPr>
          <p:cNvGrpSpPr/>
          <p:nvPr/>
        </p:nvGrpSpPr>
        <p:grpSpPr>
          <a:xfrm>
            <a:off x="10499643" y="1595231"/>
            <a:ext cx="1193760" cy="728640"/>
            <a:chOff x="10499643" y="1595231"/>
            <a:chExt cx="1193760" cy="72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772D545-86AA-7B37-DDC2-82019E080D01}"/>
                    </a:ext>
                  </a:extLst>
                </p14:cNvPr>
                <p14:cNvContentPartPr/>
                <p14:nvPr/>
              </p14:nvContentPartPr>
              <p14:xfrm>
                <a:off x="10499643" y="1941911"/>
                <a:ext cx="132840" cy="3819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772D545-86AA-7B37-DDC2-82019E080D0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490643" y="1932911"/>
                  <a:ext cx="15048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E19101B-6120-A9A4-F8B5-0D0FE715B1C8}"/>
                    </a:ext>
                  </a:extLst>
                </p14:cNvPr>
                <p14:cNvContentPartPr/>
                <p14:nvPr/>
              </p14:nvContentPartPr>
              <p14:xfrm>
                <a:off x="10696563" y="1991591"/>
                <a:ext cx="95040" cy="1267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E19101B-6120-A9A4-F8B5-0D0FE715B1C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687923" y="1982591"/>
                  <a:ext cx="1126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BAF7B83-24A8-3643-8D10-8D23A272402E}"/>
                    </a:ext>
                  </a:extLst>
                </p14:cNvPr>
                <p14:cNvContentPartPr/>
                <p14:nvPr/>
              </p14:nvContentPartPr>
              <p14:xfrm>
                <a:off x="10884123" y="1948751"/>
                <a:ext cx="55440" cy="1321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BAF7B83-24A8-3643-8D10-8D23A272402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875483" y="1940111"/>
                  <a:ext cx="730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2AB3BB0-6F0A-4293-0A56-0C34B308BF3C}"/>
                    </a:ext>
                  </a:extLst>
                </p14:cNvPr>
                <p14:cNvContentPartPr/>
                <p14:nvPr/>
              </p14:nvContentPartPr>
              <p14:xfrm>
                <a:off x="10967283" y="1948751"/>
                <a:ext cx="49320" cy="932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2AB3BB0-6F0A-4293-0A56-0C34B308BF3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958643" y="1939751"/>
                  <a:ext cx="669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36032B2-F01E-6653-34FC-599678C187B1}"/>
                    </a:ext>
                  </a:extLst>
                </p14:cNvPr>
                <p14:cNvContentPartPr/>
                <p14:nvPr/>
              </p14:nvContentPartPr>
              <p14:xfrm>
                <a:off x="11054763" y="1906271"/>
                <a:ext cx="54720" cy="1440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36032B2-F01E-6653-34FC-599678C187B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045763" y="1897631"/>
                  <a:ext cx="723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0FA5BA7-3320-EB52-74B8-3262B466586A}"/>
                    </a:ext>
                  </a:extLst>
                </p14:cNvPr>
                <p14:cNvContentPartPr/>
                <p14:nvPr/>
              </p14:nvContentPartPr>
              <p14:xfrm>
                <a:off x="11122083" y="1873511"/>
                <a:ext cx="61200" cy="1454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0FA5BA7-3320-EB52-74B8-3262B466586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113083" y="1864871"/>
                  <a:ext cx="788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47D453D-8F18-C953-49C1-C6BAA3CA2490}"/>
                    </a:ext>
                  </a:extLst>
                </p14:cNvPr>
                <p14:cNvContentPartPr/>
                <p14:nvPr/>
              </p14:nvContentPartPr>
              <p14:xfrm>
                <a:off x="11232243" y="1717271"/>
                <a:ext cx="189000" cy="2487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47D453D-8F18-C953-49C1-C6BAA3CA249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223603" y="1708631"/>
                  <a:ext cx="2066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762E6FE-FC7C-F7E2-DAC5-B9E71AA29575}"/>
                    </a:ext>
                  </a:extLst>
                </p14:cNvPr>
                <p14:cNvContentPartPr/>
                <p14:nvPr/>
              </p14:nvContentPartPr>
              <p14:xfrm>
                <a:off x="11446443" y="1759391"/>
                <a:ext cx="56880" cy="1411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762E6FE-FC7C-F7E2-DAC5-B9E71AA2957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1437443" y="1750391"/>
                  <a:ext cx="745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4D0C748-6AE1-EABB-E571-084C407CCC22}"/>
                    </a:ext>
                  </a:extLst>
                </p14:cNvPr>
                <p14:cNvContentPartPr/>
                <p14:nvPr/>
              </p14:nvContentPartPr>
              <p14:xfrm>
                <a:off x="11518443" y="1595231"/>
                <a:ext cx="174960" cy="4510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4D0C748-6AE1-EABB-E571-084C407CCC2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509803" y="1586231"/>
                  <a:ext cx="192600" cy="468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6690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FFCDEA-4167-F222-8179-0A84C19C5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635" y="1322279"/>
            <a:ext cx="8897889" cy="540389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61E3977-7B06-DE46-1B67-B76219879AD4}"/>
              </a:ext>
            </a:extLst>
          </p:cNvPr>
          <p:cNvSpPr txBox="1"/>
          <p:nvPr/>
        </p:nvSpPr>
        <p:spPr>
          <a:xfrm>
            <a:off x="0" y="-6605"/>
            <a:ext cx="3425268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Sadler Ex 12A Q2b</a:t>
            </a:r>
            <a:endParaRPr lang="en-AU" sz="3200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82BBAF-D36D-E0A1-802D-5E0854DD6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636" y="1367157"/>
            <a:ext cx="8897888" cy="54038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50C71E2-674B-FCE0-79E0-47C14175F7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915" y="758132"/>
                <a:ext cx="11465238" cy="9387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AU" sz="2400" b="0" dirty="0"/>
                  <a:t>Sketch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2400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AU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AU" sz="24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AU" sz="2400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dirty="0"/>
                  <a:t>and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AU" sz="2400" dirty="0"/>
                  <a:t> for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AU" sz="2400" dirty="0"/>
                  <a:t> . Label asymptotes, turning points and end points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50C71E2-674B-FCE0-79E0-47C14175F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15" y="758132"/>
                <a:ext cx="11465238" cy="938732"/>
              </a:xfrm>
              <a:prstGeom prst="rect">
                <a:avLst/>
              </a:prstGeom>
              <a:blipFill>
                <a:blip r:embed="rId4"/>
                <a:stretch>
                  <a:fillRect l="-851" t="-1299" r="-851" b="-1363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4D1B7924-AE58-CEBA-E3C3-775B8C8A055E}"/>
              </a:ext>
            </a:extLst>
          </p:cNvPr>
          <p:cNvGrpSpPr/>
          <p:nvPr/>
        </p:nvGrpSpPr>
        <p:grpSpPr>
          <a:xfrm>
            <a:off x="2927403" y="1839671"/>
            <a:ext cx="6194520" cy="4816080"/>
            <a:chOff x="2927403" y="1839671"/>
            <a:chExt cx="6194520" cy="481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C3A4844-66E1-94F0-0EF0-1642A008E582}"/>
                    </a:ext>
                  </a:extLst>
                </p14:cNvPr>
                <p14:cNvContentPartPr/>
                <p14:nvPr/>
              </p14:nvContentPartPr>
              <p14:xfrm>
                <a:off x="2940003" y="1839671"/>
                <a:ext cx="12960" cy="285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C3A4844-66E1-94F0-0EF0-1642A008E58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31363" y="1831031"/>
                  <a:ext cx="306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453940A-C9A5-C6CF-4B79-7A860010BE0B}"/>
                    </a:ext>
                  </a:extLst>
                </p14:cNvPr>
                <p14:cNvContentPartPr/>
                <p14:nvPr/>
              </p14:nvContentPartPr>
              <p14:xfrm>
                <a:off x="2957643" y="2314151"/>
                <a:ext cx="23400" cy="322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453940A-C9A5-C6CF-4B79-7A860010BE0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949003" y="2305151"/>
                  <a:ext cx="4104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435DD06-A1C8-25B7-30D2-38EA5A2147F7}"/>
                    </a:ext>
                  </a:extLst>
                </p14:cNvPr>
                <p14:cNvContentPartPr/>
                <p14:nvPr/>
              </p14:nvContentPartPr>
              <p14:xfrm>
                <a:off x="2939643" y="2820311"/>
                <a:ext cx="10080" cy="305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435DD06-A1C8-25B7-30D2-38EA5A2147F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930643" y="2811311"/>
                  <a:ext cx="277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C138783-B85A-9348-412B-5B4EBF21513E}"/>
                    </a:ext>
                  </a:extLst>
                </p14:cNvPr>
                <p14:cNvContentPartPr/>
                <p14:nvPr/>
              </p14:nvContentPartPr>
              <p14:xfrm>
                <a:off x="2934963" y="3393791"/>
                <a:ext cx="3600" cy="2944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C138783-B85A-9348-412B-5B4EBF21513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26323" y="3385151"/>
                  <a:ext cx="2124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4C6712E-267E-1A40-EB55-6D917DDD2288}"/>
                    </a:ext>
                  </a:extLst>
                </p14:cNvPr>
                <p14:cNvContentPartPr/>
                <p14:nvPr/>
              </p14:nvContentPartPr>
              <p14:xfrm>
                <a:off x="2971683" y="4132871"/>
                <a:ext cx="18000" cy="3855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4C6712E-267E-1A40-EB55-6D917DDD228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962683" y="4124231"/>
                  <a:ext cx="3564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C149E4D-8116-6B5B-9773-692406FA7D61}"/>
                    </a:ext>
                  </a:extLst>
                </p14:cNvPr>
                <p14:cNvContentPartPr/>
                <p14:nvPr/>
              </p14:nvContentPartPr>
              <p14:xfrm>
                <a:off x="2944683" y="4853591"/>
                <a:ext cx="18720" cy="320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C149E4D-8116-6B5B-9773-692406FA7D6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936043" y="4844951"/>
                  <a:ext cx="3636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331FD1F-D734-C823-E110-C5C87682DE51}"/>
                    </a:ext>
                  </a:extLst>
                </p14:cNvPr>
                <p14:cNvContentPartPr/>
                <p14:nvPr/>
              </p14:nvContentPartPr>
              <p14:xfrm>
                <a:off x="2927403" y="5456231"/>
                <a:ext cx="21600" cy="336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331FD1F-D734-C823-E110-C5C87682DE5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918403" y="5447231"/>
                  <a:ext cx="3924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8AF71E6-79EB-5B15-4173-F22A9E55F8F3}"/>
                    </a:ext>
                  </a:extLst>
                </p14:cNvPr>
                <p14:cNvContentPartPr/>
                <p14:nvPr/>
              </p14:nvContentPartPr>
              <p14:xfrm>
                <a:off x="2933523" y="5958791"/>
                <a:ext cx="16200" cy="3294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8AF71E6-79EB-5B15-4173-F22A9E55F8F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924883" y="5950151"/>
                  <a:ext cx="3384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B78453E-AD92-5ECE-1E48-9FF3C4AE1FF5}"/>
                    </a:ext>
                  </a:extLst>
                </p14:cNvPr>
                <p14:cNvContentPartPr/>
                <p14:nvPr/>
              </p14:nvContentPartPr>
              <p14:xfrm>
                <a:off x="2971323" y="6490511"/>
                <a:ext cx="16920" cy="165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B78453E-AD92-5ECE-1E48-9FF3C4AE1FF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962323" y="6481871"/>
                  <a:ext cx="345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7C17FF3-11AD-0526-3172-3758C0ADB8EF}"/>
                    </a:ext>
                  </a:extLst>
                </p14:cNvPr>
                <p14:cNvContentPartPr/>
                <p14:nvPr/>
              </p14:nvContentPartPr>
              <p14:xfrm>
                <a:off x="4999563" y="1865231"/>
                <a:ext cx="39960" cy="2602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7C17FF3-11AD-0526-3172-3758C0ADB8E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990563" y="1856231"/>
                  <a:ext cx="576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FBC2604-264D-5385-6622-3C06BD67A55A}"/>
                    </a:ext>
                  </a:extLst>
                </p14:cNvPr>
                <p14:cNvContentPartPr/>
                <p14:nvPr/>
              </p14:nvContentPartPr>
              <p14:xfrm>
                <a:off x="4978323" y="2312711"/>
                <a:ext cx="21600" cy="321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FBC2604-264D-5385-6622-3C06BD67A55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969323" y="2304071"/>
                  <a:ext cx="3924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CDADE47-CA86-8E39-4A79-23CB7536C24B}"/>
                    </a:ext>
                  </a:extLst>
                </p14:cNvPr>
                <p14:cNvContentPartPr/>
                <p14:nvPr/>
              </p14:nvContentPartPr>
              <p14:xfrm>
                <a:off x="4955643" y="2935511"/>
                <a:ext cx="24120" cy="286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CDADE47-CA86-8E39-4A79-23CB7536C24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947003" y="2926511"/>
                  <a:ext cx="4176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D57D471-AC41-56AB-582D-F1DCBA0BC09E}"/>
                    </a:ext>
                  </a:extLst>
                </p14:cNvPr>
                <p14:cNvContentPartPr/>
                <p14:nvPr/>
              </p14:nvContentPartPr>
              <p14:xfrm>
                <a:off x="4979763" y="3540311"/>
                <a:ext cx="7920" cy="2862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D57D471-AC41-56AB-582D-F1DCBA0BC09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970763" y="3531671"/>
                  <a:ext cx="2556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A6184C5-6C93-63B3-D3E1-B64063EEEDB2}"/>
                    </a:ext>
                  </a:extLst>
                </p14:cNvPr>
                <p14:cNvContentPartPr/>
                <p14:nvPr/>
              </p14:nvContentPartPr>
              <p14:xfrm>
                <a:off x="4984803" y="4161311"/>
                <a:ext cx="12960" cy="3301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A6184C5-6C93-63B3-D3E1-B64063EEEDB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976163" y="4152311"/>
                  <a:ext cx="3060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2AD0BCD-7D36-C513-BB2E-5B0E3963DDB8}"/>
                    </a:ext>
                  </a:extLst>
                </p14:cNvPr>
                <p14:cNvContentPartPr/>
                <p14:nvPr/>
              </p14:nvContentPartPr>
              <p14:xfrm>
                <a:off x="4993803" y="4842431"/>
                <a:ext cx="26640" cy="3877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2AD0BCD-7D36-C513-BB2E-5B0E3963DDB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985163" y="4833791"/>
                  <a:ext cx="4428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C450440-5436-506C-8B20-E12045DAE34D}"/>
                    </a:ext>
                  </a:extLst>
                </p14:cNvPr>
                <p14:cNvContentPartPr/>
                <p14:nvPr/>
              </p14:nvContentPartPr>
              <p14:xfrm>
                <a:off x="4984083" y="5592671"/>
                <a:ext cx="10440" cy="3070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C450440-5436-506C-8B20-E12045DAE34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975083" y="5584031"/>
                  <a:ext cx="280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4771CB7-BD89-6176-222D-ED38F7F99A5B}"/>
                    </a:ext>
                  </a:extLst>
                </p14:cNvPr>
                <p14:cNvContentPartPr/>
                <p14:nvPr/>
              </p14:nvContentPartPr>
              <p14:xfrm>
                <a:off x="4984803" y="6154991"/>
                <a:ext cx="18000" cy="398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4771CB7-BD89-6176-222D-ED38F7F99A5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976163" y="6146351"/>
                  <a:ext cx="3564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7393ADF-A3CD-BA31-6EC3-E2D36E02C9B4}"/>
                    </a:ext>
                  </a:extLst>
                </p14:cNvPr>
                <p14:cNvContentPartPr/>
                <p14:nvPr/>
              </p14:nvContentPartPr>
              <p14:xfrm>
                <a:off x="7036443" y="1866671"/>
                <a:ext cx="19080" cy="3736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7393ADF-A3CD-BA31-6EC3-E2D36E02C9B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027803" y="1858031"/>
                  <a:ext cx="3672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1A81357-B5A2-44A4-279A-E90243EAE6EF}"/>
                    </a:ext>
                  </a:extLst>
                </p14:cNvPr>
                <p14:cNvContentPartPr/>
                <p14:nvPr/>
              </p14:nvContentPartPr>
              <p14:xfrm>
                <a:off x="7035723" y="2481911"/>
                <a:ext cx="19800" cy="307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1A81357-B5A2-44A4-279A-E90243EAE6E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027083" y="2472911"/>
                  <a:ext cx="3744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0906F8B-34C5-109C-29A2-9B26C42FD114}"/>
                    </a:ext>
                  </a:extLst>
                </p14:cNvPr>
                <p14:cNvContentPartPr/>
                <p14:nvPr/>
              </p14:nvContentPartPr>
              <p14:xfrm>
                <a:off x="7018443" y="3206591"/>
                <a:ext cx="24120" cy="3715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0906F8B-34C5-109C-29A2-9B26C42FD11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009443" y="3197951"/>
                  <a:ext cx="4176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DFB9A5C-20A3-A70F-B9DE-10C4D4F7BC32}"/>
                    </a:ext>
                  </a:extLst>
                </p14:cNvPr>
                <p14:cNvContentPartPr/>
                <p14:nvPr/>
              </p14:nvContentPartPr>
              <p14:xfrm>
                <a:off x="7004403" y="4093271"/>
                <a:ext cx="18720" cy="4363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DFB9A5C-20A3-A70F-B9DE-10C4D4F7BC3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995403" y="4084271"/>
                  <a:ext cx="3636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E3D3896-3878-DCB0-6127-AA7DFD0A1985}"/>
                    </a:ext>
                  </a:extLst>
                </p14:cNvPr>
                <p14:cNvContentPartPr/>
                <p14:nvPr/>
              </p14:nvContentPartPr>
              <p14:xfrm>
                <a:off x="7013403" y="4934591"/>
                <a:ext cx="32040" cy="4392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E3D3896-3878-DCB0-6127-AA7DFD0A198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004403" y="4925591"/>
                  <a:ext cx="4968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A1ADDB7-0855-8ABD-2677-46A6652EF8CA}"/>
                    </a:ext>
                  </a:extLst>
                </p14:cNvPr>
                <p14:cNvContentPartPr/>
                <p14:nvPr/>
              </p14:nvContentPartPr>
              <p14:xfrm>
                <a:off x="7035363" y="5758631"/>
                <a:ext cx="13320" cy="3470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A1ADDB7-0855-8ABD-2677-46A6652EF8C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026363" y="5749991"/>
                  <a:ext cx="3096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9BE8E77-9905-C2DC-895C-C957EF137439}"/>
                    </a:ext>
                  </a:extLst>
                </p14:cNvPr>
                <p14:cNvContentPartPr/>
                <p14:nvPr/>
              </p14:nvContentPartPr>
              <p14:xfrm>
                <a:off x="7058403" y="6350111"/>
                <a:ext cx="13320" cy="2646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9BE8E77-9905-C2DC-895C-C957EF13743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049763" y="6341111"/>
                  <a:ext cx="309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FE3076B-CEAE-5976-8A6E-5A9AC23F9AAC}"/>
                    </a:ext>
                  </a:extLst>
                </p14:cNvPr>
                <p14:cNvContentPartPr/>
                <p14:nvPr/>
              </p14:nvContentPartPr>
              <p14:xfrm>
                <a:off x="9074763" y="1876751"/>
                <a:ext cx="30240" cy="3240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FE3076B-CEAE-5976-8A6E-5A9AC23F9AA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065763" y="1868111"/>
                  <a:ext cx="4788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220CAD1-8966-3ECC-9ACC-78771DC1EFBB}"/>
                    </a:ext>
                  </a:extLst>
                </p14:cNvPr>
                <p14:cNvContentPartPr/>
                <p14:nvPr/>
              </p14:nvContentPartPr>
              <p14:xfrm>
                <a:off x="9089883" y="2425031"/>
                <a:ext cx="3960" cy="280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220CAD1-8966-3ECC-9ACC-78771DC1EFB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080883" y="2416391"/>
                  <a:ext cx="216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8ACDD03-7F83-EE5C-120C-A55549D592E5}"/>
                    </a:ext>
                  </a:extLst>
                </p14:cNvPr>
                <p14:cNvContentPartPr/>
                <p14:nvPr/>
              </p14:nvContentPartPr>
              <p14:xfrm>
                <a:off x="9077283" y="2992391"/>
                <a:ext cx="6840" cy="2858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8ACDD03-7F83-EE5C-120C-A55549D592E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068643" y="2983391"/>
                  <a:ext cx="244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9B57085-B7AD-9A8C-CF55-96A5F5FAD817}"/>
                    </a:ext>
                  </a:extLst>
                </p14:cNvPr>
                <p14:cNvContentPartPr/>
                <p14:nvPr/>
              </p14:nvContentPartPr>
              <p14:xfrm>
                <a:off x="9067203" y="3556511"/>
                <a:ext cx="11880" cy="2998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9B57085-B7AD-9A8C-CF55-96A5F5FAD81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058563" y="3547511"/>
                  <a:ext cx="2952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101EC20-B7E3-2C9E-7AC5-9A9CF10E52ED}"/>
                    </a:ext>
                  </a:extLst>
                </p14:cNvPr>
                <p14:cNvContentPartPr/>
                <p14:nvPr/>
              </p14:nvContentPartPr>
              <p14:xfrm>
                <a:off x="9075843" y="4091471"/>
                <a:ext cx="5040" cy="2235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101EC20-B7E3-2C9E-7AC5-9A9CF10E52E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066843" y="4082831"/>
                  <a:ext cx="226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59AF25C-055E-1F3C-D368-F100778EB257}"/>
                    </a:ext>
                  </a:extLst>
                </p14:cNvPr>
                <p14:cNvContentPartPr/>
                <p14:nvPr/>
              </p14:nvContentPartPr>
              <p14:xfrm>
                <a:off x="9110763" y="4795271"/>
                <a:ext cx="8280" cy="3895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59AF25C-055E-1F3C-D368-F100778EB25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101763" y="4786271"/>
                  <a:ext cx="2592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49B4CEA-F5FB-D49D-E128-FE9ADABCFF2A}"/>
                    </a:ext>
                  </a:extLst>
                </p14:cNvPr>
                <p14:cNvContentPartPr/>
                <p14:nvPr/>
              </p14:nvContentPartPr>
              <p14:xfrm>
                <a:off x="9104643" y="5562431"/>
                <a:ext cx="10080" cy="395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49B4CEA-F5FB-D49D-E128-FE9ADABCFF2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095643" y="5553791"/>
                  <a:ext cx="2772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BFF896B-B2C9-226F-D8B9-993ACBF2C1D7}"/>
                    </a:ext>
                  </a:extLst>
                </p14:cNvPr>
                <p14:cNvContentPartPr/>
                <p14:nvPr/>
              </p14:nvContentPartPr>
              <p14:xfrm>
                <a:off x="9111123" y="6204671"/>
                <a:ext cx="10800" cy="4086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BFF896B-B2C9-226F-D8B9-993ACBF2C1D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102483" y="6196031"/>
                  <a:ext cx="28440" cy="42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C0E56C25-35B8-3E3C-C0BA-F323BB8734C2}"/>
                  </a:ext>
                </a:extLst>
              </p14:cNvPr>
              <p14:cNvContentPartPr/>
              <p14:nvPr/>
            </p14:nvContentPartPr>
            <p14:xfrm>
              <a:off x="3032883" y="6354071"/>
              <a:ext cx="190440" cy="1281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C0E56C25-35B8-3E3C-C0BA-F323BB8734C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023883" y="6345431"/>
                <a:ext cx="20808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CA8F72D4-83E1-7090-9379-578E86A17350}"/>
                  </a:ext>
                </a:extLst>
              </p14:cNvPr>
              <p14:cNvContentPartPr/>
              <p14:nvPr/>
            </p14:nvContentPartPr>
            <p14:xfrm>
              <a:off x="4780323" y="6356951"/>
              <a:ext cx="121320" cy="1497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CA8F72D4-83E1-7090-9379-578E86A1735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771323" y="6348311"/>
                <a:ext cx="13896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2E5AB2E8-F12C-51D8-9A1A-0B5E25F06697}"/>
                  </a:ext>
                </a:extLst>
              </p14:cNvPr>
              <p14:cNvContentPartPr/>
              <p14:nvPr/>
            </p14:nvContentPartPr>
            <p14:xfrm>
              <a:off x="7152723" y="6315911"/>
              <a:ext cx="142200" cy="1630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2E5AB2E8-F12C-51D8-9A1A-0B5E25F06697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144083" y="6306911"/>
                <a:ext cx="15984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C680E3D6-8976-91C4-2363-2023EDE646CD}"/>
                  </a:ext>
                </a:extLst>
              </p14:cNvPr>
              <p14:cNvContentPartPr/>
              <p14:nvPr/>
            </p14:nvContentPartPr>
            <p14:xfrm>
              <a:off x="8894763" y="6271271"/>
              <a:ext cx="141120" cy="1965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C680E3D6-8976-91C4-2363-2023EDE646CD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886123" y="6262631"/>
                <a:ext cx="15876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FB36970F-F8C8-A476-CA1A-7AEF35A4EF63}"/>
                  </a:ext>
                </a:extLst>
              </p14:cNvPr>
              <p14:cNvContentPartPr/>
              <p14:nvPr/>
            </p14:nvContentPartPr>
            <p14:xfrm>
              <a:off x="1161243" y="3615911"/>
              <a:ext cx="76680" cy="2826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FB36970F-F8C8-A476-CA1A-7AEF35A4EF6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152243" y="3607271"/>
                <a:ext cx="9432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58528BBD-A368-56FC-2A3C-B373226E53F3}"/>
                  </a:ext>
                </a:extLst>
              </p14:cNvPr>
              <p14:cNvContentPartPr/>
              <p14:nvPr/>
            </p14:nvContentPartPr>
            <p14:xfrm>
              <a:off x="1272123" y="3729311"/>
              <a:ext cx="69480" cy="187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58528BBD-A368-56FC-2A3C-B373226E53F3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263483" y="3720671"/>
                <a:ext cx="8712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21121AFF-E335-33E4-C6AD-B7F2EC01A4A3}"/>
                  </a:ext>
                </a:extLst>
              </p14:cNvPr>
              <p14:cNvContentPartPr/>
              <p14:nvPr/>
            </p14:nvContentPartPr>
            <p14:xfrm>
              <a:off x="1392003" y="3627431"/>
              <a:ext cx="78840" cy="16920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21121AFF-E335-33E4-C6AD-B7F2EC01A4A3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383363" y="3618431"/>
                <a:ext cx="9648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1A982A6F-2393-7DEE-7CD6-FE6ADCE5E106}"/>
                  </a:ext>
                </a:extLst>
              </p14:cNvPr>
              <p14:cNvContentPartPr/>
              <p14:nvPr/>
            </p14:nvContentPartPr>
            <p14:xfrm>
              <a:off x="1494243" y="3683951"/>
              <a:ext cx="61200" cy="360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1A982A6F-2393-7DEE-7CD6-FE6ADCE5E106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485603" y="3674951"/>
                <a:ext cx="7884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8A1DB859-F98E-630B-D6AD-1F69F81000CC}"/>
                  </a:ext>
                </a:extLst>
              </p14:cNvPr>
              <p14:cNvContentPartPr/>
              <p14:nvPr/>
            </p14:nvContentPartPr>
            <p14:xfrm>
              <a:off x="1513683" y="3685751"/>
              <a:ext cx="67680" cy="1098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8A1DB859-F98E-630B-D6AD-1F69F81000C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505043" y="3677111"/>
                <a:ext cx="853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3D4B0779-C779-C8CC-77D9-73AE52E58EA0}"/>
                  </a:ext>
                </a:extLst>
              </p14:cNvPr>
              <p14:cNvContentPartPr/>
              <p14:nvPr/>
            </p14:nvContentPartPr>
            <p14:xfrm>
              <a:off x="1625283" y="3789071"/>
              <a:ext cx="31320" cy="2134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3D4B0779-C779-C8CC-77D9-73AE52E58EA0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616643" y="3780431"/>
                <a:ext cx="4896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249E5005-DAA9-E0BE-3F7A-03C7E06F0FFC}"/>
                  </a:ext>
                </a:extLst>
              </p14:cNvPr>
              <p14:cNvContentPartPr/>
              <p14:nvPr/>
            </p14:nvContentPartPr>
            <p14:xfrm>
              <a:off x="1702683" y="3634271"/>
              <a:ext cx="20160" cy="1303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249E5005-DAA9-E0BE-3F7A-03C7E06F0FFC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694043" y="3625631"/>
                <a:ext cx="3780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31F0A5A8-506B-48E4-1B4C-737A2298068A}"/>
                  </a:ext>
                </a:extLst>
              </p14:cNvPr>
              <p14:cNvContentPartPr/>
              <p14:nvPr/>
            </p14:nvContentPartPr>
            <p14:xfrm>
              <a:off x="1704123" y="3549311"/>
              <a:ext cx="59040" cy="34704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31F0A5A8-506B-48E4-1B4C-737A2298068A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695123" y="3540311"/>
                <a:ext cx="76680" cy="36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FC1A82BD-B1F6-344A-620A-5290712856D9}"/>
              </a:ext>
            </a:extLst>
          </p:cNvPr>
          <p:cNvGrpSpPr/>
          <p:nvPr/>
        </p:nvGrpSpPr>
        <p:grpSpPr>
          <a:xfrm>
            <a:off x="1883763" y="1919591"/>
            <a:ext cx="929160" cy="1824120"/>
            <a:chOff x="1883763" y="1919591"/>
            <a:chExt cx="929160" cy="182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FF68808-955F-3400-6FB3-CD7F7DFD3D67}"/>
                    </a:ext>
                  </a:extLst>
                </p14:cNvPr>
                <p14:cNvContentPartPr/>
                <p14:nvPr/>
              </p14:nvContentPartPr>
              <p14:xfrm>
                <a:off x="2704203" y="1929311"/>
                <a:ext cx="92520" cy="1090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FF68808-955F-3400-6FB3-CD7F7DFD3D6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695563" y="1920311"/>
                  <a:ext cx="1101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C8EC519-CD83-A4DF-B21C-A09839FA2667}"/>
                    </a:ext>
                  </a:extLst>
                </p14:cNvPr>
                <p14:cNvContentPartPr/>
                <p14:nvPr/>
              </p14:nvContentPartPr>
              <p14:xfrm>
                <a:off x="2772243" y="1923551"/>
                <a:ext cx="40680" cy="1591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C8EC519-CD83-A4DF-B21C-A09839FA266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763603" y="1914911"/>
                  <a:ext cx="583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F2E16E7-CCF5-D374-0DFE-9A51C45B09FA}"/>
                    </a:ext>
                  </a:extLst>
                </p14:cNvPr>
                <p14:cNvContentPartPr/>
                <p14:nvPr/>
              </p14:nvContentPartPr>
              <p14:xfrm>
                <a:off x="1905723" y="3668471"/>
                <a:ext cx="36000" cy="518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F2E16E7-CCF5-D374-0DFE-9A51C45B09F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896723" y="3659831"/>
                  <a:ext cx="536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27514AA-0EAA-9A93-20C1-50248AE7296D}"/>
                    </a:ext>
                  </a:extLst>
                </p14:cNvPr>
                <p14:cNvContentPartPr/>
                <p14:nvPr/>
              </p14:nvContentPartPr>
              <p14:xfrm>
                <a:off x="1883763" y="3662711"/>
                <a:ext cx="53640" cy="810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27514AA-0EAA-9A93-20C1-50248AE7296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875123" y="3654071"/>
                  <a:ext cx="712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723D9AE-B9F3-32F0-33AB-279D21090315}"/>
                    </a:ext>
                  </a:extLst>
                </p14:cNvPr>
                <p14:cNvContentPartPr/>
                <p14:nvPr/>
              </p14:nvContentPartPr>
              <p14:xfrm>
                <a:off x="1950363" y="1919591"/>
                <a:ext cx="780120" cy="17856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723D9AE-B9F3-32F0-33AB-279D2109031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941363" y="1910591"/>
                  <a:ext cx="797760" cy="180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E81FCCFA-5F10-1904-8309-EB26137F5D62}"/>
                  </a:ext>
                </a:extLst>
              </p14:cNvPr>
              <p14:cNvContentPartPr/>
              <p14:nvPr/>
            </p14:nvContentPartPr>
            <p14:xfrm>
              <a:off x="3941523" y="4622471"/>
              <a:ext cx="11880" cy="4068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E81FCCFA-5F10-1904-8309-EB26137F5D62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932883" y="4613831"/>
                <a:ext cx="295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7B8716CC-2869-0D9D-34ED-A5FC00CB7A45}"/>
                  </a:ext>
                </a:extLst>
              </p14:cNvPr>
              <p14:cNvContentPartPr/>
              <p14:nvPr/>
            </p14:nvContentPartPr>
            <p14:xfrm>
              <a:off x="3090123" y="4651631"/>
              <a:ext cx="1768320" cy="18950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7B8716CC-2869-0D9D-34ED-A5FC00CB7A45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081483" y="4642631"/>
                <a:ext cx="1785960" cy="191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F8A526F6-1CF2-8A48-5E51-94D265A868D5}"/>
              </a:ext>
            </a:extLst>
          </p:cNvPr>
          <p:cNvGrpSpPr/>
          <p:nvPr/>
        </p:nvGrpSpPr>
        <p:grpSpPr>
          <a:xfrm>
            <a:off x="5110443" y="1853711"/>
            <a:ext cx="1857240" cy="1859400"/>
            <a:chOff x="5110443" y="1853711"/>
            <a:chExt cx="1857240" cy="185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B476040-2BF3-8A5F-062D-253F5D6A926E}"/>
                    </a:ext>
                  </a:extLst>
                </p14:cNvPr>
                <p14:cNvContentPartPr/>
                <p14:nvPr/>
              </p14:nvContentPartPr>
              <p14:xfrm>
                <a:off x="5110443" y="1872071"/>
                <a:ext cx="28080" cy="986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B476040-2BF3-8A5F-062D-253F5D6A926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101803" y="1863431"/>
                  <a:ext cx="457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7056F01-4E19-062C-FA0F-30A99AD5A46C}"/>
                    </a:ext>
                  </a:extLst>
                </p14:cNvPr>
                <p14:cNvContentPartPr/>
                <p14:nvPr/>
              </p14:nvContentPartPr>
              <p14:xfrm>
                <a:off x="5133483" y="1879271"/>
                <a:ext cx="97920" cy="885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7056F01-4E19-062C-FA0F-30A99AD5A46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124843" y="1870271"/>
                  <a:ext cx="1155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C0F83FD-20E1-BEF5-8B38-6BD1098EED46}"/>
                    </a:ext>
                  </a:extLst>
                </p14:cNvPr>
                <p14:cNvContentPartPr/>
                <p14:nvPr/>
              </p14:nvContentPartPr>
              <p14:xfrm>
                <a:off x="6834843" y="1882151"/>
                <a:ext cx="56160" cy="838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C0F83FD-20E1-BEF5-8B38-6BD1098EED4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825843" y="1873511"/>
                  <a:ext cx="738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362373E-FD9C-7D0C-1F7B-F7167CC427D4}"/>
                    </a:ext>
                  </a:extLst>
                </p14:cNvPr>
                <p14:cNvContentPartPr/>
                <p14:nvPr/>
              </p14:nvContentPartPr>
              <p14:xfrm>
                <a:off x="6895323" y="1876751"/>
                <a:ext cx="72360" cy="1504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362373E-FD9C-7D0C-1F7B-F7167CC427D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886683" y="1868111"/>
                  <a:ext cx="900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29AE616-E85E-0D1C-C535-64C5A647189D}"/>
                    </a:ext>
                  </a:extLst>
                </p14:cNvPr>
                <p14:cNvContentPartPr/>
                <p14:nvPr/>
              </p14:nvContentPartPr>
              <p14:xfrm>
                <a:off x="5129883" y="1853711"/>
                <a:ext cx="1747800" cy="18594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29AE616-E85E-0D1C-C535-64C5A647189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120883" y="1845071"/>
                  <a:ext cx="1765440" cy="187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C5CDABFA-FD5D-AEF0-8767-35C411245A99}"/>
                  </a:ext>
                </a:extLst>
              </p14:cNvPr>
              <p14:cNvContentPartPr/>
              <p14:nvPr/>
            </p14:nvContentPartPr>
            <p14:xfrm>
              <a:off x="7215003" y="4660991"/>
              <a:ext cx="1748160" cy="181692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C5CDABFA-FD5D-AEF0-8767-35C411245A99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206003" y="4651991"/>
                <a:ext cx="1765800" cy="183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7A613D60-CBCF-B13E-9AA6-0A3CCE17372A}"/>
              </a:ext>
            </a:extLst>
          </p:cNvPr>
          <p:cNvGrpSpPr/>
          <p:nvPr/>
        </p:nvGrpSpPr>
        <p:grpSpPr>
          <a:xfrm>
            <a:off x="9186003" y="1883951"/>
            <a:ext cx="967320" cy="2248920"/>
            <a:chOff x="9186003" y="1883951"/>
            <a:chExt cx="967320" cy="224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B18157C-3E78-B74E-18A2-86E01A4D4F8C}"/>
                    </a:ext>
                  </a:extLst>
                </p14:cNvPr>
                <p14:cNvContentPartPr/>
                <p14:nvPr/>
              </p14:nvContentPartPr>
              <p14:xfrm>
                <a:off x="9186003" y="1883951"/>
                <a:ext cx="45360" cy="1216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B18157C-3E78-B74E-18A2-86E01A4D4F8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177363" y="1875311"/>
                  <a:ext cx="630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DD5F01E-AAC9-EEB9-915A-56F5A4C0A804}"/>
                    </a:ext>
                  </a:extLst>
                </p14:cNvPr>
                <p14:cNvContentPartPr/>
                <p14:nvPr/>
              </p14:nvContentPartPr>
              <p14:xfrm>
                <a:off x="9227403" y="1891151"/>
                <a:ext cx="123120" cy="1098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DD5F01E-AAC9-EEB9-915A-56F5A4C0A80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218763" y="1882151"/>
                  <a:ext cx="1407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EEE18CA-B87C-1EC8-4D6E-4B0241F9A026}"/>
                    </a:ext>
                  </a:extLst>
                </p14:cNvPr>
                <p14:cNvContentPartPr/>
                <p14:nvPr/>
              </p14:nvContentPartPr>
              <p14:xfrm>
                <a:off x="9219483" y="1895831"/>
                <a:ext cx="918720" cy="18540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EEE18CA-B87C-1EC8-4D6E-4B0241F9A02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210483" y="1887191"/>
                  <a:ext cx="936360" cy="18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F756981-4DCF-7769-9EE0-2D974A0EA6AB}"/>
                    </a:ext>
                  </a:extLst>
                </p14:cNvPr>
                <p14:cNvContentPartPr/>
                <p14:nvPr/>
              </p14:nvContentPartPr>
              <p14:xfrm>
                <a:off x="10069803" y="3683231"/>
                <a:ext cx="83520" cy="1346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F756981-4DCF-7769-9EE0-2D974A0EA6A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060803" y="3674231"/>
                  <a:ext cx="1011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EF605CE-A932-08B2-5241-115D1D3FF5F0}"/>
                    </a:ext>
                  </a:extLst>
                </p14:cNvPr>
                <p14:cNvContentPartPr/>
                <p14:nvPr/>
              </p14:nvContentPartPr>
              <p14:xfrm>
                <a:off x="9665883" y="3914351"/>
                <a:ext cx="57600" cy="1767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EF605CE-A932-08B2-5241-115D1D3FF5F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656883" y="3905711"/>
                  <a:ext cx="752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305D150-45D1-521F-AE4A-DF30EA54A2AC}"/>
                    </a:ext>
                  </a:extLst>
                </p14:cNvPr>
                <p14:cNvContentPartPr/>
                <p14:nvPr/>
              </p14:nvContentPartPr>
              <p14:xfrm>
                <a:off x="9724203" y="3965111"/>
                <a:ext cx="69480" cy="957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305D150-45D1-521F-AE4A-DF30EA54A2A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715203" y="3956471"/>
                  <a:ext cx="871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F408068-B7A8-89AF-BD93-67E64872E914}"/>
                    </a:ext>
                  </a:extLst>
                </p14:cNvPr>
                <p14:cNvContentPartPr/>
                <p14:nvPr/>
              </p14:nvContentPartPr>
              <p14:xfrm>
                <a:off x="9807363" y="3952871"/>
                <a:ext cx="54720" cy="896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F408068-B7A8-89AF-BD93-67E64872E91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798723" y="3943871"/>
                  <a:ext cx="723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A90A7D8-2C07-B42A-0342-C245278E8D30}"/>
                    </a:ext>
                  </a:extLst>
                </p14:cNvPr>
                <p14:cNvContentPartPr/>
                <p14:nvPr/>
              </p14:nvContentPartPr>
              <p14:xfrm>
                <a:off x="9847683" y="3972311"/>
                <a:ext cx="12600" cy="831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A90A7D8-2C07-B42A-0342-C245278E8D3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838683" y="3963311"/>
                  <a:ext cx="302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3148CED-407C-735D-3F8F-D3656AD8E277}"/>
                    </a:ext>
                  </a:extLst>
                </p14:cNvPr>
                <p14:cNvContentPartPr/>
                <p14:nvPr/>
              </p14:nvContentPartPr>
              <p14:xfrm>
                <a:off x="9917883" y="3957911"/>
                <a:ext cx="90360" cy="1749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3148CED-407C-735D-3F8F-D3656AD8E27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909243" y="3949271"/>
                  <a:ext cx="1080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346374D-A717-E7EC-900C-60A8A3F66D5C}"/>
                    </a:ext>
                  </a:extLst>
                </p14:cNvPr>
                <p14:cNvContentPartPr/>
                <p14:nvPr/>
              </p14:nvContentPartPr>
              <p14:xfrm>
                <a:off x="10050363" y="3867191"/>
                <a:ext cx="59400" cy="2520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346374D-A717-E7EC-900C-60A8A3F66D5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041363" y="3858191"/>
                  <a:ext cx="77040" cy="26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E069DAFD-B888-27F8-5C41-4D000A973989}"/>
              </a:ext>
            </a:extLst>
          </p:cNvPr>
          <p:cNvGrpSpPr/>
          <p:nvPr/>
        </p:nvGrpSpPr>
        <p:grpSpPr>
          <a:xfrm>
            <a:off x="7830963" y="4846391"/>
            <a:ext cx="511200" cy="327240"/>
            <a:chOff x="7830963" y="4846391"/>
            <a:chExt cx="511200" cy="32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95DFC0D-54EB-B8CB-B1D9-3AB3C1F2E713}"/>
                    </a:ext>
                  </a:extLst>
                </p14:cNvPr>
                <p14:cNvContentPartPr/>
                <p14:nvPr/>
              </p14:nvContentPartPr>
              <p14:xfrm>
                <a:off x="7830963" y="4867991"/>
                <a:ext cx="77760" cy="2502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95DFC0D-54EB-B8CB-B1D9-3AB3C1F2E71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821963" y="4859351"/>
                  <a:ext cx="954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39A9187-B0F2-2502-2E3F-724C4B43086C}"/>
                    </a:ext>
                  </a:extLst>
                </p14:cNvPr>
                <p14:cNvContentPartPr/>
                <p14:nvPr/>
              </p14:nvContentPartPr>
              <p14:xfrm>
                <a:off x="7878123" y="4924871"/>
                <a:ext cx="120960" cy="457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39A9187-B0F2-2502-2E3F-724C4B43086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869123" y="4915871"/>
                  <a:ext cx="1386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8D5F952-1004-BC18-DDED-301421AB9CAF}"/>
                    </a:ext>
                  </a:extLst>
                </p14:cNvPr>
                <p14:cNvContentPartPr/>
                <p14:nvPr/>
              </p14:nvContentPartPr>
              <p14:xfrm>
                <a:off x="7948683" y="4969871"/>
                <a:ext cx="12600" cy="658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8D5F952-1004-BC18-DDED-301421AB9CA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939683" y="4961231"/>
                  <a:ext cx="302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3BC3B04-AF0A-A7AB-4E6D-7D06E7CEE95E}"/>
                    </a:ext>
                  </a:extLst>
                </p14:cNvPr>
                <p14:cNvContentPartPr/>
                <p14:nvPr/>
              </p14:nvContentPartPr>
              <p14:xfrm>
                <a:off x="7982163" y="4944671"/>
                <a:ext cx="107280" cy="2289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3BC3B04-AF0A-A7AB-4E6D-7D06E7CEE95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973163" y="4935671"/>
                  <a:ext cx="1249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CFECA8B-2622-2E0F-DED6-5AC476F29E0F}"/>
                    </a:ext>
                  </a:extLst>
                </p14:cNvPr>
                <p14:cNvContentPartPr/>
                <p14:nvPr/>
              </p14:nvContentPartPr>
              <p14:xfrm>
                <a:off x="8135883" y="4998311"/>
                <a:ext cx="57240" cy="471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CFECA8B-2622-2E0F-DED6-5AC476F29E0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126883" y="4989671"/>
                  <a:ext cx="748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DD4D342-DD8B-3870-80E8-6E7A2767C938}"/>
                    </a:ext>
                  </a:extLst>
                </p14:cNvPr>
                <p14:cNvContentPartPr/>
                <p14:nvPr/>
              </p14:nvContentPartPr>
              <p14:xfrm>
                <a:off x="8247843" y="4846391"/>
                <a:ext cx="94320" cy="2473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DD4D342-DD8B-3870-80E8-6E7A2767C93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238843" y="4837751"/>
                  <a:ext cx="111960" cy="26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CC46909F-7590-FE2D-3876-84B1607887A0}"/>
              </a:ext>
            </a:extLst>
          </p:cNvPr>
          <p:cNvGrpSpPr/>
          <p:nvPr/>
        </p:nvGrpSpPr>
        <p:grpSpPr>
          <a:xfrm>
            <a:off x="5693283" y="3852791"/>
            <a:ext cx="577440" cy="342000"/>
            <a:chOff x="5693283" y="3852791"/>
            <a:chExt cx="577440" cy="34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908D9C5-E53A-92E0-9BD5-D8AB9BA2CF27}"/>
                    </a:ext>
                  </a:extLst>
                </p14:cNvPr>
                <p14:cNvContentPartPr/>
                <p14:nvPr/>
              </p14:nvContentPartPr>
              <p14:xfrm>
                <a:off x="5693283" y="3921551"/>
                <a:ext cx="74880" cy="1936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908D9C5-E53A-92E0-9BD5-D8AB9BA2CF2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684283" y="3912551"/>
                  <a:ext cx="925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7561262-7959-E891-1B85-BBBF5756646A}"/>
                    </a:ext>
                  </a:extLst>
                </p14:cNvPr>
                <p14:cNvContentPartPr/>
                <p14:nvPr/>
              </p14:nvContentPartPr>
              <p14:xfrm>
                <a:off x="5781843" y="3984911"/>
                <a:ext cx="63720" cy="1144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7561262-7959-E891-1B85-BBBF5756646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772843" y="3976271"/>
                  <a:ext cx="813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A9C1D08-1EAE-674E-5F74-8E792ADF6270}"/>
                    </a:ext>
                  </a:extLst>
                </p14:cNvPr>
                <p14:cNvContentPartPr/>
                <p14:nvPr/>
              </p14:nvContentPartPr>
              <p14:xfrm>
                <a:off x="5924403" y="4080311"/>
                <a:ext cx="19440" cy="1144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A9C1D08-1EAE-674E-5F74-8E792ADF627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915403" y="4071671"/>
                  <a:ext cx="370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964DEA0-5487-D432-5BE2-90FC1244BD6C}"/>
                    </a:ext>
                  </a:extLst>
                </p14:cNvPr>
                <p14:cNvContentPartPr/>
                <p14:nvPr/>
              </p14:nvContentPartPr>
              <p14:xfrm>
                <a:off x="6105123" y="3999311"/>
                <a:ext cx="25560" cy="903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964DEA0-5487-D432-5BE2-90FC1244BD6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096483" y="3990671"/>
                  <a:ext cx="432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1FB51D8-8E78-D358-5C16-89057C6C9DA2}"/>
                    </a:ext>
                  </a:extLst>
                </p14:cNvPr>
                <p14:cNvContentPartPr/>
                <p14:nvPr/>
              </p14:nvContentPartPr>
              <p14:xfrm>
                <a:off x="6185043" y="3852791"/>
                <a:ext cx="85680" cy="2862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1FB51D8-8E78-D358-5C16-89057C6C9DA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176043" y="3844151"/>
                  <a:ext cx="103320" cy="30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05A0F7DF-435E-BF78-BA5E-02B2CA0EE2AC}"/>
              </a:ext>
            </a:extLst>
          </p:cNvPr>
          <p:cNvGrpSpPr/>
          <p:nvPr/>
        </p:nvGrpSpPr>
        <p:grpSpPr>
          <a:xfrm>
            <a:off x="3613563" y="4928831"/>
            <a:ext cx="675720" cy="353880"/>
            <a:chOff x="3613563" y="4928831"/>
            <a:chExt cx="675720" cy="35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32CF6A2-EC06-3E76-A5A0-F40272DC98ED}"/>
                    </a:ext>
                  </a:extLst>
                </p14:cNvPr>
                <p14:cNvContentPartPr/>
                <p14:nvPr/>
              </p14:nvContentPartPr>
              <p14:xfrm>
                <a:off x="3613563" y="4981391"/>
                <a:ext cx="83880" cy="1980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32CF6A2-EC06-3E76-A5A0-F40272DC98E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604923" y="4972391"/>
                  <a:ext cx="1015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C1A3AB6-A0DF-53A2-8D30-295D559FBE96}"/>
                    </a:ext>
                  </a:extLst>
                </p14:cNvPr>
                <p14:cNvContentPartPr/>
                <p14:nvPr/>
              </p14:nvContentPartPr>
              <p14:xfrm>
                <a:off x="3708603" y="5093351"/>
                <a:ext cx="70560" cy="216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C1A3AB6-A0DF-53A2-8D30-295D559FBE9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699603" y="5084711"/>
                  <a:ext cx="882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BE9848B-702A-1BCA-BA89-DE588490089C}"/>
                    </a:ext>
                  </a:extLst>
                </p14:cNvPr>
                <p14:cNvContentPartPr/>
                <p14:nvPr/>
              </p14:nvContentPartPr>
              <p14:xfrm>
                <a:off x="3823803" y="5044031"/>
                <a:ext cx="81720" cy="1119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BE9848B-702A-1BCA-BA89-DE588490089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814803" y="5035031"/>
                  <a:ext cx="993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BD22D2B-BDE9-2E48-A862-33FCC7E1A818}"/>
                    </a:ext>
                  </a:extLst>
                </p14:cNvPr>
                <p14:cNvContentPartPr/>
                <p14:nvPr/>
              </p14:nvContentPartPr>
              <p14:xfrm>
                <a:off x="3902283" y="5053751"/>
                <a:ext cx="22680" cy="1065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BD22D2B-BDE9-2E48-A862-33FCC7E1A81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893283" y="5045111"/>
                  <a:ext cx="403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6A576B2-4ED7-B3A0-B078-2169FFCEB82D}"/>
                    </a:ext>
                  </a:extLst>
                </p14:cNvPr>
                <p14:cNvContentPartPr/>
                <p14:nvPr/>
              </p14:nvContentPartPr>
              <p14:xfrm>
                <a:off x="3984363" y="5101991"/>
                <a:ext cx="120600" cy="1807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6A576B2-4ED7-B3A0-B078-2169FFCEB82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975363" y="5093351"/>
                  <a:ext cx="1382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ED60586-A1E3-0197-F175-C704919695D2}"/>
                    </a:ext>
                  </a:extLst>
                </p14:cNvPr>
                <p14:cNvContentPartPr/>
                <p14:nvPr/>
              </p14:nvContentPartPr>
              <p14:xfrm>
                <a:off x="4157883" y="4928831"/>
                <a:ext cx="131400" cy="3186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ED60586-A1E3-0197-F175-C704919695D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149243" y="4919831"/>
                  <a:ext cx="149040" cy="33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7AE838DC-32DE-ACDA-34B6-4CA98CE5192E}"/>
              </a:ext>
            </a:extLst>
          </p:cNvPr>
          <p:cNvGrpSpPr/>
          <p:nvPr/>
        </p:nvGrpSpPr>
        <p:grpSpPr>
          <a:xfrm>
            <a:off x="3052809" y="1464911"/>
            <a:ext cx="636480" cy="426960"/>
            <a:chOff x="3052809" y="1464911"/>
            <a:chExt cx="636480" cy="42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6EAF326-84FA-6CF9-51C0-F016A9CBC394}"/>
                    </a:ext>
                  </a:extLst>
                </p14:cNvPr>
                <p14:cNvContentPartPr/>
                <p14:nvPr/>
              </p14:nvContentPartPr>
              <p14:xfrm>
                <a:off x="3052809" y="1708991"/>
                <a:ext cx="78120" cy="1548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6EAF326-84FA-6CF9-51C0-F016A9CBC39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044169" y="1699991"/>
                  <a:ext cx="957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0A6B3A6-88D5-C3EA-6F51-F412BAE78C08}"/>
                    </a:ext>
                  </a:extLst>
                </p14:cNvPr>
                <p14:cNvContentPartPr/>
                <p14:nvPr/>
              </p14:nvContentPartPr>
              <p14:xfrm>
                <a:off x="3141009" y="1689551"/>
                <a:ext cx="74160" cy="1389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0A6B3A6-88D5-C3EA-6F51-F412BAE78C0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132369" y="1680911"/>
                  <a:ext cx="918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6C1B5B0-19F5-B9DC-AD12-97860F1BE8A7}"/>
                    </a:ext>
                  </a:extLst>
                </p14:cNvPr>
                <p14:cNvContentPartPr/>
                <p14:nvPr/>
              </p14:nvContentPartPr>
              <p14:xfrm>
                <a:off x="3219489" y="1687751"/>
                <a:ext cx="89640" cy="684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6C1B5B0-19F5-B9DC-AD12-97860F1BE8A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210849" y="1679111"/>
                  <a:ext cx="1072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B4E3671-BAEE-8DFE-C2C5-BCA01F8F6724}"/>
                    </a:ext>
                  </a:extLst>
                </p14:cNvPr>
                <p14:cNvContentPartPr/>
                <p14:nvPr/>
              </p14:nvContentPartPr>
              <p14:xfrm>
                <a:off x="3360249" y="1649591"/>
                <a:ext cx="46440" cy="342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B4E3671-BAEE-8DFE-C2C5-BCA01F8F672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351249" y="1640591"/>
                  <a:ext cx="640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780848B-1896-D3D4-350A-1E44F60AC887}"/>
                    </a:ext>
                  </a:extLst>
                </p14:cNvPr>
                <p14:cNvContentPartPr/>
                <p14:nvPr/>
              </p14:nvContentPartPr>
              <p14:xfrm>
                <a:off x="3414609" y="1469591"/>
                <a:ext cx="74160" cy="1814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780848B-1896-D3D4-350A-1E44F60AC88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405609" y="1460951"/>
                  <a:ext cx="918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479BBE1-35F5-64C5-CA87-81B7EE588367}"/>
                    </a:ext>
                  </a:extLst>
                </p14:cNvPr>
                <p14:cNvContentPartPr/>
                <p14:nvPr/>
              </p14:nvContentPartPr>
              <p14:xfrm>
                <a:off x="3503889" y="1464911"/>
                <a:ext cx="76680" cy="1404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479BBE1-35F5-64C5-CA87-81B7EE58836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494889" y="1456271"/>
                  <a:ext cx="943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6255DE4-0E25-73D6-1EF1-AE9A457F83EC}"/>
                    </a:ext>
                  </a:extLst>
                </p14:cNvPr>
                <p14:cNvContentPartPr/>
                <p14:nvPr/>
              </p14:nvContentPartPr>
              <p14:xfrm>
                <a:off x="3571209" y="1511351"/>
                <a:ext cx="19800" cy="900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6255DE4-0E25-73D6-1EF1-AE9A457F83E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562209" y="1502351"/>
                  <a:ext cx="374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754BCDB-43FA-3CFF-DF73-B6847D4429F1}"/>
                    </a:ext>
                  </a:extLst>
                </p14:cNvPr>
                <p14:cNvContentPartPr/>
                <p14:nvPr/>
              </p14:nvContentPartPr>
              <p14:xfrm>
                <a:off x="3444489" y="1674791"/>
                <a:ext cx="244800" cy="2170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754BCDB-43FA-3CFF-DF73-B6847D4429F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435849" y="1666151"/>
                  <a:ext cx="262440" cy="23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0E6EB8A3-8107-EC77-DD4B-57F979686FBC}"/>
              </a:ext>
            </a:extLst>
          </p:cNvPr>
          <p:cNvGrpSpPr/>
          <p:nvPr/>
        </p:nvGrpSpPr>
        <p:grpSpPr>
          <a:xfrm>
            <a:off x="4773249" y="1247111"/>
            <a:ext cx="687960" cy="438120"/>
            <a:chOff x="4773249" y="1247111"/>
            <a:chExt cx="687960" cy="43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012BB28-5ED7-F151-C584-152706A509F1}"/>
                    </a:ext>
                  </a:extLst>
                </p14:cNvPr>
                <p14:cNvContentPartPr/>
                <p14:nvPr/>
              </p14:nvContentPartPr>
              <p14:xfrm>
                <a:off x="4773249" y="1554191"/>
                <a:ext cx="81720" cy="1310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012BB28-5ED7-F151-C584-152706A509F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764609" y="1545191"/>
                  <a:ext cx="993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93A1E65-D6C2-3864-B37E-4C3576739A5E}"/>
                    </a:ext>
                  </a:extLst>
                </p14:cNvPr>
                <p14:cNvContentPartPr/>
                <p14:nvPr/>
              </p14:nvContentPartPr>
              <p14:xfrm>
                <a:off x="4857849" y="1517111"/>
                <a:ext cx="77040" cy="1548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93A1E65-D6C2-3864-B37E-4C3576739A5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848849" y="1508471"/>
                  <a:ext cx="946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963B592-5A7D-3C0D-15FC-C25047161B41}"/>
                    </a:ext>
                  </a:extLst>
                </p14:cNvPr>
                <p14:cNvContentPartPr/>
                <p14:nvPr/>
              </p14:nvContentPartPr>
              <p14:xfrm>
                <a:off x="4958649" y="1514231"/>
                <a:ext cx="77040" cy="802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963B592-5A7D-3C0D-15FC-C25047161B4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950009" y="1505231"/>
                  <a:ext cx="946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FCC50E1-21FD-E371-EB61-30C69775E1C1}"/>
                    </a:ext>
                  </a:extLst>
                </p14:cNvPr>
                <p14:cNvContentPartPr/>
                <p14:nvPr/>
              </p14:nvContentPartPr>
              <p14:xfrm>
                <a:off x="5144409" y="1247111"/>
                <a:ext cx="187200" cy="2250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FCC50E1-21FD-E371-EB61-30C69775E1C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135409" y="1238471"/>
                  <a:ext cx="2048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0AC7BA0-CAD6-D71D-0059-EBE006044132}"/>
                    </a:ext>
                  </a:extLst>
                </p14:cNvPr>
                <p14:cNvContentPartPr/>
                <p14:nvPr/>
              </p14:nvContentPartPr>
              <p14:xfrm>
                <a:off x="5293089" y="1291391"/>
                <a:ext cx="41760" cy="1036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0AC7BA0-CAD6-D71D-0059-EBE00604413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284449" y="1282751"/>
                  <a:ext cx="594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CEA5E2E-72DA-98A2-7BD8-BAC2557EB489}"/>
                    </a:ext>
                  </a:extLst>
                </p14:cNvPr>
                <p14:cNvContentPartPr/>
                <p14:nvPr/>
              </p14:nvContentPartPr>
              <p14:xfrm>
                <a:off x="5236929" y="1432151"/>
                <a:ext cx="129600" cy="784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CEA5E2E-72DA-98A2-7BD8-BAC2557EB48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228289" y="1423151"/>
                  <a:ext cx="1472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D7B219B-DE61-45AF-15FB-DF40FF4FB4A1}"/>
                    </a:ext>
                  </a:extLst>
                </p14:cNvPr>
                <p14:cNvContentPartPr/>
                <p14:nvPr/>
              </p14:nvContentPartPr>
              <p14:xfrm>
                <a:off x="5352129" y="1486511"/>
                <a:ext cx="109080" cy="1562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D7B219B-DE61-45AF-15FB-DF40FF4FB4A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343489" y="1477871"/>
                  <a:ext cx="126720" cy="17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972E7086-8A16-32C9-B017-D7BB9294846F}"/>
              </a:ext>
            </a:extLst>
          </p:cNvPr>
          <p:cNvGrpSpPr/>
          <p:nvPr/>
        </p:nvGrpSpPr>
        <p:grpSpPr>
          <a:xfrm>
            <a:off x="7003809" y="1246031"/>
            <a:ext cx="606240" cy="377640"/>
            <a:chOff x="7003809" y="1246031"/>
            <a:chExt cx="606240" cy="37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2D82809-6C8A-C48A-7F3D-13D13B19EFA7}"/>
                    </a:ext>
                  </a:extLst>
                </p14:cNvPr>
                <p14:cNvContentPartPr/>
                <p14:nvPr/>
              </p14:nvContentPartPr>
              <p14:xfrm>
                <a:off x="7003809" y="1457711"/>
                <a:ext cx="73800" cy="1166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2D82809-6C8A-C48A-7F3D-13D13B19EFA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995169" y="1448711"/>
                  <a:ext cx="914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CBB4328-29DF-D603-CB93-7965B5635A2F}"/>
                    </a:ext>
                  </a:extLst>
                </p14:cNvPr>
                <p14:cNvContentPartPr/>
                <p14:nvPr/>
              </p14:nvContentPartPr>
              <p14:xfrm>
                <a:off x="7091649" y="1432151"/>
                <a:ext cx="72360" cy="1540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CBB4328-29DF-D603-CB93-7965B5635A2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082649" y="1423151"/>
                  <a:ext cx="900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A9824EA-78B1-21DD-5D2A-0319FB0A03A9}"/>
                    </a:ext>
                  </a:extLst>
                </p14:cNvPr>
                <p14:cNvContentPartPr/>
                <p14:nvPr/>
              </p14:nvContentPartPr>
              <p14:xfrm>
                <a:off x="7236729" y="1424951"/>
                <a:ext cx="77040" cy="867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A9824EA-78B1-21DD-5D2A-0319FB0A03A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227729" y="1416311"/>
                  <a:ext cx="946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5DA11F5-8643-1310-B835-350707C15EC0}"/>
                    </a:ext>
                  </a:extLst>
                </p14:cNvPr>
                <p14:cNvContentPartPr/>
                <p14:nvPr/>
              </p14:nvContentPartPr>
              <p14:xfrm>
                <a:off x="7413849" y="1246031"/>
                <a:ext cx="94320" cy="1285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5DA11F5-8643-1310-B835-350707C15EC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405209" y="1237391"/>
                  <a:ext cx="1119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55DA666-00D0-0D49-A6C9-546C41177810}"/>
                    </a:ext>
                  </a:extLst>
                </p14:cNvPr>
                <p14:cNvContentPartPr/>
                <p14:nvPr/>
              </p14:nvContentPartPr>
              <p14:xfrm>
                <a:off x="7497369" y="1289591"/>
                <a:ext cx="19800" cy="982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55DA666-00D0-0D49-A6C9-546C4117781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488369" y="1280951"/>
                  <a:ext cx="374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F8E70E4-7D4E-2411-CBF7-AC24CD3E2367}"/>
                    </a:ext>
                  </a:extLst>
                </p14:cNvPr>
                <p14:cNvContentPartPr/>
                <p14:nvPr/>
              </p14:nvContentPartPr>
              <p14:xfrm>
                <a:off x="7382169" y="1417751"/>
                <a:ext cx="150840" cy="885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F8E70E4-7D4E-2411-CBF7-AC24CD3E236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373169" y="1409111"/>
                  <a:ext cx="1684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072B6AD-F782-C801-5F30-0321AD6A1001}"/>
                    </a:ext>
                  </a:extLst>
                </p14:cNvPr>
                <p14:cNvContentPartPr/>
                <p14:nvPr/>
              </p14:nvContentPartPr>
              <p14:xfrm>
                <a:off x="7503849" y="1476791"/>
                <a:ext cx="106200" cy="1468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072B6AD-F782-C801-5F30-0321AD6A100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494849" y="1467791"/>
                  <a:ext cx="12384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A9C6B959-9125-16DC-A37C-836BB42E32A2}"/>
              </a:ext>
            </a:extLst>
          </p:cNvPr>
          <p:cNvGrpSpPr/>
          <p:nvPr/>
        </p:nvGrpSpPr>
        <p:grpSpPr>
          <a:xfrm>
            <a:off x="8789049" y="1274471"/>
            <a:ext cx="709920" cy="349200"/>
            <a:chOff x="8789049" y="1274471"/>
            <a:chExt cx="709920" cy="34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61B67DC-80AE-A5EC-489A-CABC95DAC30B}"/>
                    </a:ext>
                  </a:extLst>
                </p14:cNvPr>
                <p14:cNvContentPartPr/>
                <p14:nvPr/>
              </p14:nvContentPartPr>
              <p14:xfrm>
                <a:off x="8789049" y="1443311"/>
                <a:ext cx="81000" cy="1620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61B67DC-80AE-A5EC-489A-CABC95DAC30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780409" y="1434671"/>
                  <a:ext cx="986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D2E5FC6-D7C6-E171-65F7-60BBAA924590}"/>
                    </a:ext>
                  </a:extLst>
                </p14:cNvPr>
                <p14:cNvContentPartPr/>
                <p14:nvPr/>
              </p14:nvContentPartPr>
              <p14:xfrm>
                <a:off x="8881929" y="1420991"/>
                <a:ext cx="89640" cy="1476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D2E5FC6-D7C6-E171-65F7-60BBAA92459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873289" y="1411991"/>
                  <a:ext cx="1072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44B23C56-4A85-9F6B-6B4E-98E5E135120E}"/>
                    </a:ext>
                  </a:extLst>
                </p14:cNvPr>
                <p14:cNvContentPartPr/>
                <p14:nvPr/>
              </p14:nvContentPartPr>
              <p14:xfrm>
                <a:off x="9014409" y="1436471"/>
                <a:ext cx="65880" cy="608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4B23C56-4A85-9F6B-6B4E-98E5E135120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005409" y="1427471"/>
                  <a:ext cx="835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1B88DB7-A8A4-8DE9-8191-65CFDF9D4ED9}"/>
                    </a:ext>
                  </a:extLst>
                </p14:cNvPr>
                <p14:cNvContentPartPr/>
                <p14:nvPr/>
              </p14:nvContentPartPr>
              <p14:xfrm>
                <a:off x="9150129" y="1274471"/>
                <a:ext cx="75240" cy="1875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1B88DB7-A8A4-8DE9-8191-65CFDF9D4ED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141489" y="1265471"/>
                  <a:ext cx="928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1D3EB74-A927-7A6C-34D1-985DC69D2811}"/>
                    </a:ext>
                  </a:extLst>
                </p14:cNvPr>
                <p14:cNvContentPartPr/>
                <p14:nvPr/>
              </p14:nvContentPartPr>
              <p14:xfrm>
                <a:off x="9241569" y="1286711"/>
                <a:ext cx="81720" cy="1144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1D3EB74-A927-7A6C-34D1-985DC69D281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232929" y="1278071"/>
                  <a:ext cx="993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C86CCE1-9513-DE24-2BB7-80A96FB452E6}"/>
                    </a:ext>
                  </a:extLst>
                </p14:cNvPr>
                <p14:cNvContentPartPr/>
                <p14:nvPr/>
              </p14:nvContentPartPr>
              <p14:xfrm>
                <a:off x="9343449" y="1319831"/>
                <a:ext cx="7560" cy="770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C86CCE1-9513-DE24-2BB7-80A96FB452E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334449" y="1310831"/>
                  <a:ext cx="252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35693AF-242F-E5DC-2520-A065DFA61CC2}"/>
                    </a:ext>
                  </a:extLst>
                </p14:cNvPr>
                <p14:cNvContentPartPr/>
                <p14:nvPr/>
              </p14:nvContentPartPr>
              <p14:xfrm>
                <a:off x="9207369" y="1388951"/>
                <a:ext cx="175320" cy="1126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35693AF-242F-E5DC-2520-A065DFA61CC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198369" y="1379951"/>
                  <a:ext cx="1929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644CBCF-443B-86EE-224E-F09E879482C6}"/>
                    </a:ext>
                  </a:extLst>
                </p14:cNvPr>
                <p14:cNvContentPartPr/>
                <p14:nvPr/>
              </p14:nvContentPartPr>
              <p14:xfrm>
                <a:off x="9323289" y="1498751"/>
                <a:ext cx="175680" cy="1249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644CBCF-443B-86EE-224E-F09E879482C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314289" y="1490111"/>
                  <a:ext cx="19332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09C8530C-4C40-B2F0-B4AD-7006A15FCBA3}"/>
              </a:ext>
            </a:extLst>
          </p:cNvPr>
          <p:cNvGrpSpPr/>
          <p:nvPr/>
        </p:nvGrpSpPr>
        <p:grpSpPr>
          <a:xfrm>
            <a:off x="9633249" y="2567951"/>
            <a:ext cx="246240" cy="331560"/>
            <a:chOff x="9633249" y="2567951"/>
            <a:chExt cx="246240" cy="33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AD91ADF-ED1A-3817-7A7A-58BE903794BC}"/>
                    </a:ext>
                  </a:extLst>
                </p14:cNvPr>
                <p14:cNvContentPartPr/>
                <p14:nvPr/>
              </p14:nvContentPartPr>
              <p14:xfrm>
                <a:off x="9633249" y="2567951"/>
                <a:ext cx="120240" cy="3315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AD91ADF-ED1A-3817-7A7A-58BE903794B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624609" y="2558951"/>
                  <a:ext cx="13788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2F8C682-8944-622D-04C7-723123E56F5E}"/>
                    </a:ext>
                  </a:extLst>
                </p14:cNvPr>
                <p14:cNvContentPartPr/>
                <p14:nvPr/>
              </p14:nvContentPartPr>
              <p14:xfrm>
                <a:off x="9789849" y="2579831"/>
                <a:ext cx="68760" cy="428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2F8C682-8944-622D-04C7-723123E56F5E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781209" y="2571191"/>
                  <a:ext cx="864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22AB6D3C-060B-CEEB-5459-80D3EEB0ED13}"/>
                    </a:ext>
                  </a:extLst>
                </p14:cNvPr>
                <p14:cNvContentPartPr/>
                <p14:nvPr/>
              </p14:nvContentPartPr>
              <p14:xfrm>
                <a:off x="9813609" y="2657951"/>
                <a:ext cx="65880" cy="262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22AB6D3C-060B-CEEB-5459-80D3EEB0ED1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804609" y="2648951"/>
                  <a:ext cx="83520" cy="4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EC0D1D33-50CD-9E82-742B-F09D2EC0B733}"/>
                  </a:ext>
                </a:extLst>
              </p14:cNvPr>
              <p14:cNvContentPartPr/>
              <p14:nvPr/>
            </p14:nvContentPartPr>
            <p14:xfrm>
              <a:off x="9999009" y="2521871"/>
              <a:ext cx="61200" cy="16056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EC0D1D33-50CD-9E82-742B-F09D2EC0B733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9990369" y="2512871"/>
                <a:ext cx="7884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BD108519-BE40-51DC-180B-C7FA2234E5C4}"/>
                  </a:ext>
                </a:extLst>
              </p14:cNvPr>
              <p14:cNvContentPartPr/>
              <p14:nvPr/>
            </p14:nvContentPartPr>
            <p14:xfrm>
              <a:off x="10100169" y="2501711"/>
              <a:ext cx="83160" cy="11700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BD108519-BE40-51DC-180B-C7FA2234E5C4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10091169" y="2492711"/>
                <a:ext cx="10080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BA37FF39-A580-B9AD-98FE-B135C265384C}"/>
                  </a:ext>
                </a:extLst>
              </p14:cNvPr>
              <p14:cNvContentPartPr/>
              <p14:nvPr/>
            </p14:nvContentPartPr>
            <p14:xfrm>
              <a:off x="10234809" y="2462471"/>
              <a:ext cx="66960" cy="12924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BA37FF39-A580-B9AD-98FE-B135C265384C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10226169" y="2453471"/>
                <a:ext cx="8460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7F361919-F746-6792-7734-CF6735D55268}"/>
                  </a:ext>
                </a:extLst>
              </p14:cNvPr>
              <p14:cNvContentPartPr/>
              <p14:nvPr/>
            </p14:nvContentPartPr>
            <p14:xfrm>
              <a:off x="10350369" y="2338271"/>
              <a:ext cx="77400" cy="22212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7F361919-F746-6792-7734-CF6735D55268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10341729" y="2329271"/>
                <a:ext cx="9504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BDAB002C-3521-115B-FD80-021A60D61A6A}"/>
                  </a:ext>
                </a:extLst>
              </p14:cNvPr>
              <p14:cNvContentPartPr/>
              <p14:nvPr/>
            </p14:nvContentPartPr>
            <p14:xfrm>
              <a:off x="10442169" y="2361311"/>
              <a:ext cx="132840" cy="14040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BDAB002C-3521-115B-FD80-021A60D61A6A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10433169" y="2352311"/>
                <a:ext cx="150480" cy="15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073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BEABC7-2CA1-489D-DEF9-E109796E887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635" y="1322279"/>
            <a:ext cx="8897889" cy="540389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61E3977-7B06-DE46-1B67-B76219879AD4}"/>
              </a:ext>
            </a:extLst>
          </p:cNvPr>
          <p:cNvSpPr txBox="1"/>
          <p:nvPr/>
        </p:nvSpPr>
        <p:spPr>
          <a:xfrm>
            <a:off x="0" y="-6605"/>
            <a:ext cx="2620691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Sadler Ex 12B</a:t>
            </a:r>
            <a:endParaRPr lang="en-AU" sz="3200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1C6014-E952-044A-5FDD-64155B1CA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635" y="1408120"/>
            <a:ext cx="8878730" cy="54166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50C71E2-674B-FCE0-79E0-47C14175F7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915" y="758132"/>
                <a:ext cx="11465238" cy="9387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AU" sz="2400" b="0" dirty="0"/>
                  <a:t>Sketch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2400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AU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AU" sz="24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AU" sz="2400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sz="24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dirty="0"/>
                  <a:t>and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AU" sz="2400" dirty="0"/>
                  <a:t> for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AU" sz="2400" dirty="0"/>
                  <a:t> . Label asymptotes, turning points and end points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50C71E2-674B-FCE0-79E0-47C14175F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15" y="758132"/>
                <a:ext cx="11465238" cy="938732"/>
              </a:xfrm>
              <a:prstGeom prst="rect">
                <a:avLst/>
              </a:prstGeom>
              <a:blipFill>
                <a:blip r:embed="rId4"/>
                <a:stretch>
                  <a:fillRect l="-851" t="-1299" r="-851" b="-1363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B406D04A-D1D2-66A1-E5F1-829CB0BB6150}"/>
              </a:ext>
            </a:extLst>
          </p:cNvPr>
          <p:cNvGrpSpPr/>
          <p:nvPr/>
        </p:nvGrpSpPr>
        <p:grpSpPr>
          <a:xfrm>
            <a:off x="1915803" y="1865231"/>
            <a:ext cx="8220240" cy="4800600"/>
            <a:chOff x="1915803" y="1865231"/>
            <a:chExt cx="8220240" cy="480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37CB7A5-8B38-67DE-FF8E-68A097A6CE14}"/>
                    </a:ext>
                  </a:extLst>
                </p14:cNvPr>
                <p14:cNvContentPartPr/>
                <p14:nvPr/>
              </p14:nvContentPartPr>
              <p14:xfrm>
                <a:off x="1931643" y="1885031"/>
                <a:ext cx="10440" cy="2178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37CB7A5-8B38-67DE-FF8E-68A097A6CE1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923003" y="1876391"/>
                  <a:ext cx="280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9112176-429E-8346-DFA0-31477636927E}"/>
                    </a:ext>
                  </a:extLst>
                </p14:cNvPr>
                <p14:cNvContentPartPr/>
                <p14:nvPr/>
              </p14:nvContentPartPr>
              <p14:xfrm>
                <a:off x="1936323" y="2233151"/>
                <a:ext cx="7920" cy="200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9112176-429E-8346-DFA0-31477636927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927683" y="2224151"/>
                  <a:ext cx="255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B047E8F-5627-5574-E788-7DBA48F99120}"/>
                    </a:ext>
                  </a:extLst>
                </p14:cNvPr>
                <p14:cNvContentPartPr/>
                <p14:nvPr/>
              </p14:nvContentPartPr>
              <p14:xfrm>
                <a:off x="1932003" y="2597111"/>
                <a:ext cx="9360" cy="210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B047E8F-5627-5574-E788-7DBA48F9912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923363" y="2588111"/>
                  <a:ext cx="27000" cy="2282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D47A1D1-25A4-C326-0E1C-E82D2FE4516C}"/>
                </a:ext>
              </a:extLst>
            </p:cNvPr>
            <p:cNvGrpSpPr/>
            <p:nvPr/>
          </p:nvGrpSpPr>
          <p:grpSpPr>
            <a:xfrm>
              <a:off x="1915803" y="2993471"/>
              <a:ext cx="16560" cy="557280"/>
              <a:chOff x="1915803" y="2993471"/>
              <a:chExt cx="16560" cy="557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A94982A7-32FE-3254-289D-BFC7BB5E5947}"/>
                      </a:ext>
                    </a:extLst>
                  </p14:cNvPr>
                  <p14:cNvContentPartPr/>
                  <p14:nvPr/>
                </p14:nvContentPartPr>
                <p14:xfrm>
                  <a:off x="1923363" y="2993471"/>
                  <a:ext cx="9000" cy="18108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A94982A7-32FE-3254-289D-BFC7BB5E5947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914723" y="2984471"/>
                    <a:ext cx="26640" cy="198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CBB19492-D6F5-4D1D-5F84-C98783B0FC47}"/>
                      </a:ext>
                    </a:extLst>
                  </p14:cNvPr>
                  <p14:cNvContentPartPr/>
                  <p14:nvPr/>
                </p14:nvContentPartPr>
                <p14:xfrm>
                  <a:off x="1915803" y="3301631"/>
                  <a:ext cx="7560" cy="24912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CBB19492-D6F5-4D1D-5F84-C98783B0FC47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906803" y="3292991"/>
                    <a:ext cx="25200" cy="2667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CE588C6-978B-FF96-7FF4-965215DA9956}"/>
                    </a:ext>
                  </a:extLst>
                </p14:cNvPr>
                <p14:cNvContentPartPr/>
                <p14:nvPr/>
              </p14:nvContentPartPr>
              <p14:xfrm>
                <a:off x="1934883" y="3704111"/>
                <a:ext cx="8280" cy="278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CE588C6-978B-FF96-7FF4-965215DA995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926243" y="3695111"/>
                  <a:ext cx="259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49B7B97-1442-6FD7-206E-F80722CDF107}"/>
                    </a:ext>
                  </a:extLst>
                </p14:cNvPr>
                <p14:cNvContentPartPr/>
                <p14:nvPr/>
              </p14:nvContentPartPr>
              <p14:xfrm>
                <a:off x="1923363" y="4138991"/>
                <a:ext cx="7200" cy="228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49B7B97-1442-6FD7-206E-F80722CDF10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914723" y="4129991"/>
                  <a:ext cx="248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13FCDA8-818B-8BB2-3D2A-4DBE7D6C7AE5}"/>
                    </a:ext>
                  </a:extLst>
                </p14:cNvPr>
                <p14:cNvContentPartPr/>
                <p14:nvPr/>
              </p14:nvContentPartPr>
              <p14:xfrm>
                <a:off x="1921203" y="4528151"/>
                <a:ext cx="20160" cy="194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13FCDA8-818B-8BB2-3D2A-4DBE7D6C7AE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912563" y="4519511"/>
                  <a:ext cx="37800" cy="2124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EDFE4C2-ABC8-46C9-2284-92EE2A7E8D2B}"/>
                </a:ext>
              </a:extLst>
            </p:cNvPr>
            <p:cNvGrpSpPr/>
            <p:nvPr/>
          </p:nvGrpSpPr>
          <p:grpSpPr>
            <a:xfrm>
              <a:off x="1932363" y="4909031"/>
              <a:ext cx="29880" cy="1621440"/>
              <a:chOff x="1932363" y="4909031"/>
              <a:chExt cx="29880" cy="1621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416A3BC8-775B-B29D-27EF-07CF6D6C41E3}"/>
                      </a:ext>
                    </a:extLst>
                  </p14:cNvPr>
                  <p14:cNvContentPartPr/>
                  <p14:nvPr/>
                </p14:nvContentPartPr>
                <p14:xfrm>
                  <a:off x="1934523" y="4909031"/>
                  <a:ext cx="18360" cy="24372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416A3BC8-775B-B29D-27EF-07CF6D6C41E3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925523" y="4900391"/>
                    <a:ext cx="36000" cy="261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6ABEC24F-2745-D63F-6372-9B413377CB6C}"/>
                      </a:ext>
                    </a:extLst>
                  </p14:cNvPr>
                  <p14:cNvContentPartPr/>
                  <p14:nvPr/>
                </p14:nvContentPartPr>
                <p14:xfrm>
                  <a:off x="1941003" y="5279471"/>
                  <a:ext cx="19440" cy="30708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6ABEC24F-2745-D63F-6372-9B413377CB6C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932363" y="5270831"/>
                    <a:ext cx="37080" cy="32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CD1AC775-84AE-5DCA-F91E-A80C0F04600A}"/>
                      </a:ext>
                    </a:extLst>
                  </p14:cNvPr>
                  <p14:cNvContentPartPr/>
                  <p14:nvPr/>
                </p14:nvContentPartPr>
                <p14:xfrm>
                  <a:off x="1933803" y="5681951"/>
                  <a:ext cx="28440" cy="36144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CD1AC775-84AE-5DCA-F91E-A80C0F04600A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924803" y="5672951"/>
                    <a:ext cx="46080" cy="379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DD0E7967-F169-62C0-AE49-D7A915327B9E}"/>
                      </a:ext>
                    </a:extLst>
                  </p14:cNvPr>
                  <p14:cNvContentPartPr/>
                  <p14:nvPr/>
                </p14:nvContentPartPr>
                <p14:xfrm>
                  <a:off x="1932363" y="6175151"/>
                  <a:ext cx="7200" cy="35532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DD0E7967-F169-62C0-AE49-D7A915327B9E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923723" y="6166511"/>
                    <a:ext cx="24840" cy="3729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10DF5CD-4F0A-BC96-F15F-FB564181A8E6}"/>
                    </a:ext>
                  </a:extLst>
                </p14:cNvPr>
                <p14:cNvContentPartPr/>
                <p14:nvPr/>
              </p14:nvContentPartPr>
              <p14:xfrm>
                <a:off x="3964923" y="1913471"/>
                <a:ext cx="14040" cy="240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10DF5CD-4F0A-BC96-F15F-FB564181A8E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956283" y="1904831"/>
                  <a:ext cx="31680" cy="2584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2C0A0B6-FE3C-3415-C78B-831898945C0E}"/>
                </a:ext>
              </a:extLst>
            </p:cNvPr>
            <p:cNvGrpSpPr/>
            <p:nvPr/>
          </p:nvGrpSpPr>
          <p:grpSpPr>
            <a:xfrm>
              <a:off x="3959883" y="2333951"/>
              <a:ext cx="10440" cy="572400"/>
              <a:chOff x="3959883" y="2333951"/>
              <a:chExt cx="10440" cy="572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94C73DF5-3B1C-2281-9F92-564AD7FE2269}"/>
                      </a:ext>
                    </a:extLst>
                  </p14:cNvPr>
                  <p14:cNvContentPartPr/>
                  <p14:nvPr/>
                </p14:nvContentPartPr>
                <p14:xfrm>
                  <a:off x="3959883" y="2333951"/>
                  <a:ext cx="8640" cy="24480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94C73DF5-3B1C-2281-9F92-564AD7FE2269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3950883" y="2325311"/>
                    <a:ext cx="26280" cy="262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822CD9F4-AC90-FB31-1C06-912BE0F3105B}"/>
                      </a:ext>
                    </a:extLst>
                  </p14:cNvPr>
                  <p14:cNvContentPartPr/>
                  <p14:nvPr/>
                </p14:nvContentPartPr>
                <p14:xfrm>
                  <a:off x="3963123" y="2673791"/>
                  <a:ext cx="7200" cy="23256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822CD9F4-AC90-FB31-1C06-912BE0F3105B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3954123" y="2665151"/>
                    <a:ext cx="24840" cy="2502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788C3BC-E413-4F02-7361-C0EDE35D986C}"/>
                    </a:ext>
                  </a:extLst>
                </p14:cNvPr>
                <p14:cNvContentPartPr/>
                <p14:nvPr/>
              </p14:nvContentPartPr>
              <p14:xfrm>
                <a:off x="3961323" y="3061871"/>
                <a:ext cx="9360" cy="222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788C3BC-E413-4F02-7361-C0EDE35D986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952323" y="3053231"/>
                  <a:ext cx="27000" cy="2401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163600D-16AB-551E-243D-0328A010DC84}"/>
                </a:ext>
              </a:extLst>
            </p:cNvPr>
            <p:cNvGrpSpPr/>
            <p:nvPr/>
          </p:nvGrpSpPr>
          <p:grpSpPr>
            <a:xfrm>
              <a:off x="3939003" y="3432311"/>
              <a:ext cx="20520" cy="574560"/>
              <a:chOff x="3939003" y="3432311"/>
              <a:chExt cx="20520" cy="574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C548761D-1FF9-96A0-FF45-349F6ECBF135}"/>
                      </a:ext>
                    </a:extLst>
                  </p14:cNvPr>
                  <p14:cNvContentPartPr/>
                  <p14:nvPr/>
                </p14:nvContentPartPr>
                <p14:xfrm>
                  <a:off x="3949083" y="3432311"/>
                  <a:ext cx="10440" cy="26100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C548761D-1FF9-96A0-FF45-349F6ECBF135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3940083" y="3423671"/>
                    <a:ext cx="28080" cy="278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8A54B356-CC23-D82A-427B-DDE33315669C}"/>
                      </a:ext>
                    </a:extLst>
                  </p14:cNvPr>
                  <p14:cNvContentPartPr/>
                  <p14:nvPr/>
                </p14:nvContentPartPr>
                <p14:xfrm>
                  <a:off x="3939003" y="3806351"/>
                  <a:ext cx="13320" cy="20052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8A54B356-CC23-D82A-427B-DDE33315669C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3930363" y="3797351"/>
                    <a:ext cx="30960" cy="2181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C236031-1046-CCCD-37BF-631147B46AF2}"/>
                </a:ext>
              </a:extLst>
            </p:cNvPr>
            <p:cNvGrpSpPr/>
            <p:nvPr/>
          </p:nvGrpSpPr>
          <p:grpSpPr>
            <a:xfrm>
              <a:off x="3938283" y="4272191"/>
              <a:ext cx="43200" cy="560520"/>
              <a:chOff x="3938283" y="4272191"/>
              <a:chExt cx="43200" cy="560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562FCF18-CCCA-8A4C-6057-2214289FE6CC}"/>
                      </a:ext>
                    </a:extLst>
                  </p14:cNvPr>
                  <p14:cNvContentPartPr/>
                  <p14:nvPr/>
                </p14:nvContentPartPr>
                <p14:xfrm>
                  <a:off x="3938283" y="4272191"/>
                  <a:ext cx="17280" cy="14976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562FCF18-CCCA-8A4C-6057-2214289FE6CC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3929283" y="4263551"/>
                    <a:ext cx="34920" cy="167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9A931C1A-4A16-AC81-FC6F-EAB38425C61F}"/>
                      </a:ext>
                    </a:extLst>
                  </p14:cNvPr>
                  <p14:cNvContentPartPr/>
                  <p14:nvPr/>
                </p14:nvContentPartPr>
                <p14:xfrm>
                  <a:off x="3961323" y="4520951"/>
                  <a:ext cx="20160" cy="31176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9A931C1A-4A16-AC81-FC6F-EAB38425C61F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3952323" y="4512311"/>
                    <a:ext cx="37800" cy="3294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3F28281-A414-2B81-BBC3-2E18AB3AEA05}"/>
                    </a:ext>
                  </a:extLst>
                </p14:cNvPr>
                <p14:cNvContentPartPr/>
                <p14:nvPr/>
              </p14:nvContentPartPr>
              <p14:xfrm>
                <a:off x="3969603" y="5089391"/>
                <a:ext cx="14760" cy="230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3F28281-A414-2B81-BBC3-2E18AB3AEA0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960603" y="5080391"/>
                  <a:ext cx="324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98B087B-9B35-F204-0A53-7031D53AA96F}"/>
                    </a:ext>
                  </a:extLst>
                </p14:cNvPr>
                <p14:cNvContentPartPr/>
                <p14:nvPr/>
              </p14:nvContentPartPr>
              <p14:xfrm>
                <a:off x="3984003" y="5481791"/>
                <a:ext cx="6840" cy="276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98B087B-9B35-F204-0A53-7031D53AA96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975003" y="5472791"/>
                  <a:ext cx="244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9C723E6-FE4F-2469-18BC-788BA8400EA4}"/>
                    </a:ext>
                  </a:extLst>
                </p14:cNvPr>
                <p14:cNvContentPartPr/>
                <p14:nvPr/>
              </p14:nvContentPartPr>
              <p14:xfrm>
                <a:off x="3972843" y="5926391"/>
                <a:ext cx="10800" cy="287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9C723E6-FE4F-2469-18BC-788BA8400EA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963843" y="5917751"/>
                  <a:ext cx="2844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46C6B1B-BB87-6458-4998-92D94B772BA1}"/>
                    </a:ext>
                  </a:extLst>
                </p14:cNvPr>
                <p14:cNvContentPartPr/>
                <p14:nvPr/>
              </p14:nvContentPartPr>
              <p14:xfrm>
                <a:off x="3968163" y="6396551"/>
                <a:ext cx="32400" cy="176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46C6B1B-BB87-6458-4998-92D94B772BA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959163" y="6387911"/>
                  <a:ext cx="50040" cy="1940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FE60590-6398-9069-0FD0-6761A4BBB11D}"/>
                </a:ext>
              </a:extLst>
            </p:cNvPr>
            <p:cNvGrpSpPr/>
            <p:nvPr/>
          </p:nvGrpSpPr>
          <p:grpSpPr>
            <a:xfrm>
              <a:off x="5983083" y="1865231"/>
              <a:ext cx="47520" cy="695160"/>
              <a:chOff x="5983083" y="1865231"/>
              <a:chExt cx="47520" cy="695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F583B09F-9FCC-FCD6-8C73-3975DB75B47B}"/>
                      </a:ext>
                    </a:extLst>
                  </p14:cNvPr>
                  <p14:cNvContentPartPr/>
                  <p14:nvPr/>
                </p14:nvContentPartPr>
                <p14:xfrm>
                  <a:off x="5983083" y="1865231"/>
                  <a:ext cx="41400" cy="2563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F583B09F-9FCC-FCD6-8C73-3975DB75B47B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5974443" y="1856231"/>
                    <a:ext cx="59040" cy="273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2DB4EA3E-F329-9CA4-D41D-4323C502E62A}"/>
                      </a:ext>
                    </a:extLst>
                  </p14:cNvPr>
                  <p14:cNvContentPartPr/>
                  <p14:nvPr/>
                </p14:nvContentPartPr>
                <p14:xfrm>
                  <a:off x="5999643" y="2213711"/>
                  <a:ext cx="30960" cy="34668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2DB4EA3E-F329-9CA4-D41D-4323C502E62A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5991003" y="2204711"/>
                    <a:ext cx="48600" cy="3643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848837F-B415-64E9-545C-E96E66BD09E2}"/>
                    </a:ext>
                  </a:extLst>
                </p14:cNvPr>
                <p14:cNvContentPartPr/>
                <p14:nvPr/>
              </p14:nvContentPartPr>
              <p14:xfrm>
                <a:off x="5990283" y="2739311"/>
                <a:ext cx="7920" cy="264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848837F-B415-64E9-545C-E96E66BD09E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981643" y="2730671"/>
                  <a:ext cx="255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F528C4F-9230-A92E-FA6B-D6A12483C7D6}"/>
                    </a:ext>
                  </a:extLst>
                </p14:cNvPr>
                <p14:cNvContentPartPr/>
                <p14:nvPr/>
              </p14:nvContentPartPr>
              <p14:xfrm>
                <a:off x="5969763" y="3238991"/>
                <a:ext cx="19800" cy="344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F528C4F-9230-A92E-FA6B-D6A12483C7D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960763" y="3230351"/>
                  <a:ext cx="3744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BA1E81F-B2CF-1CAA-4A90-4AC05E61DDC2}"/>
                    </a:ext>
                  </a:extLst>
                </p14:cNvPr>
                <p14:cNvContentPartPr/>
                <p14:nvPr/>
              </p14:nvContentPartPr>
              <p14:xfrm>
                <a:off x="5973003" y="3781871"/>
                <a:ext cx="11160" cy="354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BA1E81F-B2CF-1CAA-4A90-4AC05E61DDC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964363" y="3773231"/>
                  <a:ext cx="2880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B6F905F-F8DA-8B5E-8446-4B669B2A6009}"/>
                    </a:ext>
                  </a:extLst>
                </p14:cNvPr>
                <p14:cNvContentPartPr/>
                <p14:nvPr/>
              </p14:nvContentPartPr>
              <p14:xfrm>
                <a:off x="5991723" y="4329071"/>
                <a:ext cx="13680" cy="331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B6F905F-F8DA-8B5E-8446-4B669B2A600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983083" y="4320431"/>
                  <a:ext cx="3132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3F3B192-204D-9793-F137-CFE248F13AB4}"/>
                    </a:ext>
                  </a:extLst>
                </p14:cNvPr>
                <p14:cNvContentPartPr/>
                <p14:nvPr/>
              </p14:nvContentPartPr>
              <p14:xfrm>
                <a:off x="6012603" y="4847831"/>
                <a:ext cx="8280" cy="336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3F3B192-204D-9793-F137-CFE248F13AB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003603" y="4838831"/>
                  <a:ext cx="2592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7EB8157-7194-FE5E-3962-19DCD12AC972}"/>
                    </a:ext>
                  </a:extLst>
                </p14:cNvPr>
                <p14:cNvContentPartPr/>
                <p14:nvPr/>
              </p14:nvContentPartPr>
              <p14:xfrm>
                <a:off x="6000363" y="5338151"/>
                <a:ext cx="16200" cy="349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7EB8157-7194-FE5E-3962-19DCD12AC97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991363" y="5329151"/>
                  <a:ext cx="3384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5E70A4C-B2CE-5081-BD56-1D0A4C27DD18}"/>
                    </a:ext>
                  </a:extLst>
                </p14:cNvPr>
                <p14:cNvContentPartPr/>
                <p14:nvPr/>
              </p14:nvContentPartPr>
              <p14:xfrm>
                <a:off x="6007923" y="5919191"/>
                <a:ext cx="7200" cy="336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5E70A4C-B2CE-5081-BD56-1D0A4C27DD1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998923" y="5910551"/>
                  <a:ext cx="2484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9FAFAD8-575C-6580-AACD-69320970541C}"/>
                    </a:ext>
                  </a:extLst>
                </p14:cNvPr>
                <p14:cNvContentPartPr/>
                <p14:nvPr/>
              </p14:nvContentPartPr>
              <p14:xfrm>
                <a:off x="6017283" y="6439391"/>
                <a:ext cx="6840" cy="226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9FAFAD8-575C-6580-AACD-69320970541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008643" y="6430391"/>
                  <a:ext cx="24480" cy="2440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2104E4EC-68D5-DF00-AA9F-673CFDE21740}"/>
                </a:ext>
              </a:extLst>
            </p:cNvPr>
            <p:cNvGrpSpPr/>
            <p:nvPr/>
          </p:nvGrpSpPr>
          <p:grpSpPr>
            <a:xfrm>
              <a:off x="8038323" y="1917791"/>
              <a:ext cx="22680" cy="668160"/>
              <a:chOff x="8038323" y="1917791"/>
              <a:chExt cx="22680" cy="668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3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7B0072E7-D2FA-9997-CDCC-D179EC2DA64F}"/>
                      </a:ext>
                    </a:extLst>
                  </p14:cNvPr>
                  <p14:cNvContentPartPr/>
                  <p14:nvPr/>
                </p14:nvContentPartPr>
                <p14:xfrm>
                  <a:off x="8038323" y="1917791"/>
                  <a:ext cx="20880" cy="27864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7B0072E7-D2FA-9997-CDCC-D179EC2DA64F}"/>
                      </a:ext>
                    </a:extLst>
                  </p:cNvPr>
                  <p:cNvPicPr/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8029323" y="1908791"/>
                    <a:ext cx="38520" cy="296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6F16CF8D-F7C2-BE84-0418-A06DC9DEC7A2}"/>
                      </a:ext>
                    </a:extLst>
                  </p14:cNvPr>
                  <p14:cNvContentPartPr/>
                  <p14:nvPr/>
                </p14:nvContentPartPr>
                <p14:xfrm>
                  <a:off x="8048403" y="2338271"/>
                  <a:ext cx="12600" cy="2476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6F16CF8D-F7C2-BE84-0418-A06DC9DEC7A2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8039763" y="2329271"/>
                    <a:ext cx="30240" cy="2653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90541FD-5AB3-0F49-BC5F-AC71A174EE9E}"/>
                    </a:ext>
                  </a:extLst>
                </p14:cNvPr>
                <p14:cNvContentPartPr/>
                <p14:nvPr/>
              </p14:nvContentPartPr>
              <p14:xfrm>
                <a:off x="8028963" y="2785031"/>
                <a:ext cx="14400" cy="3088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90541FD-5AB3-0F49-BC5F-AC71A174EE9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019963" y="2776031"/>
                  <a:ext cx="320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3C7B738-D481-DF0C-A70D-5258F6125350}"/>
                    </a:ext>
                  </a:extLst>
                </p14:cNvPr>
                <p14:cNvContentPartPr/>
                <p14:nvPr/>
              </p14:nvContentPartPr>
              <p14:xfrm>
                <a:off x="8031843" y="3277511"/>
                <a:ext cx="6840" cy="243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3C7B738-D481-DF0C-A70D-5258F612535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022843" y="3268871"/>
                  <a:ext cx="244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FA6050F-01D9-4905-26B9-9A7764DBBBB2}"/>
                    </a:ext>
                  </a:extLst>
                </p14:cNvPr>
                <p14:cNvContentPartPr/>
                <p14:nvPr/>
              </p14:nvContentPartPr>
              <p14:xfrm>
                <a:off x="8035803" y="3810311"/>
                <a:ext cx="20880" cy="416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FA6050F-01D9-4905-26B9-9A7764DBBBB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026803" y="3801671"/>
                  <a:ext cx="3852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BED0CB6-6EA2-1AE7-D896-43EDD3900A98}"/>
                    </a:ext>
                  </a:extLst>
                </p14:cNvPr>
                <p14:cNvContentPartPr/>
                <p14:nvPr/>
              </p14:nvContentPartPr>
              <p14:xfrm>
                <a:off x="8058123" y="4405751"/>
                <a:ext cx="7920" cy="4179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BED0CB6-6EA2-1AE7-D896-43EDD3900A9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049123" y="4397111"/>
                  <a:ext cx="25560" cy="4356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738AC58-3ABD-CC6F-288B-927D43DD23DC}"/>
                </a:ext>
              </a:extLst>
            </p:cNvPr>
            <p:cNvGrpSpPr/>
            <p:nvPr/>
          </p:nvGrpSpPr>
          <p:grpSpPr>
            <a:xfrm>
              <a:off x="8049483" y="5004431"/>
              <a:ext cx="11520" cy="999000"/>
              <a:chOff x="8049483" y="5004431"/>
              <a:chExt cx="11520" cy="999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A5CFD053-C3F1-5D07-A034-032D1CFF3518}"/>
                      </a:ext>
                    </a:extLst>
                  </p14:cNvPr>
                  <p14:cNvContentPartPr/>
                  <p14:nvPr/>
                </p14:nvContentPartPr>
                <p14:xfrm>
                  <a:off x="8054163" y="5004431"/>
                  <a:ext cx="6840" cy="40680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A5CFD053-C3F1-5D07-A034-032D1CFF3518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8045523" y="4995431"/>
                    <a:ext cx="24480" cy="424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AF555B7F-1C49-07E3-DE05-5C6EA8E9FAC5}"/>
                      </a:ext>
                    </a:extLst>
                  </p14:cNvPr>
                  <p14:cNvContentPartPr/>
                  <p14:nvPr/>
                </p14:nvContentPartPr>
                <p14:xfrm>
                  <a:off x="8049483" y="5572511"/>
                  <a:ext cx="7560" cy="43092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AF555B7F-1C49-07E3-DE05-5C6EA8E9FAC5}"/>
                      </a:ext>
                    </a:extLst>
                  </p:cNvPr>
                  <p:cNvPicPr/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8040843" y="5563871"/>
                    <a:ext cx="25200" cy="4485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019203A-FE97-AB40-869E-15794D0C64EA}"/>
                    </a:ext>
                  </a:extLst>
                </p14:cNvPr>
                <p14:cNvContentPartPr/>
                <p14:nvPr/>
              </p14:nvContentPartPr>
              <p14:xfrm>
                <a:off x="8054163" y="6189191"/>
                <a:ext cx="25920" cy="399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019203A-FE97-AB40-869E-15794D0C64E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045523" y="6180551"/>
                  <a:ext cx="43560" cy="4172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FAC0AC4B-22F3-8007-02D7-2E5DBA6362F4}"/>
                </a:ext>
              </a:extLst>
            </p:cNvPr>
            <p:cNvGrpSpPr/>
            <p:nvPr/>
          </p:nvGrpSpPr>
          <p:grpSpPr>
            <a:xfrm>
              <a:off x="10082403" y="1892231"/>
              <a:ext cx="53640" cy="743400"/>
              <a:chOff x="10082403" y="1892231"/>
              <a:chExt cx="53640" cy="743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1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85473623-F005-BBC5-6D29-4C558E424D89}"/>
                      </a:ext>
                    </a:extLst>
                  </p14:cNvPr>
                  <p14:cNvContentPartPr/>
                  <p14:nvPr/>
                </p14:nvContentPartPr>
                <p14:xfrm>
                  <a:off x="10082403" y="1892231"/>
                  <a:ext cx="11880" cy="36828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85473623-F005-BBC5-6D29-4C558E424D89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10073763" y="1883591"/>
                    <a:ext cx="29520" cy="38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4FDCD641-68EF-939D-2389-540FFEFF05CC}"/>
                      </a:ext>
                    </a:extLst>
                  </p14:cNvPr>
                  <p14:cNvContentPartPr/>
                  <p14:nvPr/>
                </p14:nvContentPartPr>
                <p14:xfrm>
                  <a:off x="10111923" y="2369591"/>
                  <a:ext cx="24120" cy="26604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4FDCD641-68EF-939D-2389-540FFEFF05CC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10102923" y="2360591"/>
                    <a:ext cx="41760" cy="2836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DC72D540-1EE2-3805-CB50-28DB7E0A920C}"/>
                </a:ext>
              </a:extLst>
            </p:cNvPr>
            <p:cNvGrpSpPr/>
            <p:nvPr/>
          </p:nvGrpSpPr>
          <p:grpSpPr>
            <a:xfrm>
              <a:off x="10053963" y="2855591"/>
              <a:ext cx="58320" cy="839880"/>
              <a:chOff x="10053963" y="2855591"/>
              <a:chExt cx="58320" cy="839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1A278637-6D53-710A-23F6-AD6BB9DCC2B0}"/>
                      </a:ext>
                    </a:extLst>
                  </p14:cNvPr>
                  <p14:cNvContentPartPr/>
                  <p14:nvPr/>
                </p14:nvContentPartPr>
                <p14:xfrm>
                  <a:off x="10058643" y="2855591"/>
                  <a:ext cx="53640" cy="316440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1A278637-6D53-710A-23F6-AD6BB9DCC2B0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10050003" y="2846951"/>
                    <a:ext cx="71280" cy="334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7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51987E9E-9143-AFAA-6CC1-79C4AC49D0DF}"/>
                      </a:ext>
                    </a:extLst>
                  </p14:cNvPr>
                  <p14:cNvContentPartPr/>
                  <p14:nvPr/>
                </p14:nvContentPartPr>
                <p14:xfrm>
                  <a:off x="10053963" y="3290471"/>
                  <a:ext cx="30960" cy="40500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51987E9E-9143-AFAA-6CC1-79C4AC49D0DF}"/>
                      </a:ext>
                    </a:extLst>
                  </p:cNvPr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10044963" y="3281831"/>
                    <a:ext cx="48600" cy="4226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E3565AC9-C757-C1C6-B0F2-4EF1362041D4}"/>
                </a:ext>
              </a:extLst>
            </p:cNvPr>
            <p:cNvGrpSpPr/>
            <p:nvPr/>
          </p:nvGrpSpPr>
          <p:grpSpPr>
            <a:xfrm>
              <a:off x="10082763" y="4006511"/>
              <a:ext cx="39960" cy="2617920"/>
              <a:chOff x="10082763" y="4006511"/>
              <a:chExt cx="39960" cy="2617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9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508E4D2B-5B8F-9A95-22C3-ED21D90B59D8}"/>
                      </a:ext>
                    </a:extLst>
                  </p14:cNvPr>
                  <p14:cNvContentPartPr/>
                  <p14:nvPr/>
                </p14:nvContentPartPr>
                <p14:xfrm>
                  <a:off x="10082763" y="4006511"/>
                  <a:ext cx="24120" cy="42516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508E4D2B-5B8F-9A95-22C3-ED21D90B59D8}"/>
                      </a:ext>
                    </a:extLst>
                  </p:cNvPr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10074123" y="3997871"/>
                    <a:ext cx="41760" cy="442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1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2F84EA87-164E-4B08-96F0-7C827D50EEF0}"/>
                      </a:ext>
                    </a:extLst>
                  </p14:cNvPr>
                  <p14:cNvContentPartPr/>
                  <p14:nvPr/>
                </p14:nvContentPartPr>
                <p14:xfrm>
                  <a:off x="10092483" y="4581791"/>
                  <a:ext cx="5760" cy="36720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2F84EA87-164E-4B08-96F0-7C827D50EEF0}"/>
                      </a:ext>
                    </a:extLst>
                  </p:cNvPr>
                  <p:cNvPicPr/>
                  <p:nvPr/>
                </p:nvPicPr>
                <p:blipFill>
                  <a:blip r:embed="rId102"/>
                  <a:stretch>
                    <a:fillRect/>
                  </a:stretch>
                </p:blipFill>
                <p:spPr>
                  <a:xfrm>
                    <a:off x="10083483" y="4573151"/>
                    <a:ext cx="23400" cy="384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3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50966401-B66D-1FF4-6843-09F343A3571F}"/>
                      </a:ext>
                    </a:extLst>
                  </p14:cNvPr>
                  <p14:cNvContentPartPr/>
                  <p14:nvPr/>
                </p14:nvContentPartPr>
                <p14:xfrm>
                  <a:off x="10082763" y="5065271"/>
                  <a:ext cx="18360" cy="358200"/>
                </p14:xfrm>
              </p:contentPart>
            </mc:Choice>
            <mc:Fallback xmlns="">
              <p:pic>
                <p:nvPicPr>
                  <p:cNvPr id="64" name="Ink 63">
                    <a:extLst>
                      <a:ext uri="{FF2B5EF4-FFF2-40B4-BE49-F238E27FC236}">
                        <a16:creationId xmlns:a16="http://schemas.microsoft.com/office/drawing/2014/main" id="{50966401-B66D-1FF4-6843-09F343A3571F}"/>
                      </a:ext>
                    </a:extLst>
                  </p:cNvPr>
                  <p:cNvPicPr/>
                  <p:nvPr/>
                </p:nvPicPr>
                <p:blipFill>
                  <a:blip r:embed="rId104"/>
                  <a:stretch>
                    <a:fillRect/>
                  </a:stretch>
                </p:blipFill>
                <p:spPr>
                  <a:xfrm>
                    <a:off x="10074123" y="5056271"/>
                    <a:ext cx="36000" cy="375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5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800653E1-25A7-A243-AB3F-3D674FF7501A}"/>
                      </a:ext>
                    </a:extLst>
                  </p14:cNvPr>
                  <p14:cNvContentPartPr/>
                  <p14:nvPr/>
                </p14:nvContentPartPr>
                <p14:xfrm>
                  <a:off x="10108323" y="5565671"/>
                  <a:ext cx="14400" cy="249120"/>
                </p14:xfrm>
              </p:contentPart>
            </mc:Choice>
            <mc:Fallback xmlns="">
              <p:pic>
                <p:nvPicPr>
                  <p:cNvPr id="65" name="Ink 64">
                    <a:extLst>
                      <a:ext uri="{FF2B5EF4-FFF2-40B4-BE49-F238E27FC236}">
                        <a16:creationId xmlns:a16="http://schemas.microsoft.com/office/drawing/2014/main" id="{800653E1-25A7-A243-AB3F-3D674FF7501A}"/>
                      </a:ext>
                    </a:extLst>
                  </p:cNvPr>
                  <p:cNvPicPr/>
                  <p:nvPr/>
                </p:nvPicPr>
                <p:blipFill>
                  <a:blip r:embed="rId106"/>
                  <a:stretch>
                    <a:fillRect/>
                  </a:stretch>
                </p:blipFill>
                <p:spPr>
                  <a:xfrm>
                    <a:off x="10099323" y="5556671"/>
                    <a:ext cx="32040" cy="266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7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2BD0130D-5183-0E6D-86BD-1FD386482ACB}"/>
                      </a:ext>
                    </a:extLst>
                  </p14:cNvPr>
                  <p14:cNvContentPartPr/>
                  <p14:nvPr/>
                </p14:nvContentPartPr>
                <p14:xfrm>
                  <a:off x="10111923" y="5962031"/>
                  <a:ext cx="5040" cy="287640"/>
                </p14:xfrm>
              </p:contentPart>
            </mc:Choice>
            <mc:Fallback xmlns=""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2BD0130D-5183-0E6D-86BD-1FD386482ACB}"/>
                      </a:ext>
                    </a:extLst>
                  </p:cNvPr>
                  <p:cNvPicPr/>
                  <p:nvPr/>
                </p:nvPicPr>
                <p:blipFill>
                  <a:blip r:embed="rId108"/>
                  <a:stretch>
                    <a:fillRect/>
                  </a:stretch>
                </p:blipFill>
                <p:spPr>
                  <a:xfrm>
                    <a:off x="10102923" y="5953031"/>
                    <a:ext cx="22680" cy="305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9">
                <p14:nvContentPartPr>
                  <p14:cNvPr id="67" name="Ink 66">
                    <a:extLst>
                      <a:ext uri="{FF2B5EF4-FFF2-40B4-BE49-F238E27FC236}">
                        <a16:creationId xmlns:a16="http://schemas.microsoft.com/office/drawing/2014/main" id="{1B240C4C-B323-E57C-24AE-C977711E9486}"/>
                      </a:ext>
                    </a:extLst>
                  </p14:cNvPr>
                  <p14:cNvContentPartPr/>
                  <p14:nvPr/>
                </p14:nvContentPartPr>
                <p14:xfrm>
                  <a:off x="10099323" y="6389711"/>
                  <a:ext cx="20520" cy="234720"/>
                </p14:xfrm>
              </p:contentPart>
            </mc:Choice>
            <mc:Fallback xmlns="">
              <p:pic>
                <p:nvPicPr>
                  <p:cNvPr id="67" name="Ink 66">
                    <a:extLst>
                      <a:ext uri="{FF2B5EF4-FFF2-40B4-BE49-F238E27FC236}">
                        <a16:creationId xmlns:a16="http://schemas.microsoft.com/office/drawing/2014/main" id="{1B240C4C-B323-E57C-24AE-C977711E9486}"/>
                      </a:ext>
                    </a:extLst>
                  </p:cNvPr>
                  <p:cNvPicPr/>
                  <p:nvPr/>
                </p:nvPicPr>
                <p:blipFill>
                  <a:blip r:embed="rId110"/>
                  <a:stretch>
                    <a:fillRect/>
                  </a:stretch>
                </p:blipFill>
                <p:spPr>
                  <a:xfrm>
                    <a:off x="10090323" y="6380711"/>
                    <a:ext cx="38160" cy="2523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42E63887-2436-D80E-E433-8645E4F9021C}"/>
                  </a:ext>
                </a:extLst>
              </p14:cNvPr>
              <p14:cNvContentPartPr/>
              <p14:nvPr/>
            </p14:nvContentPartPr>
            <p14:xfrm>
              <a:off x="2419083" y="3732551"/>
              <a:ext cx="25560" cy="288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2E63887-2436-D80E-E433-8645E4F9021C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410083" y="3723551"/>
                <a:ext cx="432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B1495D5-E0AA-DEBB-0651-05F93B52A9EB}"/>
                  </a:ext>
                </a:extLst>
              </p14:cNvPr>
              <p14:cNvContentPartPr/>
              <p14:nvPr/>
            </p14:nvContentPartPr>
            <p14:xfrm>
              <a:off x="3449763" y="4665671"/>
              <a:ext cx="35640" cy="489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B1495D5-E0AA-DEBB-0651-05F93B52A9EB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441123" y="4657031"/>
                <a:ext cx="5328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35105029-A428-583B-C701-466BBBB4C8E0}"/>
                  </a:ext>
                </a:extLst>
              </p14:cNvPr>
              <p14:cNvContentPartPr/>
              <p14:nvPr/>
            </p14:nvContentPartPr>
            <p14:xfrm>
              <a:off x="2908323" y="4202711"/>
              <a:ext cx="32040" cy="500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35105029-A428-583B-C701-466BBBB4C8E0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899323" y="4193711"/>
                <a:ext cx="4968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7AA9AA95-4140-D36E-CCAE-DF3B705B4D9E}"/>
                  </a:ext>
                </a:extLst>
              </p14:cNvPr>
              <p14:cNvContentPartPr/>
              <p14:nvPr/>
            </p14:nvContentPartPr>
            <p14:xfrm>
              <a:off x="4452363" y="3733631"/>
              <a:ext cx="19800" cy="334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7AA9AA95-4140-D36E-CCAE-DF3B705B4D9E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443723" y="3724631"/>
                <a:ext cx="374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1A88841A-C3C6-BFD5-9717-675D164D245E}"/>
                  </a:ext>
                </a:extLst>
              </p14:cNvPr>
              <p14:cNvContentPartPr/>
              <p14:nvPr/>
            </p14:nvContentPartPr>
            <p14:xfrm>
              <a:off x="4967523" y="4185431"/>
              <a:ext cx="28800" cy="630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1A88841A-C3C6-BFD5-9717-675D164D245E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958523" y="4176791"/>
                <a:ext cx="4644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2B3899BF-5A3C-8203-E0B9-4234AE155D33}"/>
                  </a:ext>
                </a:extLst>
              </p14:cNvPr>
              <p14:cNvContentPartPr/>
              <p14:nvPr/>
            </p14:nvContentPartPr>
            <p14:xfrm>
              <a:off x="5460003" y="4647311"/>
              <a:ext cx="30600" cy="525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2B3899BF-5A3C-8203-E0B9-4234AE155D33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451003" y="4638671"/>
                <a:ext cx="4824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B3440BA2-817B-ADBC-31A2-89D001A57DB4}"/>
                  </a:ext>
                </a:extLst>
              </p14:cNvPr>
              <p14:cNvContentPartPr/>
              <p14:nvPr/>
            </p14:nvContentPartPr>
            <p14:xfrm>
              <a:off x="6495723" y="3730391"/>
              <a:ext cx="42840" cy="460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B3440BA2-817B-ADBC-31A2-89D001A57DB4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487083" y="3721751"/>
                <a:ext cx="6048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705C76A5-6BBD-E23A-472E-6C2CE2D2DAB9}"/>
                  </a:ext>
                </a:extLst>
              </p14:cNvPr>
              <p14:cNvContentPartPr/>
              <p14:nvPr/>
            </p14:nvContentPartPr>
            <p14:xfrm>
              <a:off x="6994323" y="4182551"/>
              <a:ext cx="50040" cy="439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705C76A5-6BBD-E23A-472E-6C2CE2D2DAB9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985323" y="4173911"/>
                <a:ext cx="6768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BBC4EB83-170A-655D-1577-DD013AA09D33}"/>
                  </a:ext>
                </a:extLst>
              </p14:cNvPr>
              <p14:cNvContentPartPr/>
              <p14:nvPr/>
            </p14:nvContentPartPr>
            <p14:xfrm>
              <a:off x="7540443" y="4664591"/>
              <a:ext cx="32400" cy="655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BBC4EB83-170A-655D-1577-DD013AA09D33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531803" y="4655951"/>
                <a:ext cx="5004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9EA6E1CC-B411-424D-6113-9B752EB61E0F}"/>
                  </a:ext>
                </a:extLst>
              </p14:cNvPr>
              <p14:cNvContentPartPr/>
              <p14:nvPr/>
            </p14:nvContentPartPr>
            <p14:xfrm>
              <a:off x="8522883" y="3712391"/>
              <a:ext cx="23040" cy="4572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9EA6E1CC-B411-424D-6113-9B752EB61E0F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8513883" y="3703391"/>
                <a:ext cx="4068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CA1DA8EC-477B-A614-9798-2D137E3D09E4}"/>
                  </a:ext>
                </a:extLst>
              </p14:cNvPr>
              <p14:cNvContentPartPr/>
              <p14:nvPr/>
            </p14:nvContentPartPr>
            <p14:xfrm>
              <a:off x="9056403" y="4173911"/>
              <a:ext cx="19440" cy="471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CA1DA8EC-477B-A614-9798-2D137E3D09E4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9047763" y="4164911"/>
                <a:ext cx="3708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450A425D-278D-03B1-6705-8D87C934C422}"/>
                  </a:ext>
                </a:extLst>
              </p14:cNvPr>
              <p14:cNvContentPartPr/>
              <p14:nvPr/>
            </p14:nvContentPartPr>
            <p14:xfrm>
              <a:off x="9584523" y="4665671"/>
              <a:ext cx="51480" cy="597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450A425D-278D-03B1-6705-8D87C934C422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9575883" y="4657031"/>
                <a:ext cx="6912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BEE09BC8-0A0D-999D-E958-2F82769CD071}"/>
                  </a:ext>
                </a:extLst>
              </p14:cNvPr>
              <p14:cNvContentPartPr/>
              <p14:nvPr/>
            </p14:nvContentPartPr>
            <p14:xfrm>
              <a:off x="3783609" y="6423911"/>
              <a:ext cx="70560" cy="979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BEE09BC8-0A0D-999D-E958-2F82769CD071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3774969" y="6414911"/>
                <a:ext cx="8820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9FFD0DF0-440E-F2DC-EADC-988D36FB17FA}"/>
                  </a:ext>
                </a:extLst>
              </p14:cNvPr>
              <p14:cNvContentPartPr/>
              <p14:nvPr/>
            </p14:nvContentPartPr>
            <p14:xfrm>
              <a:off x="5794569" y="6299711"/>
              <a:ext cx="78014" cy="1396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9FFD0DF0-440E-F2DC-EADC-988D36FB17FA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5785941" y="6291071"/>
                <a:ext cx="9563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AD17FD11-26DD-530A-B000-D28249EA5D20}"/>
                  </a:ext>
                </a:extLst>
              </p14:cNvPr>
              <p14:cNvContentPartPr/>
              <p14:nvPr/>
            </p14:nvContentPartPr>
            <p14:xfrm>
              <a:off x="7865289" y="6316991"/>
              <a:ext cx="107270" cy="157176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AD17FD11-26DD-530A-B000-D28249EA5D20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7856290" y="6307999"/>
                <a:ext cx="124908" cy="17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61026CA4-666A-15E8-8D3B-F5750E6868DB}"/>
                  </a:ext>
                </a:extLst>
              </p14:cNvPr>
              <p14:cNvContentPartPr/>
              <p14:nvPr/>
            </p14:nvContentPartPr>
            <p14:xfrm>
              <a:off x="9908289" y="6366671"/>
              <a:ext cx="84611" cy="104975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61026CA4-666A-15E8-8D3B-F5750E6868DB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9899288" y="6357683"/>
                <a:ext cx="102253" cy="122591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E2B99FE8-6B02-681D-D902-060FAFA4502C}"/>
              </a:ext>
            </a:extLst>
          </p:cNvPr>
          <p:cNvGrpSpPr/>
          <p:nvPr/>
        </p:nvGrpSpPr>
        <p:grpSpPr>
          <a:xfrm>
            <a:off x="1977723" y="1895111"/>
            <a:ext cx="1867086" cy="4631400"/>
            <a:chOff x="1977723" y="1895111"/>
            <a:chExt cx="1867086" cy="463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B555881-4850-7068-5298-1C8000C19BA5}"/>
                    </a:ext>
                  </a:extLst>
                </p14:cNvPr>
                <p14:cNvContentPartPr/>
                <p14:nvPr/>
              </p14:nvContentPartPr>
              <p14:xfrm>
                <a:off x="1977723" y="1895111"/>
                <a:ext cx="57600" cy="1180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B555881-4850-7068-5298-1C8000C19BA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968723" y="1886471"/>
                  <a:ext cx="752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CA6D845-E36C-8A97-5121-FCC82DD6C158}"/>
                    </a:ext>
                  </a:extLst>
                </p14:cNvPr>
                <p14:cNvContentPartPr/>
                <p14:nvPr/>
              </p14:nvContentPartPr>
              <p14:xfrm>
                <a:off x="2030283" y="1897991"/>
                <a:ext cx="69480" cy="410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CA6D845-E36C-8A97-5121-FCC82DD6C15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021643" y="1889351"/>
                  <a:ext cx="871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469D4D2-779A-31E9-5F93-DF9118BE252F}"/>
                    </a:ext>
                  </a:extLst>
                </p14:cNvPr>
                <p14:cNvContentPartPr/>
                <p14:nvPr/>
              </p14:nvContentPartPr>
              <p14:xfrm>
                <a:off x="2042649" y="1903391"/>
                <a:ext cx="1802160" cy="46231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469D4D2-779A-31E9-5F93-DF9118BE252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034009" y="1894391"/>
                  <a:ext cx="1819800" cy="46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541BB05-F840-D77A-F494-8C99A621470E}"/>
              </a:ext>
            </a:extLst>
          </p:cNvPr>
          <p:cNvGrpSpPr/>
          <p:nvPr/>
        </p:nvGrpSpPr>
        <p:grpSpPr>
          <a:xfrm>
            <a:off x="4053609" y="1909511"/>
            <a:ext cx="1808640" cy="4543920"/>
            <a:chOff x="4053609" y="1909511"/>
            <a:chExt cx="1808640" cy="454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36B4A68-816A-1A16-6BC7-48CD6D4D4ED3}"/>
                    </a:ext>
                  </a:extLst>
                </p14:cNvPr>
                <p14:cNvContentPartPr/>
                <p14:nvPr/>
              </p14:nvContentPartPr>
              <p14:xfrm>
                <a:off x="4087449" y="1953071"/>
                <a:ext cx="360" cy="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36B4A68-816A-1A16-6BC7-48CD6D4D4ED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078449" y="194443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56BB46A-F1F0-B829-15ED-E47066B45BC8}"/>
                    </a:ext>
                  </a:extLst>
                </p14:cNvPr>
                <p14:cNvContentPartPr/>
                <p14:nvPr/>
              </p14:nvContentPartPr>
              <p14:xfrm>
                <a:off x="4053609" y="1934351"/>
                <a:ext cx="43200" cy="734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56BB46A-F1F0-B829-15ED-E47066B45BC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044969" y="1925351"/>
                  <a:ext cx="608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13B3088-9665-D06C-171A-8204661DF94B}"/>
                    </a:ext>
                  </a:extLst>
                </p14:cNvPr>
                <p14:cNvContentPartPr/>
                <p14:nvPr/>
              </p14:nvContentPartPr>
              <p14:xfrm>
                <a:off x="4091049" y="1909511"/>
                <a:ext cx="121320" cy="39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13B3088-9665-D06C-171A-8204661DF94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082049" y="1900511"/>
                  <a:ext cx="1389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277FC11-B5FD-5330-0859-46B59D8ACA42}"/>
                    </a:ext>
                  </a:extLst>
                </p14:cNvPr>
                <p14:cNvContentPartPr/>
                <p14:nvPr/>
              </p14:nvContentPartPr>
              <p14:xfrm>
                <a:off x="4080609" y="1929311"/>
                <a:ext cx="1781640" cy="45241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277FC11-B5FD-5330-0859-46B59D8ACA4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071969" y="1920671"/>
                  <a:ext cx="1799280" cy="45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7D6C0542-B4FD-649E-A049-FA6497ABB7B9}"/>
                  </a:ext>
                </a:extLst>
              </p14:cNvPr>
              <p14:cNvContentPartPr/>
              <p14:nvPr/>
            </p14:nvContentPartPr>
            <p14:xfrm>
              <a:off x="6125409" y="1883951"/>
              <a:ext cx="42480" cy="982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7D6C0542-B4FD-649E-A049-FA6497ABB7B9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6116769" y="1875311"/>
                <a:ext cx="601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9E4CE64E-F574-0F1E-21C9-9777757BF478}"/>
                  </a:ext>
                </a:extLst>
              </p14:cNvPr>
              <p14:cNvContentPartPr/>
              <p14:nvPr/>
            </p14:nvContentPartPr>
            <p14:xfrm>
              <a:off x="6151329" y="1911671"/>
              <a:ext cx="136080" cy="777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9E4CE64E-F574-0F1E-21C9-9777757BF478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6142689" y="1902671"/>
                <a:ext cx="15372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A098AEB8-76D3-0D5B-071A-EFB66EC9E14C}"/>
                  </a:ext>
                </a:extLst>
              </p14:cNvPr>
              <p14:cNvContentPartPr/>
              <p14:nvPr/>
            </p14:nvContentPartPr>
            <p14:xfrm>
              <a:off x="6151329" y="1921391"/>
              <a:ext cx="1779840" cy="452520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A098AEB8-76D3-0D5B-071A-EFB66EC9E14C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6142689" y="1912391"/>
                <a:ext cx="1797480" cy="45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C0ED43CE-ADC2-F546-602B-F0E280995365}"/>
                  </a:ext>
                </a:extLst>
              </p14:cNvPr>
              <p14:cNvContentPartPr/>
              <p14:nvPr/>
            </p14:nvContentPartPr>
            <p14:xfrm>
              <a:off x="2207529" y="2614031"/>
              <a:ext cx="19440" cy="176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C0ED43CE-ADC2-F546-602B-F0E280995365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2198889" y="2605391"/>
                <a:ext cx="370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150BE62F-12D1-7D9A-2E0E-001EC673C78D}"/>
                  </a:ext>
                </a:extLst>
              </p14:cNvPr>
              <p14:cNvContentPartPr/>
              <p14:nvPr/>
            </p14:nvContentPartPr>
            <p14:xfrm>
              <a:off x="2074689" y="2240351"/>
              <a:ext cx="67680" cy="75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150BE62F-12D1-7D9A-2E0E-001EC673C78D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2065689" y="2231351"/>
                <a:ext cx="8532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B00A73B-76CD-4DF6-78BB-FA0E094CD336}"/>
              </a:ext>
            </a:extLst>
          </p:cNvPr>
          <p:cNvGrpSpPr/>
          <p:nvPr/>
        </p:nvGrpSpPr>
        <p:grpSpPr>
          <a:xfrm>
            <a:off x="8137089" y="1905191"/>
            <a:ext cx="1876680" cy="4520520"/>
            <a:chOff x="8137089" y="1905191"/>
            <a:chExt cx="1876680" cy="452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9F28790-FB0A-E5F8-F47E-A731D631483F}"/>
                    </a:ext>
                  </a:extLst>
                </p14:cNvPr>
                <p14:cNvContentPartPr/>
                <p14:nvPr/>
              </p14:nvContentPartPr>
              <p14:xfrm>
                <a:off x="8137089" y="1907711"/>
                <a:ext cx="7920" cy="442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9F28790-FB0A-E5F8-F47E-A731D631483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128089" y="1898711"/>
                  <a:ext cx="255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C18C2BD-B021-3C74-45CB-ABA7B0AED822}"/>
                    </a:ext>
                  </a:extLst>
                </p14:cNvPr>
                <p14:cNvContentPartPr/>
                <p14:nvPr/>
              </p14:nvContentPartPr>
              <p14:xfrm>
                <a:off x="8155809" y="1905191"/>
                <a:ext cx="124920" cy="936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C18C2BD-B021-3C74-45CB-ABA7B0AED82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147169" y="1896551"/>
                  <a:ext cx="1425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E2DDFB3-942C-CD7A-1030-F239CA620676}"/>
                    </a:ext>
                  </a:extLst>
                </p14:cNvPr>
                <p14:cNvContentPartPr/>
                <p14:nvPr/>
              </p14:nvContentPartPr>
              <p14:xfrm>
                <a:off x="8159409" y="1927871"/>
                <a:ext cx="1854360" cy="44978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E2DDFB3-942C-CD7A-1030-F239CA62067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150769" y="1918871"/>
                  <a:ext cx="1872000" cy="451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853B930-466D-F550-9C4B-699C7C65D1E0}"/>
              </a:ext>
            </a:extLst>
          </p:cNvPr>
          <p:cNvGrpSpPr/>
          <p:nvPr/>
        </p:nvGrpSpPr>
        <p:grpSpPr>
          <a:xfrm>
            <a:off x="1477323" y="1525391"/>
            <a:ext cx="732600" cy="397080"/>
            <a:chOff x="1477323" y="1525391"/>
            <a:chExt cx="732600" cy="39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3A0411B-08A9-A052-25EF-F796F1BF0E8B}"/>
                    </a:ext>
                  </a:extLst>
                </p14:cNvPr>
                <p14:cNvContentPartPr/>
                <p14:nvPr/>
              </p14:nvContentPartPr>
              <p14:xfrm>
                <a:off x="1477323" y="1822391"/>
                <a:ext cx="37440" cy="1000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3A0411B-08A9-A052-25EF-F796F1BF0E8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468683" y="1813751"/>
                  <a:ext cx="550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204A262-60A1-FC9E-82BE-EF52308A1D14}"/>
                    </a:ext>
                  </a:extLst>
                </p14:cNvPr>
                <p14:cNvContentPartPr/>
                <p14:nvPr/>
              </p14:nvContentPartPr>
              <p14:xfrm>
                <a:off x="1529883" y="1782791"/>
                <a:ext cx="69480" cy="109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204A262-60A1-FC9E-82BE-EF52308A1D1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520883" y="1774151"/>
                  <a:ext cx="871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7368EA8-0C5D-8423-0712-F3582FF94F47}"/>
                    </a:ext>
                  </a:extLst>
                </p14:cNvPr>
                <p14:cNvContentPartPr/>
                <p14:nvPr/>
              </p14:nvContentPartPr>
              <p14:xfrm>
                <a:off x="1640403" y="1744631"/>
                <a:ext cx="74160" cy="741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7368EA8-0C5D-8423-0712-F3582FF94F4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631403" y="1735631"/>
                  <a:ext cx="918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6161C3F-2D1A-CF50-D759-93391FCC6B7D}"/>
                    </a:ext>
                  </a:extLst>
                </p14:cNvPr>
                <p14:cNvContentPartPr/>
                <p14:nvPr/>
              </p14:nvContentPartPr>
              <p14:xfrm>
                <a:off x="1794123" y="1694951"/>
                <a:ext cx="68760" cy="482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6161C3F-2D1A-CF50-D759-93391FCC6B7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785123" y="1685951"/>
                  <a:ext cx="864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99F2A46-C789-77DA-D877-D6B114747272}"/>
                    </a:ext>
                  </a:extLst>
                </p14:cNvPr>
                <p14:cNvContentPartPr/>
                <p14:nvPr/>
              </p14:nvContentPartPr>
              <p14:xfrm>
                <a:off x="1905363" y="1525391"/>
                <a:ext cx="257040" cy="222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99F2A46-C789-77DA-D877-D6B11474727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896363" y="1516751"/>
                  <a:ext cx="2746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FAA9095-4EA3-E815-ECF3-0D568B633C9E}"/>
                    </a:ext>
                  </a:extLst>
                </p14:cNvPr>
                <p14:cNvContentPartPr/>
                <p14:nvPr/>
              </p14:nvContentPartPr>
              <p14:xfrm>
                <a:off x="2126763" y="1555631"/>
                <a:ext cx="83160" cy="139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FAA9095-4EA3-E815-ECF3-0D568B633C9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117763" y="1546631"/>
                  <a:ext cx="10080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11EC77D7-C53C-C2BE-11F8-727B9CC2B519}"/>
              </a:ext>
            </a:extLst>
          </p:cNvPr>
          <p:cNvGrpSpPr/>
          <p:nvPr/>
        </p:nvGrpSpPr>
        <p:grpSpPr>
          <a:xfrm>
            <a:off x="3800043" y="1422071"/>
            <a:ext cx="575640" cy="298800"/>
            <a:chOff x="3800043" y="1422071"/>
            <a:chExt cx="575640" cy="29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996E051-EEEC-714B-C0BB-491E8AE8E1BA}"/>
                    </a:ext>
                  </a:extLst>
                </p14:cNvPr>
                <p14:cNvContentPartPr/>
                <p14:nvPr/>
              </p14:nvContentPartPr>
              <p14:xfrm>
                <a:off x="3800043" y="1626191"/>
                <a:ext cx="61200" cy="946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996E051-EEEC-714B-C0BB-491E8AE8E1B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791403" y="1617551"/>
                  <a:ext cx="788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7A63D59-001E-A9DF-D799-E00C5A122BAC}"/>
                    </a:ext>
                  </a:extLst>
                </p14:cNvPr>
                <p14:cNvContentPartPr/>
                <p14:nvPr/>
              </p14:nvContentPartPr>
              <p14:xfrm>
                <a:off x="3879963" y="1595951"/>
                <a:ext cx="59400" cy="105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7A63D59-001E-A9DF-D799-E00C5A122BA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870963" y="1587311"/>
                  <a:ext cx="770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14C4803-789C-28F5-CCF6-5B49313FB121}"/>
                    </a:ext>
                  </a:extLst>
                </p14:cNvPr>
                <p14:cNvContentPartPr/>
                <p14:nvPr/>
              </p14:nvContentPartPr>
              <p14:xfrm>
                <a:off x="3982203" y="1565711"/>
                <a:ext cx="78840" cy="66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14C4803-789C-28F5-CCF6-5B49313FB12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973203" y="1557071"/>
                  <a:ext cx="964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1569F0E-AB70-0079-03CD-D29B1954B8CC}"/>
                    </a:ext>
                  </a:extLst>
                </p14:cNvPr>
                <p14:cNvContentPartPr/>
                <p14:nvPr/>
              </p14:nvContentPartPr>
              <p14:xfrm>
                <a:off x="4119723" y="1427471"/>
                <a:ext cx="199080" cy="1724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1569F0E-AB70-0079-03CD-D29B1954B8C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111083" y="1418471"/>
                  <a:ext cx="2167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30C3540-9FFD-1066-4F07-F61108491BD7}"/>
                    </a:ext>
                  </a:extLst>
                </p14:cNvPr>
                <p14:cNvContentPartPr/>
                <p14:nvPr/>
              </p14:nvContentPartPr>
              <p14:xfrm>
                <a:off x="4275963" y="1422071"/>
                <a:ext cx="99720" cy="1864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30C3540-9FFD-1066-4F07-F61108491BD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267323" y="1413071"/>
                  <a:ext cx="11736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1739ED5B-4873-8DCA-3B78-005C09195C00}"/>
              </a:ext>
            </a:extLst>
          </p:cNvPr>
          <p:cNvGrpSpPr/>
          <p:nvPr/>
        </p:nvGrpSpPr>
        <p:grpSpPr>
          <a:xfrm>
            <a:off x="5554323" y="1381751"/>
            <a:ext cx="362880" cy="209880"/>
            <a:chOff x="5554323" y="1381751"/>
            <a:chExt cx="362880" cy="20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9A4E2FC-9652-4B1C-929B-233CDD62B4A7}"/>
                    </a:ext>
                  </a:extLst>
                </p14:cNvPr>
                <p14:cNvContentPartPr/>
                <p14:nvPr/>
              </p14:nvContentPartPr>
              <p14:xfrm>
                <a:off x="5554323" y="1460951"/>
                <a:ext cx="57960" cy="1306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9A4E2FC-9652-4B1C-929B-233CDD62B4A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545323" y="1451951"/>
                  <a:ext cx="75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EE195C1-1404-0CFA-4019-578C2BA6CB49}"/>
                    </a:ext>
                  </a:extLst>
                </p14:cNvPr>
                <p14:cNvContentPartPr/>
                <p14:nvPr/>
              </p14:nvContentPartPr>
              <p14:xfrm>
                <a:off x="5625603" y="1434311"/>
                <a:ext cx="72360" cy="1206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EE195C1-1404-0CFA-4019-578C2BA6CB4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616963" y="1425671"/>
                  <a:ext cx="900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8FA27EF-1706-C5C3-2C5C-276E191D86D4}"/>
                    </a:ext>
                  </a:extLst>
                </p14:cNvPr>
                <p14:cNvContentPartPr/>
                <p14:nvPr/>
              </p14:nvContentPartPr>
              <p14:xfrm>
                <a:off x="5702283" y="1440431"/>
                <a:ext cx="80640" cy="712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8FA27EF-1706-C5C3-2C5C-276E191D86D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693643" y="1431431"/>
                  <a:ext cx="982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4CEC056-BC49-6CEA-F504-17B17D388955}"/>
                    </a:ext>
                  </a:extLst>
                </p14:cNvPr>
                <p14:cNvContentPartPr/>
                <p14:nvPr/>
              </p14:nvContentPartPr>
              <p14:xfrm>
                <a:off x="5822523" y="1381751"/>
                <a:ext cx="94680" cy="1346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4CEC056-BC49-6CEA-F504-17B17D38895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813523" y="1372751"/>
                  <a:ext cx="112320" cy="15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2D24C12C-4963-6057-5279-F4FEC8AFF467}"/>
              </a:ext>
            </a:extLst>
          </p:cNvPr>
          <p:cNvGrpSpPr/>
          <p:nvPr/>
        </p:nvGrpSpPr>
        <p:grpSpPr>
          <a:xfrm>
            <a:off x="7790283" y="1498031"/>
            <a:ext cx="176400" cy="190440"/>
            <a:chOff x="7790283" y="1498031"/>
            <a:chExt cx="176400" cy="19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4988884-B93D-611B-5E0A-5E747998E02C}"/>
                    </a:ext>
                  </a:extLst>
                </p14:cNvPr>
                <p14:cNvContentPartPr/>
                <p14:nvPr/>
              </p14:nvContentPartPr>
              <p14:xfrm>
                <a:off x="7790283" y="1551311"/>
                <a:ext cx="61200" cy="1371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4988884-B93D-611B-5E0A-5E747998E02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781283" y="1542311"/>
                  <a:ext cx="788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362D81E-3915-BB76-6A00-CABAC026CF3A}"/>
                    </a:ext>
                  </a:extLst>
                </p14:cNvPr>
                <p14:cNvContentPartPr/>
                <p14:nvPr/>
              </p14:nvContentPartPr>
              <p14:xfrm>
                <a:off x="7847523" y="1498031"/>
                <a:ext cx="119160" cy="1389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362D81E-3915-BB76-6A00-CABAC026CF3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838883" y="1489031"/>
                  <a:ext cx="136800" cy="15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2E469422-6618-E681-00DA-7FDD21F7FE4B}"/>
              </a:ext>
            </a:extLst>
          </p:cNvPr>
          <p:cNvGrpSpPr/>
          <p:nvPr/>
        </p:nvGrpSpPr>
        <p:grpSpPr>
          <a:xfrm>
            <a:off x="8001603" y="1360871"/>
            <a:ext cx="308880" cy="233280"/>
            <a:chOff x="8001603" y="1360871"/>
            <a:chExt cx="308880" cy="23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A1AC037-1A3B-614C-C91E-2132A2F2419E}"/>
                    </a:ext>
                  </a:extLst>
                </p14:cNvPr>
                <p14:cNvContentPartPr/>
                <p14:nvPr/>
              </p14:nvContentPartPr>
              <p14:xfrm>
                <a:off x="8001603" y="1454111"/>
                <a:ext cx="59400" cy="662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A1AC037-1A3B-614C-C91E-2132A2F2419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992963" y="1445111"/>
                  <a:ext cx="770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75ED938-67F5-D02D-2761-B7893B5F9579}"/>
                    </a:ext>
                  </a:extLst>
                </p14:cNvPr>
                <p14:cNvContentPartPr/>
                <p14:nvPr/>
              </p14:nvContentPartPr>
              <p14:xfrm>
                <a:off x="8014203" y="1518191"/>
                <a:ext cx="77040" cy="759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75ED938-67F5-D02D-2761-B7893B5F957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005203" y="1509551"/>
                  <a:ext cx="946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21F6003-591A-121C-C713-3B4AD4E47E99}"/>
                    </a:ext>
                  </a:extLst>
                </p14:cNvPr>
                <p14:cNvContentPartPr/>
                <p14:nvPr/>
              </p14:nvContentPartPr>
              <p14:xfrm>
                <a:off x="8190243" y="1360871"/>
                <a:ext cx="108360" cy="1353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21F6003-591A-121C-C713-3B4AD4E47E9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181243" y="1352231"/>
                  <a:ext cx="1260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C6ACBD2-DAC5-1817-F63A-68F13A3585E8}"/>
                    </a:ext>
                  </a:extLst>
                </p14:cNvPr>
                <p14:cNvContentPartPr/>
                <p14:nvPr/>
              </p14:nvContentPartPr>
              <p14:xfrm>
                <a:off x="8300043" y="1397951"/>
                <a:ext cx="10440" cy="1238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C6ACBD2-DAC5-1817-F63A-68F13A3585E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291043" y="1388951"/>
                  <a:ext cx="2808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B25CF97B-8C62-9678-A893-35CF74C6E6EC}"/>
              </a:ext>
            </a:extLst>
          </p:cNvPr>
          <p:cNvGrpSpPr/>
          <p:nvPr/>
        </p:nvGrpSpPr>
        <p:grpSpPr>
          <a:xfrm>
            <a:off x="9988443" y="1325231"/>
            <a:ext cx="702000" cy="315360"/>
            <a:chOff x="9988443" y="1325231"/>
            <a:chExt cx="702000" cy="31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7868ACA-3523-4F11-5428-3ED753A0EF6B}"/>
                    </a:ext>
                  </a:extLst>
                </p14:cNvPr>
                <p14:cNvContentPartPr/>
                <p14:nvPr/>
              </p14:nvContentPartPr>
              <p14:xfrm>
                <a:off x="9988443" y="1535471"/>
                <a:ext cx="73080" cy="1051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7868ACA-3523-4F11-5428-3ED753A0EF6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979443" y="1526471"/>
                  <a:ext cx="907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E8C43F7-B6A1-EA37-42BD-C53A4394A4D2}"/>
                    </a:ext>
                  </a:extLst>
                </p14:cNvPr>
                <p14:cNvContentPartPr/>
                <p14:nvPr/>
              </p14:nvContentPartPr>
              <p14:xfrm>
                <a:off x="10071243" y="1474631"/>
                <a:ext cx="84240" cy="1227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E8C43F7-B6A1-EA37-42BD-C53A4394A4D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062243" y="1465631"/>
                  <a:ext cx="1018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5E032BB-BF03-8B74-8115-6A590B0F82FD}"/>
                    </a:ext>
                  </a:extLst>
                </p14:cNvPr>
                <p14:cNvContentPartPr/>
                <p14:nvPr/>
              </p14:nvContentPartPr>
              <p14:xfrm>
                <a:off x="10212363" y="1426751"/>
                <a:ext cx="96120" cy="824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5E032BB-BF03-8B74-8115-6A590B0F82F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203363" y="1418111"/>
                  <a:ext cx="1137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8565881-C12C-7505-E894-3E9DCFE74692}"/>
                    </a:ext>
                  </a:extLst>
                </p14:cNvPr>
                <p14:cNvContentPartPr/>
                <p14:nvPr/>
              </p14:nvContentPartPr>
              <p14:xfrm>
                <a:off x="10418283" y="1338191"/>
                <a:ext cx="112680" cy="1540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8565881-C12C-7505-E894-3E9DCFE7469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409643" y="1329191"/>
                  <a:ext cx="1303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922CF80-EBEF-061B-3B46-649B11DD6B65}"/>
                    </a:ext>
                  </a:extLst>
                </p14:cNvPr>
                <p14:cNvContentPartPr/>
                <p14:nvPr/>
              </p14:nvContentPartPr>
              <p14:xfrm>
                <a:off x="10570203" y="1325231"/>
                <a:ext cx="113760" cy="1076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922CF80-EBEF-061B-3B46-649B11DD6B6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561563" y="1316231"/>
                  <a:ext cx="1314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F322A09-C954-91E6-D7A8-B55E819659B4}"/>
                    </a:ext>
                  </a:extLst>
                </p14:cNvPr>
                <p14:cNvContentPartPr/>
                <p14:nvPr/>
              </p14:nvContentPartPr>
              <p14:xfrm>
                <a:off x="10681803" y="1330991"/>
                <a:ext cx="8640" cy="1764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F322A09-C954-91E6-D7A8-B55E819659B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672803" y="1322351"/>
                  <a:ext cx="26280" cy="19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969BEFCD-2D43-28D1-1342-6D9169AAFD11}"/>
              </a:ext>
            </a:extLst>
          </p:cNvPr>
          <p:cNvGrpSpPr/>
          <p:nvPr/>
        </p:nvGrpSpPr>
        <p:grpSpPr>
          <a:xfrm>
            <a:off x="10314603" y="2134871"/>
            <a:ext cx="1015920" cy="603000"/>
            <a:chOff x="10314603" y="2134871"/>
            <a:chExt cx="1015920" cy="60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AD66543-1B58-92A3-EE95-6DB256D85259}"/>
                    </a:ext>
                  </a:extLst>
                </p14:cNvPr>
                <p14:cNvContentPartPr/>
                <p14:nvPr/>
              </p14:nvContentPartPr>
              <p14:xfrm>
                <a:off x="10314603" y="2446991"/>
                <a:ext cx="133560" cy="2908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AD66543-1B58-92A3-EE95-6DB256D8525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305603" y="2438351"/>
                  <a:ext cx="15120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F858976-B3A3-BFE2-A2CB-1066A14314E6}"/>
                    </a:ext>
                  </a:extLst>
                </p14:cNvPr>
                <p14:cNvContentPartPr/>
                <p14:nvPr/>
              </p14:nvContentPartPr>
              <p14:xfrm>
                <a:off x="10508283" y="2419271"/>
                <a:ext cx="81720" cy="1072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F858976-B3A3-BFE2-A2CB-1066A14314E6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499283" y="2410271"/>
                  <a:ext cx="993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DEFA0D1-2776-00D4-86F9-5E6CCE003CC1}"/>
                    </a:ext>
                  </a:extLst>
                </p14:cNvPr>
                <p14:cNvContentPartPr/>
                <p14:nvPr/>
              </p14:nvContentPartPr>
              <p14:xfrm>
                <a:off x="10664883" y="2404871"/>
                <a:ext cx="57600" cy="806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DEFA0D1-2776-00D4-86F9-5E6CCE003CC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655883" y="2396231"/>
                  <a:ext cx="752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9D02946-08A5-308E-2FA6-CCA9CC8B0398}"/>
                    </a:ext>
                  </a:extLst>
                </p14:cNvPr>
                <p14:cNvContentPartPr/>
                <p14:nvPr/>
              </p14:nvContentPartPr>
              <p14:xfrm>
                <a:off x="10748763" y="2345471"/>
                <a:ext cx="140040" cy="1292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9D02946-08A5-308E-2FA6-CCA9CC8B039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740123" y="2336471"/>
                  <a:ext cx="1576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4AB3EC2-C3D9-E6B4-D309-F36B5CC708B7}"/>
                    </a:ext>
                  </a:extLst>
                </p14:cNvPr>
                <p14:cNvContentPartPr/>
                <p14:nvPr/>
              </p14:nvContentPartPr>
              <p14:xfrm>
                <a:off x="10862883" y="2194631"/>
                <a:ext cx="128520" cy="2476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4AB3EC2-C3D9-E6B4-D309-F36B5CC708B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853883" y="2185991"/>
                  <a:ext cx="1461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5442D45-6AFC-9034-5FE9-210D8D6B231F}"/>
                    </a:ext>
                  </a:extLst>
                </p14:cNvPr>
                <p14:cNvContentPartPr/>
                <p14:nvPr/>
              </p14:nvContentPartPr>
              <p14:xfrm>
                <a:off x="11021643" y="2302991"/>
                <a:ext cx="73440" cy="997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5442D45-6AFC-9034-5FE9-210D8D6B231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012643" y="2294351"/>
                  <a:ext cx="910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DC32DB3-5A52-E1FF-698B-5832AA101A48}"/>
                    </a:ext>
                  </a:extLst>
                </p14:cNvPr>
                <p14:cNvContentPartPr/>
                <p14:nvPr/>
              </p14:nvContentPartPr>
              <p14:xfrm>
                <a:off x="11096523" y="2134871"/>
                <a:ext cx="234000" cy="3430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DC32DB3-5A52-E1FF-698B-5832AA101A4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087523" y="2126231"/>
                  <a:ext cx="251640" cy="360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9333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B61E3977-7B06-DE46-1B67-B76219879AD4}"/>
              </a:ext>
            </a:extLst>
          </p:cNvPr>
          <p:cNvSpPr txBox="1"/>
          <p:nvPr/>
        </p:nvSpPr>
        <p:spPr>
          <a:xfrm>
            <a:off x="0" y="-6605"/>
            <a:ext cx="2694206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Sadler Ex 12B </a:t>
            </a:r>
            <a:endParaRPr lang="en-AU" sz="32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50C71E2-674B-FCE0-79E0-47C14175F7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915" y="758132"/>
                <a:ext cx="11465238" cy="9387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AU" sz="2400" b="0" dirty="0"/>
                  <a:t>Sketch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2400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AU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AU" sz="2400" b="0" i="0" smtClean="0">
                        <a:latin typeface="Cambria Math" panose="02040503050406030204" pitchFamily="18" charset="0"/>
                      </a:rPr>
                      <m:t>cosec</m:t>
                    </m:r>
                    <m:r>
                      <a:rPr lang="en-A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sz="2400" dirty="0"/>
                  <a:t> for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AU" sz="2400" dirty="0"/>
                  <a:t> . Label asymptotes, turning points and end points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50C71E2-674B-FCE0-79E0-47C14175F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15" y="758132"/>
                <a:ext cx="11465238" cy="938732"/>
              </a:xfrm>
              <a:prstGeom prst="rect">
                <a:avLst/>
              </a:prstGeom>
              <a:blipFill>
                <a:blip r:embed="rId2"/>
                <a:stretch>
                  <a:fillRect l="-851" t="-9091" r="-85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F1DE868C-1F59-E85E-6E72-E234789B7A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471" y="1103496"/>
            <a:ext cx="9553254" cy="57545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73C12F0-0085-06D7-1F7E-D199A1567EF9}"/>
                  </a:ext>
                </a:extLst>
              </p14:cNvPr>
              <p14:cNvContentPartPr/>
              <p14:nvPr/>
            </p14:nvContentPartPr>
            <p14:xfrm>
              <a:off x="2775843" y="3589991"/>
              <a:ext cx="12600" cy="19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73C12F0-0085-06D7-1F7E-D199A1567EF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66843" y="3581351"/>
                <a:ext cx="3024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2DC50C7-CC70-635D-FA21-966F3A95EA95}"/>
                  </a:ext>
                </a:extLst>
              </p14:cNvPr>
              <p14:cNvContentPartPr/>
              <p14:nvPr/>
            </p14:nvContentPartPr>
            <p14:xfrm>
              <a:off x="1716723" y="3598991"/>
              <a:ext cx="8618400" cy="981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2DC50C7-CC70-635D-FA21-966F3A95EA9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07723" y="3589991"/>
                <a:ext cx="8636040" cy="99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F608BCC4-1310-A715-33E6-F4EE772EBC61}"/>
              </a:ext>
            </a:extLst>
          </p:cNvPr>
          <p:cNvGrpSpPr/>
          <p:nvPr/>
        </p:nvGrpSpPr>
        <p:grpSpPr>
          <a:xfrm>
            <a:off x="1683758" y="1613951"/>
            <a:ext cx="8717605" cy="5104440"/>
            <a:chOff x="1683758" y="1613951"/>
            <a:chExt cx="8717605" cy="510444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466C3D3-5AB0-5508-5307-D8E92FA36108}"/>
                </a:ext>
              </a:extLst>
            </p:cNvPr>
            <p:cNvGrpSpPr/>
            <p:nvPr/>
          </p:nvGrpSpPr>
          <p:grpSpPr>
            <a:xfrm>
              <a:off x="1683758" y="1613951"/>
              <a:ext cx="6552000" cy="5104440"/>
              <a:chOff x="1683758" y="1613951"/>
              <a:chExt cx="6552000" cy="5104440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9254842-146E-E4D5-0A8E-18294CE5E91B}"/>
                  </a:ext>
                </a:extLst>
              </p:cNvPr>
              <p:cNvGrpSpPr/>
              <p:nvPr/>
            </p:nvGrpSpPr>
            <p:grpSpPr>
              <a:xfrm>
                <a:off x="1683758" y="1613951"/>
                <a:ext cx="4379040" cy="5104440"/>
                <a:chOff x="1683758" y="1613951"/>
                <a:chExt cx="4379040" cy="51044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8">
                  <p14:nvContentPartPr>
                    <p14:cNvPr id="5" name="Ink 4">
                      <a:extLst>
                        <a:ext uri="{FF2B5EF4-FFF2-40B4-BE49-F238E27FC236}">
                          <a16:creationId xmlns:a16="http://schemas.microsoft.com/office/drawing/2014/main" id="{C01B9FD5-6860-2296-7164-AAEFFE03A0F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24078" y="1613951"/>
                    <a:ext cx="11520" cy="131040"/>
                  </p14:xfrm>
                </p:contentPart>
              </mc:Choice>
              <mc:Fallback xmlns="">
                <p:pic>
                  <p:nvPicPr>
                    <p:cNvPr id="5" name="Ink 4">
                      <a:extLst>
                        <a:ext uri="{FF2B5EF4-FFF2-40B4-BE49-F238E27FC236}">
                          <a16:creationId xmlns:a16="http://schemas.microsoft.com/office/drawing/2014/main" id="{C01B9FD5-6860-2296-7164-AAEFFE03A0F9}"/>
                        </a:ext>
                      </a:extLst>
                    </p:cNvPr>
                    <p:cNvPicPr/>
                    <p:nvPr/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715078" y="1605311"/>
                      <a:ext cx="29160" cy="1486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">
                  <p14:nvContentPartPr>
                    <p14:cNvPr id="6" name="Ink 5">
                      <a:extLst>
                        <a:ext uri="{FF2B5EF4-FFF2-40B4-BE49-F238E27FC236}">
                          <a16:creationId xmlns:a16="http://schemas.microsoft.com/office/drawing/2014/main" id="{66F51EB2-A45E-C21C-46E5-13AF6C5DE85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22638" y="1914551"/>
                    <a:ext cx="27360" cy="220680"/>
                  </p14:xfrm>
                </p:contentPart>
              </mc:Choice>
              <mc:Fallback xmlns="">
                <p:pic>
                  <p:nvPicPr>
                    <p:cNvPr id="6" name="Ink 5">
                      <a:extLst>
                        <a:ext uri="{FF2B5EF4-FFF2-40B4-BE49-F238E27FC236}">
                          <a16:creationId xmlns:a16="http://schemas.microsoft.com/office/drawing/2014/main" id="{66F51EB2-A45E-C21C-46E5-13AF6C5DE856}"/>
                        </a:ext>
                      </a:extLst>
                    </p:cNvPr>
                    <p:cNvPicPr/>
                    <p:nvPr/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1713638" y="1905911"/>
                      <a:ext cx="45000" cy="2383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">
                  <p14:nvContentPartPr>
                    <p14:cNvPr id="7" name="Ink 6">
                      <a:extLst>
                        <a:ext uri="{FF2B5EF4-FFF2-40B4-BE49-F238E27FC236}">
                          <a16:creationId xmlns:a16="http://schemas.microsoft.com/office/drawing/2014/main" id="{FEA77016-78BB-4BC4-F643-48B850A9635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22278" y="2328191"/>
                    <a:ext cx="14040" cy="146880"/>
                  </p14:xfrm>
                </p:contentPart>
              </mc:Choice>
              <mc:Fallback xmlns="">
                <p:pic>
                  <p:nvPicPr>
                    <p:cNvPr id="7" name="Ink 6">
                      <a:extLst>
                        <a:ext uri="{FF2B5EF4-FFF2-40B4-BE49-F238E27FC236}">
                          <a16:creationId xmlns:a16="http://schemas.microsoft.com/office/drawing/2014/main" id="{FEA77016-78BB-4BC4-F643-48B850A9635C}"/>
                        </a:ext>
                      </a:extLst>
                    </p:cNvPr>
                    <p:cNvPicPr/>
                    <p:nvPr/>
                  </p:nvPicPr>
                  <p:blipFill>
                    <a:blip r:embed="rId13"/>
                    <a:stretch>
                      <a:fillRect/>
                    </a:stretch>
                  </p:blipFill>
                  <p:spPr>
                    <a:xfrm>
                      <a:off x="1713638" y="2319551"/>
                      <a:ext cx="31680" cy="1645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">
                  <p14:nvContentPartPr>
                    <p14:cNvPr id="8" name="Ink 7">
                      <a:extLst>
                        <a:ext uri="{FF2B5EF4-FFF2-40B4-BE49-F238E27FC236}">
                          <a16:creationId xmlns:a16="http://schemas.microsoft.com/office/drawing/2014/main" id="{B1D5D01B-E828-E2CE-2C91-E4E5FC81DAB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10038" y="2676671"/>
                    <a:ext cx="7920" cy="231840"/>
                  </p14:xfrm>
                </p:contentPart>
              </mc:Choice>
              <mc:Fallback xmlns="">
                <p:pic>
                  <p:nvPicPr>
                    <p:cNvPr id="8" name="Ink 7">
                      <a:extLst>
                        <a:ext uri="{FF2B5EF4-FFF2-40B4-BE49-F238E27FC236}">
                          <a16:creationId xmlns:a16="http://schemas.microsoft.com/office/drawing/2014/main" id="{B1D5D01B-E828-E2CE-2C91-E4E5FC81DAB8}"/>
                        </a:ext>
                      </a:extLst>
                    </p:cNvPr>
                    <p:cNvPicPr/>
                    <p:nvPr/>
                  </p:nvPicPr>
                  <p:blipFill>
                    <a:blip r:embed="rId15"/>
                    <a:stretch>
                      <a:fillRect/>
                    </a:stretch>
                  </p:blipFill>
                  <p:spPr>
                    <a:xfrm>
                      <a:off x="1701398" y="2668031"/>
                      <a:ext cx="25560" cy="2494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">
                  <p14:nvContentPartPr>
                    <p14:cNvPr id="9" name="Ink 8">
                      <a:extLst>
                        <a:ext uri="{FF2B5EF4-FFF2-40B4-BE49-F238E27FC236}">
                          <a16:creationId xmlns:a16="http://schemas.microsoft.com/office/drawing/2014/main" id="{50C6EA19-8AC7-9F65-EBF1-ADBEAD1A3D2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83758" y="3165191"/>
                    <a:ext cx="5040" cy="225000"/>
                  </p14:xfrm>
                </p:contentPart>
              </mc:Choice>
              <mc:Fallback xmlns="">
                <p:pic>
                  <p:nvPicPr>
                    <p:cNvPr id="9" name="Ink 8">
                      <a:extLst>
                        <a:ext uri="{FF2B5EF4-FFF2-40B4-BE49-F238E27FC236}">
                          <a16:creationId xmlns:a16="http://schemas.microsoft.com/office/drawing/2014/main" id="{50C6EA19-8AC7-9F65-EBF1-ADBEAD1A3D25}"/>
                        </a:ext>
                      </a:extLst>
                    </p:cNvPr>
                    <p:cNvPicPr/>
                    <p:nvPr/>
                  </p:nvPicPr>
                  <p:blipFill>
                    <a:blip r:embed="rId17"/>
                    <a:stretch>
                      <a:fillRect/>
                    </a:stretch>
                  </p:blipFill>
                  <p:spPr>
                    <a:xfrm>
                      <a:off x="1675118" y="3156551"/>
                      <a:ext cx="22680" cy="2426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8">
                  <p14:nvContentPartPr>
                    <p14:cNvPr id="10" name="Ink 9">
                      <a:extLst>
                        <a:ext uri="{FF2B5EF4-FFF2-40B4-BE49-F238E27FC236}">
                          <a16:creationId xmlns:a16="http://schemas.microsoft.com/office/drawing/2014/main" id="{016E69A8-29C3-A274-27D3-2531CE5EC85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92758" y="3699791"/>
                    <a:ext cx="7200" cy="299880"/>
                  </p14:xfrm>
                </p:contentPart>
              </mc:Choice>
              <mc:Fallback xmlns="">
                <p:pic>
                  <p:nvPicPr>
                    <p:cNvPr id="10" name="Ink 9">
                      <a:extLst>
                        <a:ext uri="{FF2B5EF4-FFF2-40B4-BE49-F238E27FC236}">
                          <a16:creationId xmlns:a16="http://schemas.microsoft.com/office/drawing/2014/main" id="{016E69A8-29C3-A274-27D3-2531CE5EC85E}"/>
                        </a:ext>
                      </a:extLst>
                    </p:cNvPr>
                    <p:cNvPicPr/>
                    <p:nvPr/>
                  </p:nvPicPr>
                  <p:blipFill>
                    <a:blip r:embed="rId19"/>
                    <a:stretch>
                      <a:fillRect/>
                    </a:stretch>
                  </p:blipFill>
                  <p:spPr>
                    <a:xfrm>
                      <a:off x="1684118" y="3691151"/>
                      <a:ext cx="24840" cy="3175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0">
                  <p14:nvContentPartPr>
                    <p14:cNvPr id="11" name="Ink 10">
                      <a:extLst>
                        <a:ext uri="{FF2B5EF4-FFF2-40B4-BE49-F238E27FC236}">
                          <a16:creationId xmlns:a16="http://schemas.microsoft.com/office/drawing/2014/main" id="{9B9B80A5-52B1-576D-4C63-37ED4FC9C0A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11838" y="4269311"/>
                    <a:ext cx="11520" cy="257760"/>
                  </p14:xfrm>
                </p:contentPart>
              </mc:Choice>
              <mc:Fallback xmlns="">
                <p:pic>
                  <p:nvPicPr>
                    <p:cNvPr id="11" name="Ink 10">
                      <a:extLst>
                        <a:ext uri="{FF2B5EF4-FFF2-40B4-BE49-F238E27FC236}">
                          <a16:creationId xmlns:a16="http://schemas.microsoft.com/office/drawing/2014/main" id="{9B9B80A5-52B1-576D-4C63-37ED4FC9C0AB}"/>
                        </a:ext>
                      </a:extLst>
                    </p:cNvPr>
                    <p:cNvPicPr/>
                    <p:nvPr/>
                  </p:nvPicPr>
                  <p:blipFill>
                    <a:blip r:embed="rId21"/>
                    <a:stretch>
                      <a:fillRect/>
                    </a:stretch>
                  </p:blipFill>
                  <p:spPr>
                    <a:xfrm>
                      <a:off x="1703198" y="4260671"/>
                      <a:ext cx="29160" cy="275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2">
                  <p14:nvContentPartPr>
                    <p14:cNvPr id="12" name="Ink 11">
                      <a:extLst>
                        <a:ext uri="{FF2B5EF4-FFF2-40B4-BE49-F238E27FC236}">
                          <a16:creationId xmlns:a16="http://schemas.microsoft.com/office/drawing/2014/main" id="{CE198000-1DE2-4578-C4A7-59B1C4FFC75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20118" y="4808231"/>
                    <a:ext cx="23040" cy="304560"/>
                  </p14:xfrm>
                </p:contentPart>
              </mc:Choice>
              <mc:Fallback xmlns="">
                <p:pic>
                  <p:nvPicPr>
                    <p:cNvPr id="12" name="Ink 11">
                      <a:extLst>
                        <a:ext uri="{FF2B5EF4-FFF2-40B4-BE49-F238E27FC236}">
                          <a16:creationId xmlns:a16="http://schemas.microsoft.com/office/drawing/2014/main" id="{CE198000-1DE2-4578-C4A7-59B1C4FFC75B}"/>
                        </a:ext>
                      </a:extLst>
                    </p:cNvPr>
                    <p:cNvPicPr/>
                    <p:nvPr/>
                  </p:nvPicPr>
                  <p:blipFill>
                    <a:blip r:embed="rId23"/>
                    <a:stretch>
                      <a:fillRect/>
                    </a:stretch>
                  </p:blipFill>
                  <p:spPr>
                    <a:xfrm>
                      <a:off x="1711478" y="4799231"/>
                      <a:ext cx="40680" cy="3222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4">
                  <p14:nvContentPartPr>
                    <p14:cNvPr id="13" name="Ink 12">
                      <a:extLst>
                        <a:ext uri="{FF2B5EF4-FFF2-40B4-BE49-F238E27FC236}">
                          <a16:creationId xmlns:a16="http://schemas.microsoft.com/office/drawing/2014/main" id="{F372A916-189A-BC9C-4F8B-6021574514A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16158" y="5353271"/>
                    <a:ext cx="26280" cy="641160"/>
                  </p14:xfrm>
                </p:contentPart>
              </mc:Choice>
              <mc:Fallback xmlns="">
                <p:pic>
                  <p:nvPicPr>
                    <p:cNvPr id="13" name="Ink 12">
                      <a:extLst>
                        <a:ext uri="{FF2B5EF4-FFF2-40B4-BE49-F238E27FC236}">
                          <a16:creationId xmlns:a16="http://schemas.microsoft.com/office/drawing/2014/main" id="{F372A916-189A-BC9C-4F8B-6021574514AD}"/>
                        </a:ext>
                      </a:extLst>
                    </p:cNvPr>
                    <p:cNvPicPr/>
                    <p:nvPr/>
                  </p:nvPicPr>
                  <p:blipFill>
                    <a:blip r:embed="rId25"/>
                    <a:stretch>
                      <a:fillRect/>
                    </a:stretch>
                  </p:blipFill>
                  <p:spPr>
                    <a:xfrm>
                      <a:off x="1707518" y="5344631"/>
                      <a:ext cx="43920" cy="6588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6">
                  <p14:nvContentPartPr>
                    <p14:cNvPr id="14" name="Ink 13">
                      <a:extLst>
                        <a:ext uri="{FF2B5EF4-FFF2-40B4-BE49-F238E27FC236}">
                          <a16:creationId xmlns:a16="http://schemas.microsoft.com/office/drawing/2014/main" id="{762A3274-9993-A149-60BD-9643AA9037B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27678" y="6225911"/>
                    <a:ext cx="26640" cy="449280"/>
                  </p14:xfrm>
                </p:contentPart>
              </mc:Choice>
              <mc:Fallback xmlns="">
                <p:pic>
                  <p:nvPicPr>
                    <p:cNvPr id="14" name="Ink 13">
                      <a:extLst>
                        <a:ext uri="{FF2B5EF4-FFF2-40B4-BE49-F238E27FC236}">
                          <a16:creationId xmlns:a16="http://schemas.microsoft.com/office/drawing/2014/main" id="{762A3274-9993-A149-60BD-9643AA9037BD}"/>
                        </a:ext>
                      </a:extLst>
                    </p:cNvPr>
                    <p:cNvPicPr/>
                    <p:nvPr/>
                  </p:nvPicPr>
                  <p:blipFill>
                    <a:blip r:embed="rId27"/>
                    <a:stretch>
                      <a:fillRect/>
                    </a:stretch>
                  </p:blipFill>
                  <p:spPr>
                    <a:xfrm>
                      <a:off x="1719038" y="6217271"/>
                      <a:ext cx="44280" cy="4669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8">
                  <p14:nvContentPartPr>
                    <p14:cNvPr id="16" name="Ink 15">
                      <a:extLst>
                        <a:ext uri="{FF2B5EF4-FFF2-40B4-BE49-F238E27FC236}">
                          <a16:creationId xmlns:a16="http://schemas.microsoft.com/office/drawing/2014/main" id="{D49B0FEA-8543-A024-40CB-7F6CF8946AC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877598" y="1635191"/>
                    <a:ext cx="7200" cy="239040"/>
                  </p14:xfrm>
                </p:contentPart>
              </mc:Choice>
              <mc:Fallback xmlns="">
                <p:pic>
                  <p:nvPicPr>
                    <p:cNvPr id="16" name="Ink 15">
                      <a:extLst>
                        <a:ext uri="{FF2B5EF4-FFF2-40B4-BE49-F238E27FC236}">
                          <a16:creationId xmlns:a16="http://schemas.microsoft.com/office/drawing/2014/main" id="{D49B0FEA-8543-A024-40CB-7F6CF8946AC7}"/>
                        </a:ext>
                      </a:extLst>
                    </p:cNvPr>
                    <p:cNvPicPr/>
                    <p:nvPr/>
                  </p:nvPicPr>
                  <p:blipFill>
                    <a:blip r:embed="rId29"/>
                    <a:stretch>
                      <a:fillRect/>
                    </a:stretch>
                  </p:blipFill>
                  <p:spPr>
                    <a:xfrm>
                      <a:off x="3868958" y="1626551"/>
                      <a:ext cx="24840" cy="2566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0">
                  <p14:nvContentPartPr>
                    <p14:cNvPr id="17" name="Ink 16">
                      <a:extLst>
                        <a:ext uri="{FF2B5EF4-FFF2-40B4-BE49-F238E27FC236}">
                          <a16:creationId xmlns:a16="http://schemas.microsoft.com/office/drawing/2014/main" id="{57D33F29-B825-38A6-C756-7B83D238FF5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875438" y="2125151"/>
                    <a:ext cx="7200" cy="210600"/>
                  </p14:xfrm>
                </p:contentPart>
              </mc:Choice>
              <mc:Fallback xmlns="">
                <p:pic>
                  <p:nvPicPr>
                    <p:cNvPr id="17" name="Ink 16">
                      <a:extLst>
                        <a:ext uri="{FF2B5EF4-FFF2-40B4-BE49-F238E27FC236}">
                          <a16:creationId xmlns:a16="http://schemas.microsoft.com/office/drawing/2014/main" id="{57D33F29-B825-38A6-C756-7B83D238FF52}"/>
                        </a:ext>
                      </a:extLst>
                    </p:cNvPr>
                    <p:cNvPicPr/>
                    <p:nvPr/>
                  </p:nvPicPr>
                  <p:blipFill>
                    <a:blip r:embed="rId31"/>
                    <a:stretch>
                      <a:fillRect/>
                    </a:stretch>
                  </p:blipFill>
                  <p:spPr>
                    <a:xfrm>
                      <a:off x="3866438" y="2116151"/>
                      <a:ext cx="24840" cy="2282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2">
                  <p14:nvContentPartPr>
                    <p14:cNvPr id="18" name="Ink 17">
                      <a:extLst>
                        <a:ext uri="{FF2B5EF4-FFF2-40B4-BE49-F238E27FC236}">
                          <a16:creationId xmlns:a16="http://schemas.microsoft.com/office/drawing/2014/main" id="{D90F146A-F2DE-651C-E380-B76452647D3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867158" y="2524391"/>
                    <a:ext cx="10800" cy="580320"/>
                  </p14:xfrm>
                </p:contentPart>
              </mc:Choice>
              <mc:Fallback xmlns="">
                <p:pic>
                  <p:nvPicPr>
                    <p:cNvPr id="18" name="Ink 17">
                      <a:extLst>
                        <a:ext uri="{FF2B5EF4-FFF2-40B4-BE49-F238E27FC236}">
                          <a16:creationId xmlns:a16="http://schemas.microsoft.com/office/drawing/2014/main" id="{D90F146A-F2DE-651C-E380-B76452647D3A}"/>
                        </a:ext>
                      </a:extLst>
                    </p:cNvPr>
                    <p:cNvPicPr/>
                    <p:nvPr/>
                  </p:nvPicPr>
                  <p:blipFill>
                    <a:blip r:embed="rId33"/>
                    <a:stretch>
                      <a:fillRect/>
                    </a:stretch>
                  </p:blipFill>
                  <p:spPr>
                    <a:xfrm>
                      <a:off x="3858158" y="2515391"/>
                      <a:ext cx="28440" cy="5979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4">
                  <p14:nvContentPartPr>
                    <p14:cNvPr id="19" name="Ink 18">
                      <a:extLst>
                        <a:ext uri="{FF2B5EF4-FFF2-40B4-BE49-F238E27FC236}">
                          <a16:creationId xmlns:a16="http://schemas.microsoft.com/office/drawing/2014/main" id="{335689D4-CDC5-8002-F6F3-246AA31AF2E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874358" y="3375791"/>
                    <a:ext cx="6480" cy="273240"/>
                  </p14:xfrm>
                </p:contentPart>
              </mc:Choice>
              <mc:Fallback xmlns="">
                <p:pic>
                  <p:nvPicPr>
                    <p:cNvPr id="19" name="Ink 18">
                      <a:extLst>
                        <a:ext uri="{FF2B5EF4-FFF2-40B4-BE49-F238E27FC236}">
                          <a16:creationId xmlns:a16="http://schemas.microsoft.com/office/drawing/2014/main" id="{335689D4-CDC5-8002-F6F3-246AA31AF2E3}"/>
                        </a:ext>
                      </a:extLst>
                    </p:cNvPr>
                    <p:cNvPicPr/>
                    <p:nvPr/>
                  </p:nvPicPr>
                  <p:blipFill>
                    <a:blip r:embed="rId35"/>
                    <a:stretch>
                      <a:fillRect/>
                    </a:stretch>
                  </p:blipFill>
                  <p:spPr>
                    <a:xfrm>
                      <a:off x="3865358" y="3366791"/>
                      <a:ext cx="24120" cy="2908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6">
                  <p14:nvContentPartPr>
                    <p14:cNvPr id="20" name="Ink 19">
                      <a:extLst>
                        <a:ext uri="{FF2B5EF4-FFF2-40B4-BE49-F238E27FC236}">
                          <a16:creationId xmlns:a16="http://schemas.microsoft.com/office/drawing/2014/main" id="{9A8B0781-CBD0-FA26-C145-418B09E75A7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886958" y="3914351"/>
                    <a:ext cx="19800" cy="702000"/>
                  </p14:xfrm>
                </p:contentPart>
              </mc:Choice>
              <mc:Fallback xmlns="">
                <p:pic>
                  <p:nvPicPr>
                    <p:cNvPr id="20" name="Ink 19">
                      <a:extLst>
                        <a:ext uri="{FF2B5EF4-FFF2-40B4-BE49-F238E27FC236}">
                          <a16:creationId xmlns:a16="http://schemas.microsoft.com/office/drawing/2014/main" id="{9A8B0781-CBD0-FA26-C145-418B09E75A76}"/>
                        </a:ext>
                      </a:extLst>
                    </p:cNvPr>
                    <p:cNvPicPr/>
                    <p:nvPr/>
                  </p:nvPicPr>
                  <p:blipFill>
                    <a:blip r:embed="rId37"/>
                    <a:stretch>
                      <a:fillRect/>
                    </a:stretch>
                  </p:blipFill>
                  <p:spPr>
                    <a:xfrm>
                      <a:off x="3878318" y="3905711"/>
                      <a:ext cx="37440" cy="7196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8">
                  <p14:nvContentPartPr>
                    <p14:cNvPr id="22" name="Ink 21">
                      <a:extLst>
                        <a:ext uri="{FF2B5EF4-FFF2-40B4-BE49-F238E27FC236}">
                          <a16:creationId xmlns:a16="http://schemas.microsoft.com/office/drawing/2014/main" id="{0E0F9458-5387-1E32-5761-F70F118EE80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882278" y="5015591"/>
                    <a:ext cx="20880" cy="388440"/>
                  </p14:xfrm>
                </p:contentPart>
              </mc:Choice>
              <mc:Fallback xmlns="">
                <p:pic>
                  <p:nvPicPr>
                    <p:cNvPr id="22" name="Ink 21">
                      <a:extLst>
                        <a:ext uri="{FF2B5EF4-FFF2-40B4-BE49-F238E27FC236}">
                          <a16:creationId xmlns:a16="http://schemas.microsoft.com/office/drawing/2014/main" id="{0E0F9458-5387-1E32-5761-F70F118EE806}"/>
                        </a:ext>
                      </a:extLst>
                    </p:cNvPr>
                    <p:cNvPicPr/>
                    <p:nvPr/>
                  </p:nvPicPr>
                  <p:blipFill>
                    <a:blip r:embed="rId39"/>
                    <a:stretch>
                      <a:fillRect/>
                    </a:stretch>
                  </p:blipFill>
                  <p:spPr>
                    <a:xfrm>
                      <a:off x="3873278" y="5006591"/>
                      <a:ext cx="38520" cy="406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0">
                  <p14:nvContentPartPr>
                    <p14:cNvPr id="23" name="Ink 22">
                      <a:extLst>
                        <a:ext uri="{FF2B5EF4-FFF2-40B4-BE49-F238E27FC236}">
                          <a16:creationId xmlns:a16="http://schemas.microsoft.com/office/drawing/2014/main" id="{C823AB04-80D9-6F4D-4388-65085EEAB41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893078" y="5784191"/>
                    <a:ext cx="32400" cy="934200"/>
                  </p14:xfrm>
                </p:contentPart>
              </mc:Choice>
              <mc:Fallback xmlns="">
                <p:pic>
                  <p:nvPicPr>
                    <p:cNvPr id="23" name="Ink 22">
                      <a:extLst>
                        <a:ext uri="{FF2B5EF4-FFF2-40B4-BE49-F238E27FC236}">
                          <a16:creationId xmlns:a16="http://schemas.microsoft.com/office/drawing/2014/main" id="{C823AB04-80D9-6F4D-4388-65085EEAB415}"/>
                        </a:ext>
                      </a:extLst>
                    </p:cNvPr>
                    <p:cNvPicPr/>
                    <p:nvPr/>
                  </p:nvPicPr>
                  <p:blipFill>
                    <a:blip r:embed="rId41"/>
                    <a:stretch>
                      <a:fillRect/>
                    </a:stretch>
                  </p:blipFill>
                  <p:spPr>
                    <a:xfrm>
                      <a:off x="3884078" y="5775191"/>
                      <a:ext cx="50040" cy="9518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2">
                  <p14:nvContentPartPr>
                    <p14:cNvPr id="24" name="Ink 23">
                      <a:extLst>
                        <a:ext uri="{FF2B5EF4-FFF2-40B4-BE49-F238E27FC236}">
                          <a16:creationId xmlns:a16="http://schemas.microsoft.com/office/drawing/2014/main" id="{703F6593-47C1-1736-DD49-73573757C39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023198" y="1637711"/>
                    <a:ext cx="33120" cy="209520"/>
                  </p14:xfrm>
                </p:contentPart>
              </mc:Choice>
              <mc:Fallback xmlns="">
                <p:pic>
                  <p:nvPicPr>
                    <p:cNvPr id="24" name="Ink 23">
                      <a:extLst>
                        <a:ext uri="{FF2B5EF4-FFF2-40B4-BE49-F238E27FC236}">
                          <a16:creationId xmlns:a16="http://schemas.microsoft.com/office/drawing/2014/main" id="{703F6593-47C1-1736-DD49-73573757C392}"/>
                        </a:ext>
                      </a:extLst>
                    </p:cNvPr>
                    <p:cNvPicPr/>
                    <p:nvPr/>
                  </p:nvPicPr>
                  <p:blipFill>
                    <a:blip r:embed="rId43"/>
                    <a:stretch>
                      <a:fillRect/>
                    </a:stretch>
                  </p:blipFill>
                  <p:spPr>
                    <a:xfrm>
                      <a:off x="6014198" y="1628711"/>
                      <a:ext cx="50760" cy="2271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25" name="Ink 24">
                      <a:extLst>
                        <a:ext uri="{FF2B5EF4-FFF2-40B4-BE49-F238E27FC236}">
                          <a16:creationId xmlns:a16="http://schemas.microsoft.com/office/drawing/2014/main" id="{A64E687B-E8B5-C00B-9BB0-7DE2C82E456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016358" y="2106791"/>
                    <a:ext cx="28800" cy="615960"/>
                  </p14:xfrm>
                </p:contentPart>
              </mc:Choice>
              <mc:Fallback xmlns="">
                <p:pic>
                  <p:nvPicPr>
                    <p:cNvPr id="25" name="Ink 24">
                      <a:extLst>
                        <a:ext uri="{FF2B5EF4-FFF2-40B4-BE49-F238E27FC236}">
                          <a16:creationId xmlns:a16="http://schemas.microsoft.com/office/drawing/2014/main" id="{A64E687B-E8B5-C00B-9BB0-7DE2C82E4568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6007718" y="2097791"/>
                      <a:ext cx="46440" cy="6336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">
                  <p14:nvContentPartPr>
                    <p14:cNvPr id="26" name="Ink 25">
                      <a:extLst>
                        <a:ext uri="{FF2B5EF4-FFF2-40B4-BE49-F238E27FC236}">
                          <a16:creationId xmlns:a16="http://schemas.microsoft.com/office/drawing/2014/main" id="{604B6C95-E47F-9C89-71C6-790B84A77B5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033638" y="2919671"/>
                    <a:ext cx="10440" cy="217800"/>
                  </p14:xfrm>
                </p:contentPart>
              </mc:Choice>
              <mc:Fallback xmlns="">
                <p:pic>
                  <p:nvPicPr>
                    <p:cNvPr id="26" name="Ink 25">
                      <a:extLst>
                        <a:ext uri="{FF2B5EF4-FFF2-40B4-BE49-F238E27FC236}">
                          <a16:creationId xmlns:a16="http://schemas.microsoft.com/office/drawing/2014/main" id="{604B6C95-E47F-9C89-71C6-790B84A77B50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6024638" y="2910671"/>
                      <a:ext cx="28080" cy="2354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">
                  <p14:nvContentPartPr>
                    <p14:cNvPr id="27" name="Ink 26">
                      <a:extLst>
                        <a:ext uri="{FF2B5EF4-FFF2-40B4-BE49-F238E27FC236}">
                          <a16:creationId xmlns:a16="http://schemas.microsoft.com/office/drawing/2014/main" id="{76B480CB-FB27-6F99-8F7F-CFD76E70455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027518" y="3382631"/>
                    <a:ext cx="27720" cy="910080"/>
                  </p14:xfrm>
                </p:contentPart>
              </mc:Choice>
              <mc:Fallback xmlns="">
                <p:pic>
                  <p:nvPicPr>
                    <p:cNvPr id="27" name="Ink 26">
                      <a:extLst>
                        <a:ext uri="{FF2B5EF4-FFF2-40B4-BE49-F238E27FC236}">
                          <a16:creationId xmlns:a16="http://schemas.microsoft.com/office/drawing/2014/main" id="{76B480CB-FB27-6F99-8F7F-CFD76E704555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6018518" y="3373991"/>
                      <a:ext cx="45360" cy="9277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">
                  <p14:nvContentPartPr>
                    <p14:cNvPr id="28" name="Ink 27">
                      <a:extLst>
                        <a:ext uri="{FF2B5EF4-FFF2-40B4-BE49-F238E27FC236}">
                          <a16:creationId xmlns:a16="http://schemas.microsoft.com/office/drawing/2014/main" id="{96960361-6272-1E20-37C3-E83F70EFD39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044798" y="4518071"/>
                    <a:ext cx="11520" cy="272160"/>
                  </p14:xfrm>
                </p:contentPart>
              </mc:Choice>
              <mc:Fallback xmlns="">
                <p:pic>
                  <p:nvPicPr>
                    <p:cNvPr id="28" name="Ink 27">
                      <a:extLst>
                        <a:ext uri="{FF2B5EF4-FFF2-40B4-BE49-F238E27FC236}">
                          <a16:creationId xmlns:a16="http://schemas.microsoft.com/office/drawing/2014/main" id="{96960361-6272-1E20-37C3-E83F70EFD391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6036158" y="4509431"/>
                      <a:ext cx="29160" cy="2898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29" name="Ink 28">
                      <a:extLst>
                        <a:ext uri="{FF2B5EF4-FFF2-40B4-BE49-F238E27FC236}">
                          <a16:creationId xmlns:a16="http://schemas.microsoft.com/office/drawing/2014/main" id="{8CCA4BC2-F50A-DFBB-332F-A162AAB7973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035438" y="5000111"/>
                    <a:ext cx="23040" cy="808560"/>
                  </p14:xfrm>
                </p:contentPart>
              </mc:Choice>
              <mc:Fallback xmlns="">
                <p:pic>
                  <p:nvPicPr>
                    <p:cNvPr id="29" name="Ink 28">
                      <a:extLst>
                        <a:ext uri="{FF2B5EF4-FFF2-40B4-BE49-F238E27FC236}">
                          <a16:creationId xmlns:a16="http://schemas.microsoft.com/office/drawing/2014/main" id="{8CCA4BC2-F50A-DFBB-332F-A162AAB79730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6026438" y="4991471"/>
                      <a:ext cx="40680" cy="8262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30" name="Ink 29">
                      <a:extLst>
                        <a:ext uri="{FF2B5EF4-FFF2-40B4-BE49-F238E27FC236}">
                          <a16:creationId xmlns:a16="http://schemas.microsoft.com/office/drawing/2014/main" id="{C816E488-7198-3A8F-4D97-D8F9DCE5F30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031838" y="6050951"/>
                    <a:ext cx="30960" cy="611640"/>
                  </p14:xfrm>
                </p:contentPart>
              </mc:Choice>
              <mc:Fallback xmlns="">
                <p:pic>
                  <p:nvPicPr>
                    <p:cNvPr id="30" name="Ink 29">
                      <a:extLst>
                        <a:ext uri="{FF2B5EF4-FFF2-40B4-BE49-F238E27FC236}">
                          <a16:creationId xmlns:a16="http://schemas.microsoft.com/office/drawing/2014/main" id="{C816E488-7198-3A8F-4D97-D8F9DCE5F306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6023198" y="6042311"/>
                      <a:ext cx="48600" cy="62928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7331AEC1-B555-4824-F076-0F1FD7587253}"/>
                      </a:ext>
                    </a:extLst>
                  </p14:cNvPr>
                  <p14:cNvContentPartPr/>
                  <p14:nvPr/>
                </p14:nvContentPartPr>
                <p14:xfrm>
                  <a:off x="8214878" y="1644551"/>
                  <a:ext cx="19440" cy="20340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7331AEC1-B555-4824-F076-0F1FD7587253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8205878" y="1635911"/>
                    <a:ext cx="37080" cy="22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5C0D64A6-CF39-B194-2DE5-C62A69F27C7C}"/>
                      </a:ext>
                    </a:extLst>
                  </p14:cNvPr>
                  <p14:cNvContentPartPr/>
                  <p14:nvPr/>
                </p14:nvContentPartPr>
                <p14:xfrm>
                  <a:off x="8210558" y="2078351"/>
                  <a:ext cx="9360" cy="22356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5C0D64A6-CF39-B194-2DE5-C62A69F27C7C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8201918" y="2069351"/>
                    <a:ext cx="27000" cy="241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AA3EE254-0A5E-A516-5437-A8CAD91F9391}"/>
                      </a:ext>
                    </a:extLst>
                  </p14:cNvPr>
                  <p14:cNvContentPartPr/>
                  <p14:nvPr/>
                </p14:nvContentPartPr>
                <p14:xfrm>
                  <a:off x="8192198" y="2445191"/>
                  <a:ext cx="16200" cy="69336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AA3EE254-0A5E-A516-5437-A8CAD91F9391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8183558" y="2436191"/>
                    <a:ext cx="33840" cy="711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73F7A5D9-A9C5-D337-D5BB-0698105395A2}"/>
                      </a:ext>
                    </a:extLst>
                  </p14:cNvPr>
                  <p14:cNvContentPartPr/>
                  <p14:nvPr/>
                </p14:nvContentPartPr>
                <p14:xfrm>
                  <a:off x="8198678" y="3305951"/>
                  <a:ext cx="8280" cy="67572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73F7A5D9-A9C5-D337-D5BB-0698105395A2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8189678" y="3296951"/>
                    <a:ext cx="25920" cy="693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C873D538-E479-97DF-F48A-D233A3AEBCED}"/>
                      </a:ext>
                    </a:extLst>
                  </p14:cNvPr>
                  <p14:cNvContentPartPr/>
                  <p14:nvPr/>
                </p14:nvContentPartPr>
                <p14:xfrm>
                  <a:off x="8199758" y="4173191"/>
                  <a:ext cx="8640" cy="26460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C873D538-E479-97DF-F48A-D233A3AEBCED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8191118" y="4164191"/>
                    <a:ext cx="26280" cy="282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94E40588-8AE5-3BB4-02B1-3F8CF8F5A30B}"/>
                      </a:ext>
                    </a:extLst>
                  </p14:cNvPr>
                  <p14:cNvContentPartPr/>
                  <p14:nvPr/>
                </p14:nvContentPartPr>
                <p14:xfrm>
                  <a:off x="8208038" y="4677191"/>
                  <a:ext cx="12600" cy="97560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94E40588-8AE5-3BB4-02B1-3F8CF8F5A30B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8199398" y="4668191"/>
                    <a:ext cx="30240" cy="993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30FBD252-86D3-8501-993C-D1DCE34C8B37}"/>
                      </a:ext>
                    </a:extLst>
                  </p14:cNvPr>
                  <p14:cNvContentPartPr/>
                  <p14:nvPr/>
                </p14:nvContentPartPr>
                <p14:xfrm>
                  <a:off x="8201198" y="5919191"/>
                  <a:ext cx="11880" cy="34704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30FBD252-86D3-8501-993C-D1DCE34C8B37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8192558" y="5910551"/>
                    <a:ext cx="29520" cy="364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6ED2AA81-80F6-488C-7C4D-87F1353D8083}"/>
                      </a:ext>
                    </a:extLst>
                  </p14:cNvPr>
                  <p14:cNvContentPartPr/>
                  <p14:nvPr/>
                </p14:nvContentPartPr>
                <p14:xfrm>
                  <a:off x="8207678" y="6369551"/>
                  <a:ext cx="28080" cy="23796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6ED2AA81-80F6-488C-7C4D-87F1353D8083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8198678" y="6360551"/>
                    <a:ext cx="45720" cy="2556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B4D4275-4390-B72F-F3EE-AEDBB1DFCBC2}"/>
                    </a:ext>
                  </a:extLst>
                </p14:cNvPr>
                <p14:cNvContentPartPr/>
                <p14:nvPr/>
              </p14:nvContentPartPr>
              <p14:xfrm>
                <a:off x="10359963" y="1621511"/>
                <a:ext cx="12600" cy="212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B4D4275-4390-B72F-F3EE-AEDBB1DFCBC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351323" y="1612871"/>
                  <a:ext cx="302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5B84A62-DAF7-3B1A-2299-7EBF30CD2E03}"/>
                    </a:ext>
                  </a:extLst>
                </p14:cNvPr>
                <p14:cNvContentPartPr/>
                <p14:nvPr/>
              </p14:nvContentPartPr>
              <p14:xfrm>
                <a:off x="10336923" y="1984391"/>
                <a:ext cx="22680" cy="304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5B84A62-DAF7-3B1A-2299-7EBF30CD2E0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328283" y="1975751"/>
                  <a:ext cx="4032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2F7260A-0742-C352-744D-0F8B8DDC8BD4}"/>
                    </a:ext>
                  </a:extLst>
                </p14:cNvPr>
                <p14:cNvContentPartPr/>
                <p14:nvPr/>
              </p14:nvContentPartPr>
              <p14:xfrm>
                <a:off x="10354923" y="2471831"/>
                <a:ext cx="46440" cy="349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2F7260A-0742-C352-744D-0F8B8DDC8BD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345923" y="2462831"/>
                  <a:ext cx="6408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BC75557-891F-F484-A865-73B947386228}"/>
                    </a:ext>
                  </a:extLst>
                </p14:cNvPr>
                <p14:cNvContentPartPr/>
                <p14:nvPr/>
              </p14:nvContentPartPr>
              <p14:xfrm>
                <a:off x="10349883" y="2986631"/>
                <a:ext cx="24120" cy="312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BC75557-891F-F484-A865-73B94738622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340883" y="2977631"/>
                  <a:ext cx="4176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D3EC32E-A546-BB36-2561-6DC380D82AB8}"/>
                    </a:ext>
                  </a:extLst>
                </p14:cNvPr>
                <p14:cNvContentPartPr/>
                <p14:nvPr/>
              </p14:nvContentPartPr>
              <p14:xfrm>
                <a:off x="10357443" y="3547511"/>
                <a:ext cx="20880" cy="296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D3EC32E-A546-BB36-2561-6DC380D82AB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348803" y="3538871"/>
                  <a:ext cx="385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B00A200-9B67-4C45-28E5-3A923555E26C}"/>
                    </a:ext>
                  </a:extLst>
                </p14:cNvPr>
                <p14:cNvContentPartPr/>
                <p14:nvPr/>
              </p14:nvContentPartPr>
              <p14:xfrm>
                <a:off x="10348083" y="4178591"/>
                <a:ext cx="20880" cy="356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B00A200-9B67-4C45-28E5-3A923555E26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339443" y="4169591"/>
                  <a:ext cx="3852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D3B56A9-E968-15F6-07F9-0C5C36C87861}"/>
                    </a:ext>
                  </a:extLst>
                </p14:cNvPr>
                <p14:cNvContentPartPr/>
                <p14:nvPr/>
              </p14:nvContentPartPr>
              <p14:xfrm>
                <a:off x="10381203" y="4731551"/>
                <a:ext cx="8640" cy="343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D3B56A9-E968-15F6-07F9-0C5C36C8786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372563" y="4722551"/>
                  <a:ext cx="2628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E23FBCA-3931-33BB-2A0D-6E18C056E210}"/>
                    </a:ext>
                  </a:extLst>
                </p14:cNvPr>
                <p14:cNvContentPartPr/>
                <p14:nvPr/>
              </p14:nvContentPartPr>
              <p14:xfrm>
                <a:off x="10346283" y="5393591"/>
                <a:ext cx="11880" cy="281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E23FBCA-3931-33BB-2A0D-6E18C056E21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337643" y="5384951"/>
                  <a:ext cx="295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C3A746B-A541-14C5-2C84-A93A3B108A82}"/>
                    </a:ext>
                  </a:extLst>
                </p14:cNvPr>
                <p14:cNvContentPartPr/>
                <p14:nvPr/>
              </p14:nvContentPartPr>
              <p14:xfrm>
                <a:off x="10359963" y="5986151"/>
                <a:ext cx="28800" cy="345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C3A746B-A541-14C5-2C84-A93A3B108A8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350963" y="5977151"/>
                  <a:ext cx="46440" cy="36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D2EF47B-4502-61AE-C5E8-24D413F7E224}"/>
                  </a:ext>
                </a:extLst>
              </p14:cNvPr>
              <p14:cNvContentPartPr/>
              <p14:nvPr/>
            </p14:nvContentPartPr>
            <p14:xfrm>
              <a:off x="3579723" y="-214849"/>
              <a:ext cx="9720" cy="32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D2EF47B-4502-61AE-C5E8-24D413F7E22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571083" y="-223849"/>
                <a:ext cx="27360" cy="2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330C86AF-8622-5F5D-6E81-233B7D8264E0}"/>
              </a:ext>
            </a:extLst>
          </p:cNvPr>
          <p:cNvGrpSpPr/>
          <p:nvPr/>
        </p:nvGrpSpPr>
        <p:grpSpPr>
          <a:xfrm>
            <a:off x="1816083" y="1639511"/>
            <a:ext cx="1976040" cy="1935720"/>
            <a:chOff x="1816083" y="1639511"/>
            <a:chExt cx="1976040" cy="193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2D55279-0DC5-0CEA-3AAE-AF48A318DD16}"/>
                    </a:ext>
                  </a:extLst>
                </p14:cNvPr>
                <p14:cNvContentPartPr/>
                <p14:nvPr/>
              </p14:nvContentPartPr>
              <p14:xfrm>
                <a:off x="1816083" y="1653551"/>
                <a:ext cx="59760" cy="103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2D55279-0DC5-0CEA-3AAE-AF48A318DD1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807443" y="1644911"/>
                  <a:ext cx="774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48BF65B-2BA7-5F17-503C-FF8D9D06FA3D}"/>
                    </a:ext>
                  </a:extLst>
                </p14:cNvPr>
                <p14:cNvContentPartPr/>
                <p14:nvPr/>
              </p14:nvContentPartPr>
              <p14:xfrm>
                <a:off x="1862523" y="1639511"/>
                <a:ext cx="123840" cy="108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48BF65B-2BA7-5F17-503C-FF8D9D06FA3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853883" y="1630511"/>
                  <a:ext cx="1414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70AF642-B8A0-0F10-F0D0-6C9DB32E806D}"/>
                    </a:ext>
                  </a:extLst>
                </p14:cNvPr>
                <p14:cNvContentPartPr/>
                <p14:nvPr/>
              </p14:nvContentPartPr>
              <p14:xfrm>
                <a:off x="1871883" y="1666511"/>
                <a:ext cx="1827000" cy="19087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70AF642-B8A0-0F10-F0D0-6C9DB32E806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862883" y="1657511"/>
                  <a:ext cx="1844640" cy="19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6A4950E-8C77-6C0A-86FA-47772F8C9ACD}"/>
                    </a:ext>
                  </a:extLst>
                </p14:cNvPr>
                <p14:cNvContentPartPr/>
                <p14:nvPr/>
              </p14:nvContentPartPr>
              <p14:xfrm>
                <a:off x="3688443" y="1656431"/>
                <a:ext cx="103680" cy="166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6A4950E-8C77-6C0A-86FA-47772F8C9AC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679803" y="1647791"/>
                  <a:ext cx="12132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F749A72-2BBC-37CD-45BA-9150F79A3097}"/>
              </a:ext>
            </a:extLst>
          </p:cNvPr>
          <p:cNvGrpSpPr/>
          <p:nvPr/>
        </p:nvGrpSpPr>
        <p:grpSpPr>
          <a:xfrm>
            <a:off x="6165881" y="1651391"/>
            <a:ext cx="1976040" cy="1935720"/>
            <a:chOff x="1816083" y="1639511"/>
            <a:chExt cx="1976040" cy="193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937D9C9-0599-EC2A-E5CA-162F3ABBBA6C}"/>
                    </a:ext>
                  </a:extLst>
                </p14:cNvPr>
                <p14:cNvContentPartPr/>
                <p14:nvPr/>
              </p14:nvContentPartPr>
              <p14:xfrm>
                <a:off x="1816083" y="1653551"/>
                <a:ext cx="59760" cy="1036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937D9C9-0599-EC2A-E5CA-162F3ABBBA6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807443" y="1644911"/>
                  <a:ext cx="774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21D9B73-6803-1A93-274D-CEAEA4FF12D2}"/>
                    </a:ext>
                  </a:extLst>
                </p14:cNvPr>
                <p14:cNvContentPartPr/>
                <p14:nvPr/>
              </p14:nvContentPartPr>
              <p14:xfrm>
                <a:off x="1862523" y="1639511"/>
                <a:ext cx="123840" cy="108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21D9B73-6803-1A93-274D-CEAEA4FF12D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853883" y="1630511"/>
                  <a:ext cx="1414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04FC92B-8283-8BFD-B0D5-10407AD1A92E}"/>
                    </a:ext>
                  </a:extLst>
                </p14:cNvPr>
                <p14:cNvContentPartPr/>
                <p14:nvPr/>
              </p14:nvContentPartPr>
              <p14:xfrm>
                <a:off x="1871883" y="1666511"/>
                <a:ext cx="1827000" cy="19087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04FC92B-8283-8BFD-B0D5-10407AD1A92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862883" y="1657511"/>
                  <a:ext cx="1844640" cy="19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E3A0B60-BFF2-4E6C-5B02-8834CAB86E26}"/>
                    </a:ext>
                  </a:extLst>
                </p14:cNvPr>
                <p14:cNvContentPartPr/>
                <p14:nvPr/>
              </p14:nvContentPartPr>
              <p14:xfrm>
                <a:off x="3688443" y="1656431"/>
                <a:ext cx="103680" cy="1663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E3A0B60-BFF2-4E6C-5B02-8834CAB86E2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679803" y="1647791"/>
                  <a:ext cx="12132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EEAFB78-BBD7-9B9F-CB72-002975751C3C}"/>
              </a:ext>
            </a:extLst>
          </p:cNvPr>
          <p:cNvGrpSpPr/>
          <p:nvPr/>
        </p:nvGrpSpPr>
        <p:grpSpPr>
          <a:xfrm flipV="1">
            <a:off x="3999020" y="4566311"/>
            <a:ext cx="1976040" cy="1935720"/>
            <a:chOff x="1816083" y="1639511"/>
            <a:chExt cx="1976040" cy="193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917D1A2-43F6-3D91-2DFB-6777FD6EFC48}"/>
                    </a:ext>
                  </a:extLst>
                </p14:cNvPr>
                <p14:cNvContentPartPr/>
                <p14:nvPr/>
              </p14:nvContentPartPr>
              <p14:xfrm>
                <a:off x="1816083" y="1653551"/>
                <a:ext cx="59760" cy="1036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917D1A2-43F6-3D91-2DFB-6777FD6EFC4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807443" y="1644551"/>
                  <a:ext cx="774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5261802-C681-EB26-1957-7D59460F3B89}"/>
                    </a:ext>
                  </a:extLst>
                </p14:cNvPr>
                <p14:cNvContentPartPr/>
                <p14:nvPr/>
              </p14:nvContentPartPr>
              <p14:xfrm>
                <a:off x="1862523" y="1639511"/>
                <a:ext cx="123840" cy="108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5261802-C681-EB26-1957-7D59460F3B8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853883" y="1630511"/>
                  <a:ext cx="1414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FAE599E-9768-79AC-58E6-9CDED2F701F4}"/>
                    </a:ext>
                  </a:extLst>
                </p14:cNvPr>
                <p14:cNvContentPartPr/>
                <p14:nvPr/>
              </p14:nvContentPartPr>
              <p14:xfrm>
                <a:off x="1871883" y="1666511"/>
                <a:ext cx="1827000" cy="19087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FAE599E-9768-79AC-58E6-9CDED2F701F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862883" y="1657871"/>
                  <a:ext cx="1844640" cy="19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27C9E28-6300-1162-6956-1842D6EB73DD}"/>
                    </a:ext>
                  </a:extLst>
                </p14:cNvPr>
                <p14:cNvContentPartPr/>
                <p14:nvPr/>
              </p14:nvContentPartPr>
              <p14:xfrm>
                <a:off x="3688443" y="1656431"/>
                <a:ext cx="103680" cy="1663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27C9E28-6300-1162-6956-1842D6EB73D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679803" y="1647431"/>
                  <a:ext cx="12132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B22134D-1484-2451-8F5B-74F12B28FDD7}"/>
              </a:ext>
            </a:extLst>
          </p:cNvPr>
          <p:cNvGrpSpPr/>
          <p:nvPr/>
        </p:nvGrpSpPr>
        <p:grpSpPr>
          <a:xfrm flipV="1">
            <a:off x="8312900" y="4588991"/>
            <a:ext cx="1976040" cy="1935720"/>
            <a:chOff x="1816083" y="1639511"/>
            <a:chExt cx="1976040" cy="193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22B6350-B2E0-6EBB-C349-644C53C366FD}"/>
                    </a:ext>
                  </a:extLst>
                </p14:cNvPr>
                <p14:cNvContentPartPr/>
                <p14:nvPr/>
              </p14:nvContentPartPr>
              <p14:xfrm>
                <a:off x="1816083" y="1653551"/>
                <a:ext cx="59760" cy="1036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22B6350-B2E0-6EBB-C349-644C53C366F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807443" y="1644551"/>
                  <a:ext cx="774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E3BE1DC-B045-EAEB-51AB-009DDA26CDA6}"/>
                    </a:ext>
                  </a:extLst>
                </p14:cNvPr>
                <p14:cNvContentPartPr/>
                <p14:nvPr/>
              </p14:nvContentPartPr>
              <p14:xfrm>
                <a:off x="1862523" y="1639511"/>
                <a:ext cx="123840" cy="108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E3BE1DC-B045-EAEB-51AB-009DDA26CDA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853883" y="1630511"/>
                  <a:ext cx="1414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18BBE28-89A4-AF1B-2F03-5DF402F3B455}"/>
                    </a:ext>
                  </a:extLst>
                </p14:cNvPr>
                <p14:cNvContentPartPr/>
                <p14:nvPr/>
              </p14:nvContentPartPr>
              <p14:xfrm>
                <a:off x="1871883" y="1666511"/>
                <a:ext cx="1827000" cy="19087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18BBE28-89A4-AF1B-2F03-5DF402F3B45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862883" y="1657871"/>
                  <a:ext cx="1844640" cy="19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3753B28-D45D-7421-97F9-D0C3CED10EEC}"/>
                    </a:ext>
                  </a:extLst>
                </p14:cNvPr>
                <p14:cNvContentPartPr/>
                <p14:nvPr/>
              </p14:nvContentPartPr>
              <p14:xfrm>
                <a:off x="3688443" y="1656431"/>
                <a:ext cx="103680" cy="166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3753B28-D45D-7421-97F9-D0C3CED10EE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679803" y="1647431"/>
                  <a:ext cx="12132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B120C32-7DB8-9450-3FC2-C6FA9F4D3938}"/>
              </a:ext>
            </a:extLst>
          </p:cNvPr>
          <p:cNvGrpSpPr/>
          <p:nvPr/>
        </p:nvGrpSpPr>
        <p:grpSpPr>
          <a:xfrm>
            <a:off x="979803" y="1463111"/>
            <a:ext cx="365760" cy="391320"/>
            <a:chOff x="979803" y="1463111"/>
            <a:chExt cx="365760" cy="39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08D7F9A-6608-948D-291F-91A2CAE7F2EB}"/>
                    </a:ext>
                  </a:extLst>
                </p14:cNvPr>
                <p14:cNvContentPartPr/>
                <p14:nvPr/>
              </p14:nvContentPartPr>
              <p14:xfrm>
                <a:off x="979803" y="1710431"/>
                <a:ext cx="85320" cy="1440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08D7F9A-6608-948D-291F-91A2CAE7F2E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71163" y="1701431"/>
                  <a:ext cx="1029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76EF794-3466-0874-9AE2-1CA1AABA966A}"/>
                    </a:ext>
                  </a:extLst>
                </p14:cNvPr>
                <p14:cNvContentPartPr/>
                <p14:nvPr/>
              </p14:nvContentPartPr>
              <p14:xfrm>
                <a:off x="1076283" y="1649591"/>
                <a:ext cx="78120" cy="1692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76EF794-3466-0874-9AE2-1CA1AABA966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67643" y="1640591"/>
                  <a:ext cx="957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E0584CD-5C07-0D8D-2247-BA7B92FBC8EF}"/>
                    </a:ext>
                  </a:extLst>
                </p14:cNvPr>
                <p14:cNvContentPartPr/>
                <p14:nvPr/>
              </p14:nvContentPartPr>
              <p14:xfrm>
                <a:off x="1148283" y="1605311"/>
                <a:ext cx="80280" cy="547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E0584CD-5C07-0D8D-2247-BA7B92FBC8E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39643" y="1596311"/>
                  <a:ext cx="979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2C4AF1B-9A5D-5E09-0851-D5E7CF482213}"/>
                    </a:ext>
                  </a:extLst>
                </p14:cNvPr>
                <p14:cNvContentPartPr/>
                <p14:nvPr/>
              </p14:nvContentPartPr>
              <p14:xfrm>
                <a:off x="1250523" y="1463111"/>
                <a:ext cx="95040" cy="1785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2C4AF1B-9A5D-5E09-0851-D5E7CF48221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241523" y="1454471"/>
                  <a:ext cx="11268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053E1C1-DDB1-6E71-BDB6-90D9B05E6023}"/>
              </a:ext>
            </a:extLst>
          </p:cNvPr>
          <p:cNvGrpSpPr/>
          <p:nvPr/>
        </p:nvGrpSpPr>
        <p:grpSpPr>
          <a:xfrm>
            <a:off x="4004523" y="1193471"/>
            <a:ext cx="636840" cy="410400"/>
            <a:chOff x="4004523" y="1193471"/>
            <a:chExt cx="636840" cy="41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8CC739B-2DE2-F6DA-794C-9493DA704107}"/>
                    </a:ext>
                  </a:extLst>
                </p14:cNvPr>
                <p14:cNvContentPartPr/>
                <p14:nvPr/>
              </p14:nvContentPartPr>
              <p14:xfrm>
                <a:off x="4004523" y="1453031"/>
                <a:ext cx="66600" cy="1508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8CC739B-2DE2-F6DA-794C-9493DA70410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995883" y="1444391"/>
                  <a:ext cx="842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2437F9D-B15C-CE62-EFE6-FE84727F111C}"/>
                    </a:ext>
                  </a:extLst>
                </p14:cNvPr>
                <p14:cNvContentPartPr/>
                <p14:nvPr/>
              </p14:nvContentPartPr>
              <p14:xfrm>
                <a:off x="4081923" y="1404791"/>
                <a:ext cx="86400" cy="1472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2437F9D-B15C-CE62-EFE6-FE84727F111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072923" y="1396151"/>
                  <a:ext cx="1040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93E5195-0C17-B36B-2B39-A83F9BE504A8}"/>
                    </a:ext>
                  </a:extLst>
                </p14:cNvPr>
                <p14:cNvContentPartPr/>
                <p14:nvPr/>
              </p14:nvContentPartPr>
              <p14:xfrm>
                <a:off x="4166523" y="1336391"/>
                <a:ext cx="144000" cy="871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93E5195-0C17-B36B-2B39-A83F9BE504A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157523" y="1327391"/>
                  <a:ext cx="1616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5653B93-1BDF-9B36-FC60-596C9BB4716D}"/>
                    </a:ext>
                  </a:extLst>
                </p14:cNvPr>
                <p14:cNvContentPartPr/>
                <p14:nvPr/>
              </p14:nvContentPartPr>
              <p14:xfrm>
                <a:off x="4364523" y="1193471"/>
                <a:ext cx="97920" cy="1238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5653B93-1BDF-9B36-FC60-596C9BB4716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355523" y="1184471"/>
                  <a:ext cx="1155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14B07FB-C218-D746-56E6-1CE9AEF485E6}"/>
                    </a:ext>
                  </a:extLst>
                </p14:cNvPr>
                <p14:cNvContentPartPr/>
                <p14:nvPr/>
              </p14:nvContentPartPr>
              <p14:xfrm>
                <a:off x="4402683" y="1214711"/>
                <a:ext cx="122040" cy="2318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14B07FB-C218-D746-56E6-1CE9AEF485E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394043" y="1205711"/>
                  <a:ext cx="1396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C738B4D-FC39-4ED2-7CCA-6E0CBF7C3F15}"/>
                    </a:ext>
                  </a:extLst>
                </p14:cNvPr>
                <p14:cNvContentPartPr/>
                <p14:nvPr/>
              </p14:nvContentPartPr>
              <p14:xfrm>
                <a:off x="4506723" y="1389311"/>
                <a:ext cx="134640" cy="1767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C738B4D-FC39-4ED2-7CCA-6E0CBF7C3F1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498083" y="1380311"/>
                  <a:ext cx="152280" cy="19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17839A7-482B-D4B7-CE9F-9CA64345197D}"/>
              </a:ext>
            </a:extLst>
          </p:cNvPr>
          <p:cNvGrpSpPr/>
          <p:nvPr/>
        </p:nvGrpSpPr>
        <p:grpSpPr>
          <a:xfrm>
            <a:off x="5962923" y="1156031"/>
            <a:ext cx="532800" cy="346680"/>
            <a:chOff x="5962923" y="1156031"/>
            <a:chExt cx="532800" cy="34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D6947C7-98E3-F1D3-6FFC-38C525F2263F}"/>
                    </a:ext>
                  </a:extLst>
                </p14:cNvPr>
                <p14:cNvContentPartPr/>
                <p14:nvPr/>
              </p14:nvContentPartPr>
              <p14:xfrm>
                <a:off x="5962923" y="1370231"/>
                <a:ext cx="65880" cy="1087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D6947C7-98E3-F1D3-6FFC-38C525F2263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954283" y="1361591"/>
                  <a:ext cx="835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F17DF4A-1CF5-BB45-AE58-12FB217E0868}"/>
                    </a:ext>
                  </a:extLst>
                </p14:cNvPr>
                <p14:cNvContentPartPr/>
                <p14:nvPr/>
              </p14:nvContentPartPr>
              <p14:xfrm>
                <a:off x="6043563" y="1335311"/>
                <a:ext cx="86040" cy="1674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F17DF4A-1CF5-BB45-AE58-12FB217E086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034923" y="1326311"/>
                  <a:ext cx="1036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560953B-9C5D-43F4-C575-E99F8EBDB8EF}"/>
                    </a:ext>
                  </a:extLst>
                </p14:cNvPr>
                <p14:cNvContentPartPr/>
                <p14:nvPr/>
              </p14:nvContentPartPr>
              <p14:xfrm>
                <a:off x="6166323" y="1291031"/>
                <a:ext cx="124920" cy="799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560953B-9C5D-43F4-C575-E99F8EBDB8E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157323" y="1282391"/>
                  <a:ext cx="1425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708CACF-6447-B727-7110-6D7B8D6141FB}"/>
                    </a:ext>
                  </a:extLst>
                </p14:cNvPr>
                <p14:cNvContentPartPr/>
                <p14:nvPr/>
              </p14:nvContentPartPr>
              <p14:xfrm>
                <a:off x="6349923" y="1156031"/>
                <a:ext cx="110880" cy="1782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708CACF-6447-B727-7110-6D7B8D6141F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340923" y="1147391"/>
                  <a:ext cx="1285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029A004-39E1-3177-DD34-E7993BE9ED88}"/>
                    </a:ext>
                  </a:extLst>
                </p14:cNvPr>
                <p14:cNvContentPartPr/>
                <p14:nvPr/>
              </p14:nvContentPartPr>
              <p14:xfrm>
                <a:off x="6455763" y="1186271"/>
                <a:ext cx="39960" cy="1249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029A004-39E1-3177-DD34-E7993BE9ED8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446763" y="1177631"/>
                  <a:ext cx="5760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BBB3DE92-0A60-0EE7-B3BC-8FD208D4A65B}"/>
              </a:ext>
            </a:extLst>
          </p:cNvPr>
          <p:cNvGrpSpPr/>
          <p:nvPr/>
        </p:nvGrpSpPr>
        <p:grpSpPr>
          <a:xfrm>
            <a:off x="8311923" y="1170431"/>
            <a:ext cx="617040" cy="362520"/>
            <a:chOff x="8311923" y="1170431"/>
            <a:chExt cx="617040" cy="36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46289C6-FEE0-FCFA-D94A-D329C721ABD9}"/>
                    </a:ext>
                  </a:extLst>
                </p14:cNvPr>
                <p14:cNvContentPartPr/>
                <p14:nvPr/>
              </p14:nvContentPartPr>
              <p14:xfrm>
                <a:off x="8311923" y="1382471"/>
                <a:ext cx="43920" cy="1350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46289C6-FEE0-FCFA-D94A-D329C721ABD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302923" y="1373471"/>
                  <a:ext cx="615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2ECFDDE-18A5-47C5-E284-478CA66C0EF7}"/>
                    </a:ext>
                  </a:extLst>
                </p14:cNvPr>
                <p14:cNvContentPartPr/>
                <p14:nvPr/>
              </p14:nvContentPartPr>
              <p14:xfrm>
                <a:off x="8369883" y="1358351"/>
                <a:ext cx="74520" cy="148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2ECFDDE-18A5-47C5-E284-478CA66C0EF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361243" y="1349351"/>
                  <a:ext cx="921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499B9C1-DECA-0F0D-D696-0F320E18D867}"/>
                    </a:ext>
                  </a:extLst>
                </p14:cNvPr>
                <p14:cNvContentPartPr/>
                <p14:nvPr/>
              </p14:nvContentPartPr>
              <p14:xfrm>
                <a:off x="8496603" y="1365191"/>
                <a:ext cx="60120" cy="540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499B9C1-DECA-0F0D-D696-0F320E18D86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487963" y="1356551"/>
                  <a:ext cx="777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9B97A16-3CD3-D1E9-562F-5F2B25562CAC}"/>
                    </a:ext>
                  </a:extLst>
                </p14:cNvPr>
                <p14:cNvContentPartPr/>
                <p14:nvPr/>
              </p14:nvContentPartPr>
              <p14:xfrm>
                <a:off x="8626563" y="1191671"/>
                <a:ext cx="93240" cy="1551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9B97A16-3CD3-D1E9-562F-5F2B25562CA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617923" y="1182671"/>
                  <a:ext cx="1108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DB4DE12-5C49-A830-3B3E-8D03F79DE1C8}"/>
                    </a:ext>
                  </a:extLst>
                </p14:cNvPr>
                <p14:cNvContentPartPr/>
                <p14:nvPr/>
              </p14:nvContentPartPr>
              <p14:xfrm>
                <a:off x="8728803" y="1170431"/>
                <a:ext cx="118080" cy="669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DB4DE12-5C49-A830-3B3E-8D03F79DE1C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720163" y="1161431"/>
                  <a:ext cx="1357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F10EF63-93B5-3F55-C8B2-2229CD7491A8}"/>
                    </a:ext>
                  </a:extLst>
                </p14:cNvPr>
                <p14:cNvContentPartPr/>
                <p14:nvPr/>
              </p14:nvContentPartPr>
              <p14:xfrm>
                <a:off x="8774883" y="1184471"/>
                <a:ext cx="63000" cy="997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F10EF63-93B5-3F55-C8B2-2229CD7491A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766243" y="1175831"/>
                  <a:ext cx="806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53F1FE4-63BD-515E-D957-4063399D2ED5}"/>
                    </a:ext>
                  </a:extLst>
                </p14:cNvPr>
                <p14:cNvContentPartPr/>
                <p14:nvPr/>
              </p14:nvContentPartPr>
              <p14:xfrm>
                <a:off x="8653923" y="1343951"/>
                <a:ext cx="180720" cy="824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53F1FE4-63BD-515E-D957-4063399D2ED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644923" y="1335311"/>
                  <a:ext cx="1983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D561888-A1AD-6DFB-318A-605816122A77}"/>
                    </a:ext>
                  </a:extLst>
                </p14:cNvPr>
                <p14:cNvContentPartPr/>
                <p14:nvPr/>
              </p14:nvContentPartPr>
              <p14:xfrm>
                <a:off x="8776683" y="1395071"/>
                <a:ext cx="152280" cy="1378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D561888-A1AD-6DFB-318A-605816122A7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768043" y="1386431"/>
                  <a:ext cx="169920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40B92E01-D7F3-B837-CB2F-183D7B4A455F}"/>
              </a:ext>
            </a:extLst>
          </p:cNvPr>
          <p:cNvGrpSpPr/>
          <p:nvPr/>
        </p:nvGrpSpPr>
        <p:grpSpPr>
          <a:xfrm>
            <a:off x="10318203" y="1190951"/>
            <a:ext cx="641880" cy="291240"/>
            <a:chOff x="10318203" y="1190951"/>
            <a:chExt cx="641880" cy="29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9AD6372-8157-2993-1590-FEA0B7413FD4}"/>
                    </a:ext>
                  </a:extLst>
                </p14:cNvPr>
                <p14:cNvContentPartPr/>
                <p14:nvPr/>
              </p14:nvContentPartPr>
              <p14:xfrm>
                <a:off x="10318203" y="1383191"/>
                <a:ext cx="61560" cy="990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9AD6372-8157-2993-1590-FEA0B7413FD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309203" y="1374191"/>
                  <a:ext cx="792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2B228DB-C7B8-BBCE-FE25-21D954D9940F}"/>
                    </a:ext>
                  </a:extLst>
                </p14:cNvPr>
                <p14:cNvContentPartPr/>
                <p14:nvPr/>
              </p14:nvContentPartPr>
              <p14:xfrm>
                <a:off x="10389123" y="1340711"/>
                <a:ext cx="83880" cy="1148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2B228DB-C7B8-BBCE-FE25-21D954D9940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380483" y="1331711"/>
                  <a:ext cx="1015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3508DFB-B948-F5A3-3C4C-9126CCBAD654}"/>
                    </a:ext>
                  </a:extLst>
                </p14:cNvPr>
                <p14:cNvContentPartPr/>
                <p14:nvPr/>
              </p14:nvContentPartPr>
              <p14:xfrm>
                <a:off x="10520523" y="1316951"/>
                <a:ext cx="96480" cy="684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3508DFB-B948-F5A3-3C4C-9126CCBAD65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511883" y="1307951"/>
                  <a:ext cx="1141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6C36837-E9B7-06C3-61C9-E2616C599071}"/>
                    </a:ext>
                  </a:extLst>
                </p14:cNvPr>
                <p14:cNvContentPartPr/>
                <p14:nvPr/>
              </p14:nvContentPartPr>
              <p14:xfrm>
                <a:off x="10688283" y="1190951"/>
                <a:ext cx="271800" cy="1861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6C36837-E9B7-06C3-61C9-E2616C59907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679643" y="1181951"/>
                  <a:ext cx="2894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F19563D-77AD-4ED2-AB42-8D3447DB1E15}"/>
                    </a:ext>
                  </a:extLst>
                </p14:cNvPr>
                <p14:cNvContentPartPr/>
                <p14:nvPr/>
              </p14:nvContentPartPr>
              <p14:xfrm>
                <a:off x="10875843" y="1225871"/>
                <a:ext cx="72360" cy="163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F19563D-77AD-4ED2-AB42-8D3447DB1E1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867203" y="1217231"/>
                  <a:ext cx="9000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7F9A9305-2239-E3E7-ACB0-C7620B057E9A}"/>
              </a:ext>
            </a:extLst>
          </p:cNvPr>
          <p:cNvGrpSpPr/>
          <p:nvPr/>
        </p:nvGrpSpPr>
        <p:grpSpPr>
          <a:xfrm>
            <a:off x="2458323" y="3753791"/>
            <a:ext cx="542160" cy="360000"/>
            <a:chOff x="2458323" y="3753791"/>
            <a:chExt cx="542160" cy="36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7B43887-40EB-BE6A-F603-B25417CCBF59}"/>
                    </a:ext>
                  </a:extLst>
                </p14:cNvPr>
                <p14:cNvContentPartPr/>
                <p14:nvPr/>
              </p14:nvContentPartPr>
              <p14:xfrm>
                <a:off x="2458323" y="3763871"/>
                <a:ext cx="68040" cy="2592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7B43887-40EB-BE6A-F603-B25417CCBF5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449683" y="3754871"/>
                  <a:ext cx="856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0ACB665-0CE4-CA20-0FF9-7E1BAD90D073}"/>
                    </a:ext>
                  </a:extLst>
                </p14:cNvPr>
                <p14:cNvContentPartPr/>
                <p14:nvPr/>
              </p14:nvContentPartPr>
              <p14:xfrm>
                <a:off x="2532483" y="3767111"/>
                <a:ext cx="68760" cy="49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0ACB665-0CE4-CA20-0FF9-7E1BAD90D07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523483" y="3758111"/>
                  <a:ext cx="864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45B8517-7911-D627-E763-759754268C97}"/>
                    </a:ext>
                  </a:extLst>
                </p14:cNvPr>
                <p14:cNvContentPartPr/>
                <p14:nvPr/>
              </p14:nvContentPartPr>
              <p14:xfrm>
                <a:off x="2554803" y="3767831"/>
                <a:ext cx="68760" cy="853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45B8517-7911-D627-E763-759754268C9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546163" y="3759191"/>
                  <a:ext cx="864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D4877C1-1D8A-824E-79D8-73FF04B6621C}"/>
                    </a:ext>
                  </a:extLst>
                </p14:cNvPr>
                <p14:cNvContentPartPr/>
                <p14:nvPr/>
              </p14:nvContentPartPr>
              <p14:xfrm>
                <a:off x="2559483" y="3868991"/>
                <a:ext cx="80280" cy="702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D4877C1-1D8A-824E-79D8-73FF04B6621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550843" y="3859991"/>
                  <a:ext cx="979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530A4BE-6326-AAF0-3DCD-DF3148294580}"/>
                    </a:ext>
                  </a:extLst>
                </p14:cNvPr>
                <p14:cNvContentPartPr/>
                <p14:nvPr/>
              </p14:nvContentPartPr>
              <p14:xfrm>
                <a:off x="2632923" y="3967991"/>
                <a:ext cx="90360" cy="1458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530A4BE-6326-AAF0-3DCD-DF314829458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623923" y="3959351"/>
                  <a:ext cx="1080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7211031-7230-5A70-D4F5-920F3C3E6EEA}"/>
                    </a:ext>
                  </a:extLst>
                </p14:cNvPr>
                <p14:cNvContentPartPr/>
                <p14:nvPr/>
              </p14:nvContentPartPr>
              <p14:xfrm>
                <a:off x="2796363" y="3974111"/>
                <a:ext cx="6120" cy="1159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7211031-7230-5A70-D4F5-920F3C3E6EE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787723" y="3965111"/>
                  <a:ext cx="237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3AAA4BE-5F31-6EA9-BB82-98C6C46E3CD0}"/>
                    </a:ext>
                  </a:extLst>
                </p14:cNvPr>
                <p14:cNvContentPartPr/>
                <p14:nvPr/>
              </p14:nvContentPartPr>
              <p14:xfrm>
                <a:off x="2869803" y="3753791"/>
                <a:ext cx="130680" cy="2502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3AAA4BE-5F31-6EA9-BB82-98C6C46E3CD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860803" y="3744791"/>
                  <a:ext cx="148320" cy="26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443EF75C-C8C6-793E-6D2E-CDB38D1AF804}"/>
              </a:ext>
            </a:extLst>
          </p:cNvPr>
          <p:cNvGrpSpPr/>
          <p:nvPr/>
        </p:nvGrpSpPr>
        <p:grpSpPr>
          <a:xfrm>
            <a:off x="4770603" y="4037831"/>
            <a:ext cx="631080" cy="391320"/>
            <a:chOff x="4770603" y="4037831"/>
            <a:chExt cx="631080" cy="39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D9A1411-3F95-EBEB-6A4E-C2B785F47926}"/>
                    </a:ext>
                  </a:extLst>
                </p14:cNvPr>
                <p14:cNvContentPartPr/>
                <p14:nvPr/>
              </p14:nvContentPartPr>
              <p14:xfrm>
                <a:off x="4770603" y="4216751"/>
                <a:ext cx="70560" cy="2124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D9A1411-3F95-EBEB-6A4E-C2B785F4792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761963" y="4208111"/>
                  <a:ext cx="882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27E6F3F-E3E3-7B9C-7687-7CF93716EB1E}"/>
                    </a:ext>
                  </a:extLst>
                </p14:cNvPr>
                <p14:cNvContentPartPr/>
                <p14:nvPr/>
              </p14:nvContentPartPr>
              <p14:xfrm>
                <a:off x="4841163" y="4132151"/>
                <a:ext cx="55800" cy="1234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27E6F3F-E3E3-7B9C-7687-7CF93716EB1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832163" y="4123511"/>
                  <a:ext cx="734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C37F01D-F955-1704-23B9-B0C818AE3E6B}"/>
                    </a:ext>
                  </a:extLst>
                </p14:cNvPr>
                <p14:cNvContentPartPr/>
                <p14:nvPr/>
              </p14:nvContentPartPr>
              <p14:xfrm>
                <a:off x="4904883" y="4108751"/>
                <a:ext cx="57600" cy="457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C37F01D-F955-1704-23B9-B0C818AE3E6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896243" y="4099751"/>
                  <a:ext cx="752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13C10AE-6086-21DC-A0F4-ECCA03ABBACA}"/>
                    </a:ext>
                  </a:extLst>
                </p14:cNvPr>
                <p14:cNvContentPartPr/>
                <p14:nvPr/>
              </p14:nvContentPartPr>
              <p14:xfrm>
                <a:off x="4936923" y="4106231"/>
                <a:ext cx="52920" cy="1065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13C10AE-6086-21DC-A0F4-ECCA03ABBAC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927923" y="4097591"/>
                  <a:ext cx="705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856A9C9-B332-76FC-1549-D4E2C58A855C}"/>
                    </a:ext>
                  </a:extLst>
                </p14:cNvPr>
                <p14:cNvContentPartPr/>
                <p14:nvPr/>
              </p14:nvContentPartPr>
              <p14:xfrm>
                <a:off x="4907763" y="4244831"/>
                <a:ext cx="112680" cy="1191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856A9C9-B332-76FC-1549-D4E2C58A855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899123" y="4236191"/>
                  <a:ext cx="1303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858E7FD-3448-10B6-39E7-16C0E2857281}"/>
                    </a:ext>
                  </a:extLst>
                </p14:cNvPr>
                <p14:cNvContentPartPr/>
                <p14:nvPr/>
              </p14:nvContentPartPr>
              <p14:xfrm>
                <a:off x="5017203" y="4294871"/>
                <a:ext cx="17280" cy="1069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858E7FD-3448-10B6-39E7-16C0E285728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008203" y="4285871"/>
                  <a:ext cx="349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715009D-7300-4481-171A-BB1A304E5107}"/>
                    </a:ext>
                  </a:extLst>
                </p14:cNvPr>
                <p14:cNvContentPartPr/>
                <p14:nvPr/>
              </p14:nvContentPartPr>
              <p14:xfrm>
                <a:off x="5114043" y="4228271"/>
                <a:ext cx="117360" cy="146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715009D-7300-4481-171A-BB1A304E510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105403" y="4219271"/>
                  <a:ext cx="1350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0961F20-48C0-FC31-D35F-37D93BA12642}"/>
                    </a:ext>
                  </a:extLst>
                </p14:cNvPr>
                <p14:cNvContentPartPr/>
                <p14:nvPr/>
              </p14:nvContentPartPr>
              <p14:xfrm>
                <a:off x="5256603" y="4037831"/>
                <a:ext cx="145080" cy="3016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0961F20-48C0-FC31-D35F-37D93BA1264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247603" y="4028831"/>
                  <a:ext cx="162720" cy="31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8F1AE70D-13E5-CE7F-D090-1CB767988074}"/>
              </a:ext>
            </a:extLst>
          </p:cNvPr>
          <p:cNvGrpSpPr/>
          <p:nvPr/>
        </p:nvGrpSpPr>
        <p:grpSpPr>
          <a:xfrm>
            <a:off x="6777603" y="3728231"/>
            <a:ext cx="661320" cy="360000"/>
            <a:chOff x="6777603" y="3728231"/>
            <a:chExt cx="661320" cy="36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A774622-9C89-7760-75B8-3B18BB336171}"/>
                    </a:ext>
                  </a:extLst>
                </p14:cNvPr>
                <p14:cNvContentPartPr/>
                <p14:nvPr/>
              </p14:nvContentPartPr>
              <p14:xfrm>
                <a:off x="6777603" y="3770711"/>
                <a:ext cx="54360" cy="2905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A774622-9C89-7760-75B8-3B18BB33617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768603" y="3762071"/>
                  <a:ext cx="7200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90BE156-0471-3456-C46B-E3AA3A31BE5F}"/>
                    </a:ext>
                  </a:extLst>
                </p14:cNvPr>
                <p14:cNvContentPartPr/>
                <p14:nvPr/>
              </p14:nvContentPartPr>
              <p14:xfrm>
                <a:off x="6850323" y="3777911"/>
                <a:ext cx="70560" cy="457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90BE156-0471-3456-C46B-E3AA3A31BE5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841323" y="3768911"/>
                  <a:ext cx="882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9B62379-D90D-7DF4-143C-D60B4C945B52}"/>
                    </a:ext>
                  </a:extLst>
                </p14:cNvPr>
                <p14:cNvContentPartPr/>
                <p14:nvPr/>
              </p14:nvContentPartPr>
              <p14:xfrm>
                <a:off x="6853923" y="3796271"/>
                <a:ext cx="57960" cy="1252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9B62379-D90D-7DF4-143C-D60B4C945B5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844923" y="3787271"/>
                  <a:ext cx="756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EAD9ABC-96AF-2BF6-1FD0-29446932D245}"/>
                    </a:ext>
                  </a:extLst>
                </p14:cNvPr>
                <p14:cNvContentPartPr/>
                <p14:nvPr/>
              </p14:nvContentPartPr>
              <p14:xfrm>
                <a:off x="6939603" y="3793391"/>
                <a:ext cx="61920" cy="961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EAD9ABC-96AF-2BF6-1FD0-29446932D24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930603" y="3784391"/>
                  <a:ext cx="795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62EEC53-6864-3F72-0A8B-F9FFC590B005}"/>
                    </a:ext>
                  </a:extLst>
                </p14:cNvPr>
                <p14:cNvContentPartPr/>
                <p14:nvPr/>
              </p14:nvContentPartPr>
              <p14:xfrm>
                <a:off x="6911163" y="3813191"/>
                <a:ext cx="99720" cy="1782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62EEC53-6864-3F72-0A8B-F9FFC590B00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902163" y="3804551"/>
                  <a:ext cx="1173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EBE2E6D-0D73-920E-145E-815EFB465998}"/>
                    </a:ext>
                  </a:extLst>
                </p14:cNvPr>
                <p14:cNvContentPartPr/>
                <p14:nvPr/>
              </p14:nvContentPartPr>
              <p14:xfrm>
                <a:off x="6956163" y="3988151"/>
                <a:ext cx="91080" cy="817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EBE2E6D-0D73-920E-145E-815EFB46599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947523" y="3979511"/>
                  <a:ext cx="1087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AB5BAD2-3143-0EE8-7E9F-52EEE2C76929}"/>
                    </a:ext>
                  </a:extLst>
                </p14:cNvPr>
                <p14:cNvContentPartPr/>
                <p14:nvPr/>
              </p14:nvContentPartPr>
              <p14:xfrm>
                <a:off x="7040763" y="3978071"/>
                <a:ext cx="9000" cy="1101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AB5BAD2-3143-0EE8-7E9F-52EEE2C7692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031763" y="3969431"/>
                  <a:ext cx="266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CDB9605-8ABD-36E9-8471-5147AAA185A8}"/>
                    </a:ext>
                  </a:extLst>
                </p14:cNvPr>
                <p14:cNvContentPartPr/>
                <p14:nvPr/>
              </p14:nvContentPartPr>
              <p14:xfrm>
                <a:off x="7168563" y="3936671"/>
                <a:ext cx="10080" cy="871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CDB9605-8ABD-36E9-8471-5147AAA185A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159923" y="3928031"/>
                  <a:ext cx="277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579FA15-AED0-4809-2794-8320BD2B0244}"/>
                    </a:ext>
                  </a:extLst>
                </p14:cNvPr>
                <p14:cNvContentPartPr/>
                <p14:nvPr/>
              </p14:nvContentPartPr>
              <p14:xfrm>
                <a:off x="7288803" y="3851711"/>
                <a:ext cx="19440" cy="1227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579FA15-AED0-4809-2794-8320BD2B024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279803" y="3843071"/>
                  <a:ext cx="370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4975A97-D384-39ED-D05A-2D69E5401200}"/>
                    </a:ext>
                  </a:extLst>
                </p14:cNvPr>
                <p14:cNvContentPartPr/>
                <p14:nvPr/>
              </p14:nvContentPartPr>
              <p14:xfrm>
                <a:off x="7360083" y="3728231"/>
                <a:ext cx="78840" cy="3369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4975A97-D384-39ED-D05A-2D69E540120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351443" y="3719591"/>
                  <a:ext cx="96480" cy="35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9DB8E90F-C7F2-B933-9C72-96C9B66E48E7}"/>
              </a:ext>
            </a:extLst>
          </p:cNvPr>
          <p:cNvGrpSpPr/>
          <p:nvPr/>
        </p:nvGrpSpPr>
        <p:grpSpPr>
          <a:xfrm>
            <a:off x="8989803" y="3951071"/>
            <a:ext cx="830520" cy="406800"/>
            <a:chOff x="8989803" y="3951071"/>
            <a:chExt cx="830520" cy="40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E3AA5E1-CBAC-AD81-4EB2-0DF58161036D}"/>
                    </a:ext>
                  </a:extLst>
                </p14:cNvPr>
                <p14:cNvContentPartPr/>
                <p14:nvPr/>
              </p14:nvContentPartPr>
              <p14:xfrm>
                <a:off x="8989803" y="4009391"/>
                <a:ext cx="59040" cy="3268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E3AA5E1-CBAC-AD81-4EB2-0DF58161036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981163" y="4000751"/>
                  <a:ext cx="7668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695042B-D3F8-BDB1-F15D-CF8A81012CF3}"/>
                    </a:ext>
                  </a:extLst>
                </p14:cNvPr>
                <p14:cNvContentPartPr/>
                <p14:nvPr/>
              </p14:nvContentPartPr>
              <p14:xfrm>
                <a:off x="9093483" y="4016231"/>
                <a:ext cx="50040" cy="1306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695042B-D3F8-BDB1-F15D-CF8A81012CF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084483" y="4007231"/>
                  <a:ext cx="676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158E745-2C17-A83E-9E31-97A699ACC44B}"/>
                    </a:ext>
                  </a:extLst>
                </p14:cNvPr>
                <p14:cNvContentPartPr/>
                <p14:nvPr/>
              </p14:nvContentPartPr>
              <p14:xfrm>
                <a:off x="9099963" y="4066271"/>
                <a:ext cx="80280" cy="252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158E745-2C17-A83E-9E31-97A699ACC44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090963" y="4057271"/>
                  <a:ext cx="979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3502D09-9836-8A63-B063-C54A7886DD27}"/>
                    </a:ext>
                  </a:extLst>
                </p14:cNvPr>
                <p14:cNvContentPartPr/>
                <p14:nvPr/>
              </p14:nvContentPartPr>
              <p14:xfrm>
                <a:off x="9213363" y="4023791"/>
                <a:ext cx="62280" cy="799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3502D09-9836-8A63-B063-C54A7886DD2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204363" y="4015151"/>
                  <a:ext cx="799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59075CE-8690-DB31-BDBC-863595570E15}"/>
                    </a:ext>
                  </a:extLst>
                </p14:cNvPr>
                <p14:cNvContentPartPr/>
                <p14:nvPr/>
              </p14:nvContentPartPr>
              <p14:xfrm>
                <a:off x="9157203" y="4048991"/>
                <a:ext cx="131400" cy="1677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59075CE-8690-DB31-BDBC-863595570E1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148203" y="4040351"/>
                  <a:ext cx="1490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C751B0B-7E02-D050-51E8-8E39AF2DB012}"/>
                    </a:ext>
                  </a:extLst>
                </p14:cNvPr>
                <p14:cNvContentPartPr/>
                <p14:nvPr/>
              </p14:nvContentPartPr>
              <p14:xfrm>
                <a:off x="9222003" y="4235111"/>
                <a:ext cx="64800" cy="770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C751B0B-7E02-D050-51E8-8E39AF2DB01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213363" y="4226471"/>
                  <a:ext cx="824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41EA358-8CBA-C473-1281-EE291982BCE1}"/>
                    </a:ext>
                  </a:extLst>
                </p14:cNvPr>
                <p14:cNvContentPartPr/>
                <p14:nvPr/>
              </p14:nvContentPartPr>
              <p14:xfrm>
                <a:off x="9278883" y="4241231"/>
                <a:ext cx="6480" cy="1166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41EA358-8CBA-C473-1281-EE291982BCE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270243" y="4232231"/>
                  <a:ext cx="241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12E1815-95AB-E80D-37CD-949E3C6FDD07}"/>
                    </a:ext>
                  </a:extLst>
                </p14:cNvPr>
                <p14:cNvContentPartPr/>
                <p14:nvPr/>
              </p14:nvContentPartPr>
              <p14:xfrm>
                <a:off x="9414603" y="4198391"/>
                <a:ext cx="17280" cy="997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12E1815-95AB-E80D-37CD-949E3C6FDD0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405963" y="4189751"/>
                  <a:ext cx="349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F3E2FA2-908F-049F-1259-8843CA12A29E}"/>
                    </a:ext>
                  </a:extLst>
                </p14:cNvPr>
                <p14:cNvContentPartPr/>
                <p14:nvPr/>
              </p14:nvContentPartPr>
              <p14:xfrm>
                <a:off x="9542403" y="4087511"/>
                <a:ext cx="165240" cy="1328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F3E2FA2-908F-049F-1259-8843CA12A29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533403" y="4078511"/>
                  <a:ext cx="1828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9D95576-244F-B146-A5B7-9DEB5CEFD32D}"/>
                    </a:ext>
                  </a:extLst>
                </p14:cNvPr>
                <p14:cNvContentPartPr/>
                <p14:nvPr/>
              </p14:nvContentPartPr>
              <p14:xfrm>
                <a:off x="9775683" y="3951071"/>
                <a:ext cx="44640" cy="3229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9D95576-244F-B146-A5B7-9DEB5CEFD32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767043" y="3942071"/>
                  <a:ext cx="62280" cy="34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B5B37EA9-A20D-C493-EB13-3EF055541C77}"/>
              </a:ext>
            </a:extLst>
          </p:cNvPr>
          <p:cNvGrpSpPr/>
          <p:nvPr/>
        </p:nvGrpSpPr>
        <p:grpSpPr>
          <a:xfrm>
            <a:off x="8421723" y="2446271"/>
            <a:ext cx="257760" cy="327240"/>
            <a:chOff x="8421723" y="2446271"/>
            <a:chExt cx="257760" cy="32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B213B6A-098E-F434-7597-26E643FDC6BB}"/>
                    </a:ext>
                  </a:extLst>
                </p14:cNvPr>
                <p14:cNvContentPartPr/>
                <p14:nvPr/>
              </p14:nvContentPartPr>
              <p14:xfrm>
                <a:off x="8421723" y="2446271"/>
                <a:ext cx="137880" cy="3272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B213B6A-098E-F434-7597-26E643FDC6B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412723" y="2437631"/>
                  <a:ext cx="1555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499ECCF-FB9C-AFCE-F328-A742389D46EE}"/>
                    </a:ext>
                  </a:extLst>
                </p14:cNvPr>
                <p14:cNvContentPartPr/>
                <p14:nvPr/>
              </p14:nvContentPartPr>
              <p14:xfrm>
                <a:off x="8572203" y="2470751"/>
                <a:ext cx="107280" cy="925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499ECCF-FB9C-AFCE-F328-A742389D46E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563563" y="2461751"/>
                  <a:ext cx="12492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9F8020D9-32D3-24EF-2B40-E3C38E75A952}"/>
              </a:ext>
            </a:extLst>
          </p:cNvPr>
          <p:cNvGrpSpPr/>
          <p:nvPr/>
        </p:nvGrpSpPr>
        <p:grpSpPr>
          <a:xfrm>
            <a:off x="8814843" y="2024711"/>
            <a:ext cx="1018800" cy="502920"/>
            <a:chOff x="8814843" y="2024711"/>
            <a:chExt cx="1018800" cy="50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AE5D681-18C9-8BAA-C8BC-682011BB70BC}"/>
                    </a:ext>
                  </a:extLst>
                </p14:cNvPr>
                <p14:cNvContentPartPr/>
                <p14:nvPr/>
              </p14:nvContentPartPr>
              <p14:xfrm>
                <a:off x="8814843" y="2403791"/>
                <a:ext cx="107640" cy="1238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AE5D681-18C9-8BAA-C8BC-682011BB70B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806203" y="2395151"/>
                  <a:ext cx="1252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B0869FB-E23F-7F8B-6C93-5BC139BD479B}"/>
                    </a:ext>
                  </a:extLst>
                </p14:cNvPr>
                <p14:cNvContentPartPr/>
                <p14:nvPr/>
              </p14:nvContentPartPr>
              <p14:xfrm>
                <a:off x="8928603" y="2378591"/>
                <a:ext cx="57600" cy="813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B0869FB-E23F-7F8B-6C93-5BC139BD479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919603" y="2369591"/>
                  <a:ext cx="752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65236C1-EC0E-936B-1993-9C8CF3250288}"/>
                    </a:ext>
                  </a:extLst>
                </p14:cNvPr>
                <p14:cNvContentPartPr/>
                <p14:nvPr/>
              </p14:nvContentPartPr>
              <p14:xfrm>
                <a:off x="9020043" y="2347991"/>
                <a:ext cx="32040" cy="1202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65236C1-EC0E-936B-1993-9C8CF325028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011403" y="2338991"/>
                  <a:ext cx="496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0471664-3BD4-C686-069C-4CC06BB899B1}"/>
                    </a:ext>
                  </a:extLst>
                </p14:cNvPr>
                <p14:cNvContentPartPr/>
                <p14:nvPr/>
              </p14:nvContentPartPr>
              <p14:xfrm>
                <a:off x="9101043" y="2305871"/>
                <a:ext cx="69480" cy="1087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0471664-3BD4-C686-069C-4CC06BB899B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092403" y="2296871"/>
                  <a:ext cx="871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7451E04-A507-C334-9E1B-368198517891}"/>
                    </a:ext>
                  </a:extLst>
                </p14:cNvPr>
                <p14:cNvContentPartPr/>
                <p14:nvPr/>
              </p14:nvContentPartPr>
              <p14:xfrm>
                <a:off x="9218043" y="2143871"/>
                <a:ext cx="174600" cy="2448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7451E04-A507-C334-9E1B-36819851789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209403" y="2135231"/>
                  <a:ext cx="1922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9509165-DD67-8426-F41D-B3E558967517}"/>
                    </a:ext>
                  </a:extLst>
                </p14:cNvPr>
                <p14:cNvContentPartPr/>
                <p14:nvPr/>
              </p14:nvContentPartPr>
              <p14:xfrm>
                <a:off x="9431883" y="2194631"/>
                <a:ext cx="81720" cy="1195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9509165-DD67-8426-F41D-B3E55896751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423243" y="2185991"/>
                  <a:ext cx="993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461C4C0-9AD5-31B4-1064-A31A6F0ED918}"/>
                    </a:ext>
                  </a:extLst>
                </p14:cNvPr>
                <p14:cNvContentPartPr/>
                <p14:nvPr/>
              </p14:nvContentPartPr>
              <p14:xfrm>
                <a:off x="9551763" y="2207951"/>
                <a:ext cx="61560" cy="1036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461C4C0-9AD5-31B4-1064-A31A6F0ED91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543123" y="2199311"/>
                  <a:ext cx="792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8A04444-834B-46C7-0861-16562C4B0F39}"/>
                    </a:ext>
                  </a:extLst>
                </p14:cNvPr>
                <p14:cNvContentPartPr/>
                <p14:nvPr/>
              </p14:nvContentPartPr>
              <p14:xfrm>
                <a:off x="9639963" y="2024711"/>
                <a:ext cx="193680" cy="3182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8A04444-834B-46C7-0861-16562C4B0F3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630963" y="2015711"/>
                  <a:ext cx="211320" cy="335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7079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B61E3977-7B06-DE46-1B67-B76219879AD4}"/>
              </a:ext>
            </a:extLst>
          </p:cNvPr>
          <p:cNvSpPr txBox="1"/>
          <p:nvPr/>
        </p:nvSpPr>
        <p:spPr>
          <a:xfrm>
            <a:off x="0" y="-6605"/>
            <a:ext cx="3485209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Sadler Ex 12B Q1a </a:t>
            </a:r>
            <a:endParaRPr lang="en-AU" sz="32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50C71E2-674B-FCE0-79E0-47C14175F7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915" y="758132"/>
                <a:ext cx="11465238" cy="9387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AU" sz="2400" b="0" dirty="0"/>
                  <a:t>Sketch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2400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AU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AU" sz="2400" b="0" i="0" smtClean="0">
                        <a:latin typeface="Cambria Math" panose="02040503050406030204" pitchFamily="18" charset="0"/>
                      </a:rPr>
                      <m:t>sec</m:t>
                    </m:r>
                    <m:r>
                      <a:rPr lang="en-A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sz="2400" dirty="0"/>
                  <a:t> for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AU" sz="2400" dirty="0"/>
                  <a:t> . Label asymptotes, turning points and end points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50C71E2-674B-FCE0-79E0-47C14175F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15" y="758132"/>
                <a:ext cx="11465238" cy="938732"/>
              </a:xfrm>
              <a:prstGeom prst="rect">
                <a:avLst/>
              </a:prstGeom>
              <a:blipFill>
                <a:blip r:embed="rId2"/>
                <a:stretch>
                  <a:fillRect l="-851" t="-909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D160893-3DA8-33F5-70A8-57EE9C3DF5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471" y="1103496"/>
            <a:ext cx="9553254" cy="57545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6C13AA8-FBBA-32F8-96B3-06DEB5F2B793}"/>
                  </a:ext>
                </a:extLst>
              </p14:cNvPr>
              <p14:cNvContentPartPr/>
              <p14:nvPr/>
            </p14:nvContentPartPr>
            <p14:xfrm>
              <a:off x="1709883" y="3588191"/>
              <a:ext cx="8694000" cy="989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6C13AA8-FBBA-32F8-96B3-06DEB5F2B79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00883" y="3579191"/>
                <a:ext cx="8711640" cy="100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A97E0327-C8A3-9C69-A43E-760B98C89CEF}"/>
              </a:ext>
            </a:extLst>
          </p:cNvPr>
          <p:cNvGrpSpPr/>
          <p:nvPr/>
        </p:nvGrpSpPr>
        <p:grpSpPr>
          <a:xfrm>
            <a:off x="10613403" y="3345911"/>
            <a:ext cx="1217520" cy="387360"/>
            <a:chOff x="10613403" y="3345911"/>
            <a:chExt cx="1217520" cy="38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F9352DD-4BAC-8FAC-B94C-08BD3266C41D}"/>
                    </a:ext>
                  </a:extLst>
                </p14:cNvPr>
                <p14:cNvContentPartPr/>
                <p14:nvPr/>
              </p14:nvContentPartPr>
              <p14:xfrm>
                <a:off x="10613403" y="3513671"/>
                <a:ext cx="118440" cy="219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F9352DD-4BAC-8FAC-B94C-08BD3266C41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604763" y="3505031"/>
                  <a:ext cx="1360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1EA7451-D245-20C2-348E-420B13CD3A85}"/>
                    </a:ext>
                  </a:extLst>
                </p14:cNvPr>
                <p14:cNvContentPartPr/>
                <p14:nvPr/>
              </p14:nvContentPartPr>
              <p14:xfrm>
                <a:off x="10780083" y="3516191"/>
                <a:ext cx="70560" cy="16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1EA7451-D245-20C2-348E-420B13CD3A8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771083" y="3507551"/>
                  <a:ext cx="882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B266FDB-7B38-4F4E-29D9-2C221FD682B3}"/>
                    </a:ext>
                  </a:extLst>
                </p14:cNvPr>
                <p14:cNvContentPartPr/>
                <p14:nvPr/>
              </p14:nvContentPartPr>
              <p14:xfrm>
                <a:off x="10787643" y="3523391"/>
                <a:ext cx="205200" cy="86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B266FDB-7B38-4F4E-29D9-2C221FD682B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779003" y="3514391"/>
                  <a:ext cx="2228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864358B-1495-2A6A-D71F-FF05A891FAA0}"/>
                    </a:ext>
                  </a:extLst>
                </p14:cNvPr>
                <p14:cNvContentPartPr/>
                <p14:nvPr/>
              </p14:nvContentPartPr>
              <p14:xfrm>
                <a:off x="11002203" y="3509351"/>
                <a:ext cx="84960" cy="98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864358B-1495-2A6A-D71F-FF05A891FAA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993563" y="3500351"/>
                  <a:ext cx="1026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F837F50-6FFF-15BD-EBDF-25EFEF17701B}"/>
                    </a:ext>
                  </a:extLst>
                </p14:cNvPr>
                <p14:cNvContentPartPr/>
                <p14:nvPr/>
              </p14:nvContentPartPr>
              <p14:xfrm>
                <a:off x="11126403" y="3503591"/>
                <a:ext cx="61920" cy="107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F837F50-6FFF-15BD-EBDF-25EFEF17701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117403" y="3494951"/>
                  <a:ext cx="795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70DD2B7-5090-06F2-E4F6-355A533E9D36}"/>
                    </a:ext>
                  </a:extLst>
                </p14:cNvPr>
                <p14:cNvContentPartPr/>
                <p14:nvPr/>
              </p14:nvContentPartPr>
              <p14:xfrm>
                <a:off x="11241603" y="3442391"/>
                <a:ext cx="87120" cy="196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70DD2B7-5090-06F2-E4F6-355A533E9D3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232603" y="3433391"/>
                  <a:ext cx="1047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DBAA1AD-CBBE-22EE-CE20-F25B3B64E963}"/>
                    </a:ext>
                  </a:extLst>
                </p14:cNvPr>
                <p14:cNvContentPartPr/>
                <p14:nvPr/>
              </p14:nvContentPartPr>
              <p14:xfrm>
                <a:off x="11382723" y="3463271"/>
                <a:ext cx="88560" cy="147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DBAA1AD-CBBE-22EE-CE20-F25B3B64E96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373723" y="3454271"/>
                  <a:ext cx="1062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D4E3831-017E-D851-A725-2DDFAEAD0F4E}"/>
                    </a:ext>
                  </a:extLst>
                </p14:cNvPr>
                <p14:cNvContentPartPr/>
                <p14:nvPr/>
              </p14:nvContentPartPr>
              <p14:xfrm>
                <a:off x="11491443" y="3515111"/>
                <a:ext cx="81000" cy="108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D4E3831-017E-D851-A725-2DDFAEAD0F4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482443" y="3506471"/>
                  <a:ext cx="986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D9CF19E-B409-1A0E-2030-BA94262CC9A5}"/>
                    </a:ext>
                  </a:extLst>
                </p14:cNvPr>
                <p14:cNvContentPartPr/>
                <p14:nvPr/>
              </p14:nvContentPartPr>
              <p14:xfrm>
                <a:off x="11571003" y="3345911"/>
                <a:ext cx="259920" cy="309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D9CF19E-B409-1A0E-2030-BA94262CC9A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562363" y="3337271"/>
                  <a:ext cx="277560" cy="32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C17BCAA-4795-7DF4-25FF-A06716A0CCB2}"/>
                  </a:ext>
                </a:extLst>
              </p14:cNvPr>
              <p14:cNvContentPartPr/>
              <p14:nvPr/>
            </p14:nvContentPartPr>
            <p14:xfrm>
              <a:off x="2793123" y="4015511"/>
              <a:ext cx="15120" cy="3070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C17BCAA-4795-7DF4-25FF-A06716A0CCB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84123" y="4006511"/>
                <a:ext cx="3276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047DA35-9A4E-9477-F3B5-B8D61A2C4117}"/>
                  </a:ext>
                </a:extLst>
              </p14:cNvPr>
              <p14:cNvContentPartPr/>
              <p14:nvPr/>
            </p14:nvContentPartPr>
            <p14:xfrm>
              <a:off x="2797803" y="4617431"/>
              <a:ext cx="13320" cy="360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047DA35-9A4E-9477-F3B5-B8D61A2C411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88803" y="4608431"/>
                <a:ext cx="3096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CE50E0B-1813-F6FD-30AA-AF258B938744}"/>
                  </a:ext>
                </a:extLst>
              </p14:cNvPr>
              <p14:cNvContentPartPr/>
              <p14:nvPr/>
            </p14:nvContentPartPr>
            <p14:xfrm>
              <a:off x="2781603" y="5307911"/>
              <a:ext cx="25200" cy="397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CE50E0B-1813-F6FD-30AA-AF258B93874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772963" y="5299271"/>
                <a:ext cx="4284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7A08313-571D-0BAB-0A85-7DEFF11C144C}"/>
                  </a:ext>
                </a:extLst>
              </p14:cNvPr>
              <p14:cNvContentPartPr/>
              <p14:nvPr/>
            </p14:nvContentPartPr>
            <p14:xfrm>
              <a:off x="2794563" y="6062831"/>
              <a:ext cx="24120" cy="325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7A08313-571D-0BAB-0A85-7DEFF11C144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785923" y="6054191"/>
                <a:ext cx="41760" cy="34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16DBE109-A26C-5C8B-0CAC-8DB45D657746}"/>
              </a:ext>
            </a:extLst>
          </p:cNvPr>
          <p:cNvGrpSpPr/>
          <p:nvPr/>
        </p:nvGrpSpPr>
        <p:grpSpPr>
          <a:xfrm>
            <a:off x="4936708" y="1632851"/>
            <a:ext cx="50040" cy="4765320"/>
            <a:chOff x="2781603" y="1623311"/>
            <a:chExt cx="50040" cy="476532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1A437D9-5E2B-8DAD-7A0F-60D421E70B6F}"/>
                </a:ext>
              </a:extLst>
            </p:cNvPr>
            <p:cNvGrpSpPr/>
            <p:nvPr/>
          </p:nvGrpSpPr>
          <p:grpSpPr>
            <a:xfrm>
              <a:off x="2784483" y="1623311"/>
              <a:ext cx="39600" cy="282240"/>
              <a:chOff x="2784483" y="1623311"/>
              <a:chExt cx="39600" cy="282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C4860A4D-D192-C47D-DB6D-7960BA162AD6}"/>
                      </a:ext>
                    </a:extLst>
                  </p14:cNvPr>
                  <p14:cNvContentPartPr/>
                  <p14:nvPr/>
                </p14:nvContentPartPr>
                <p14:xfrm>
                  <a:off x="2823723" y="1710431"/>
                  <a:ext cx="360" cy="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C4860A4D-D192-C47D-DB6D-7960BA162AD6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814723" y="1701431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DE450C87-93D4-817C-A648-7069A982E18A}"/>
                      </a:ext>
                    </a:extLst>
                  </p14:cNvPr>
                  <p14:cNvContentPartPr/>
                  <p14:nvPr/>
                </p14:nvContentPartPr>
                <p14:xfrm>
                  <a:off x="2784483" y="1623311"/>
                  <a:ext cx="12240" cy="28224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DE450C87-93D4-817C-A648-7069A982E18A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775843" y="1614671"/>
                    <a:ext cx="29880" cy="2998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B1DBC20-C589-0AD7-AAB9-F08187D71C14}"/>
                    </a:ext>
                  </a:extLst>
                </p14:cNvPr>
                <p14:cNvContentPartPr/>
                <p14:nvPr/>
              </p14:nvContentPartPr>
              <p14:xfrm>
                <a:off x="2821923" y="2131991"/>
                <a:ext cx="9720" cy="195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B1DBC20-C589-0AD7-AAB9-F08187D71C1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13283" y="2123351"/>
                  <a:ext cx="273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392FB30-5BE2-CC95-F60D-2E888669D839}"/>
                    </a:ext>
                  </a:extLst>
                </p14:cNvPr>
                <p14:cNvContentPartPr/>
                <p14:nvPr/>
              </p14:nvContentPartPr>
              <p14:xfrm>
                <a:off x="2797083" y="2575871"/>
                <a:ext cx="15840" cy="226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392FB30-5BE2-CC95-F60D-2E888669D83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788083" y="2566871"/>
                  <a:ext cx="334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D56DA08-1E49-F1B0-4BFF-435B6FE42308}"/>
                    </a:ext>
                  </a:extLst>
                </p14:cNvPr>
                <p14:cNvContentPartPr/>
                <p14:nvPr/>
              </p14:nvContentPartPr>
              <p14:xfrm>
                <a:off x="2797443" y="3100391"/>
                <a:ext cx="7200" cy="188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D56DA08-1E49-F1B0-4BFF-435B6FE4230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788443" y="3091391"/>
                  <a:ext cx="248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1911260-1F9F-1778-C0A3-4728BCFCEEED}"/>
                    </a:ext>
                  </a:extLst>
                </p14:cNvPr>
                <p14:cNvContentPartPr/>
                <p14:nvPr/>
              </p14:nvContentPartPr>
              <p14:xfrm>
                <a:off x="2794563" y="3549311"/>
                <a:ext cx="17640" cy="203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1911260-1F9F-1778-C0A3-4728BCFCEEE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85923" y="3540311"/>
                  <a:ext cx="352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53424A2-6628-049A-2669-FDA8BC348C36}"/>
                    </a:ext>
                  </a:extLst>
                </p14:cNvPr>
                <p14:cNvContentPartPr/>
                <p14:nvPr/>
              </p14:nvContentPartPr>
              <p14:xfrm>
                <a:off x="2793123" y="4015511"/>
                <a:ext cx="15120" cy="307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53424A2-6628-049A-2669-FDA8BC348C3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84123" y="4006511"/>
                  <a:ext cx="327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9685FE1-EC6C-256B-865E-C98568822A3A}"/>
                    </a:ext>
                  </a:extLst>
                </p14:cNvPr>
                <p14:cNvContentPartPr/>
                <p14:nvPr/>
              </p14:nvContentPartPr>
              <p14:xfrm>
                <a:off x="2797803" y="4617431"/>
                <a:ext cx="13320" cy="360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9685FE1-EC6C-256B-865E-C98568822A3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88803" y="4608431"/>
                  <a:ext cx="3096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CF30291-7708-2AA8-4FB0-01DFC4D6D65B}"/>
                    </a:ext>
                  </a:extLst>
                </p14:cNvPr>
                <p14:cNvContentPartPr/>
                <p14:nvPr/>
              </p14:nvContentPartPr>
              <p14:xfrm>
                <a:off x="2781603" y="5307911"/>
                <a:ext cx="25200" cy="397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CF30291-7708-2AA8-4FB0-01DFC4D6D65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72963" y="5299271"/>
                  <a:ext cx="4284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56BE6F6-649B-BB9B-5843-A857935D0686}"/>
                    </a:ext>
                  </a:extLst>
                </p14:cNvPr>
                <p14:cNvContentPartPr/>
                <p14:nvPr/>
              </p14:nvContentPartPr>
              <p14:xfrm>
                <a:off x="2794563" y="6062831"/>
                <a:ext cx="24120" cy="325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56BE6F6-649B-BB9B-5843-A857935D068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85923" y="6054191"/>
                  <a:ext cx="41760" cy="34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DC92783-9A59-4655-4620-157C00EAD7F8}"/>
              </a:ext>
            </a:extLst>
          </p:cNvPr>
          <p:cNvGrpSpPr/>
          <p:nvPr/>
        </p:nvGrpSpPr>
        <p:grpSpPr>
          <a:xfrm>
            <a:off x="7119173" y="1642391"/>
            <a:ext cx="50040" cy="4765320"/>
            <a:chOff x="2781603" y="1623311"/>
            <a:chExt cx="50040" cy="476532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9800CDB-9654-1FD9-6A51-F2D7255E0CC2}"/>
                </a:ext>
              </a:extLst>
            </p:cNvPr>
            <p:cNvGrpSpPr/>
            <p:nvPr/>
          </p:nvGrpSpPr>
          <p:grpSpPr>
            <a:xfrm>
              <a:off x="2784483" y="1623311"/>
              <a:ext cx="39600" cy="282240"/>
              <a:chOff x="2784483" y="1623311"/>
              <a:chExt cx="39600" cy="282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6B63D3DF-8E42-11DC-421D-71EF974AA6BE}"/>
                      </a:ext>
                    </a:extLst>
                  </p14:cNvPr>
                  <p14:cNvContentPartPr/>
                  <p14:nvPr/>
                </p14:nvContentPartPr>
                <p14:xfrm>
                  <a:off x="2823723" y="1710431"/>
                  <a:ext cx="360" cy="36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6B63D3DF-8E42-11DC-421D-71EF974AA6BE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814723" y="1701431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90D24E7E-CAB7-1D7E-A4DE-CD7CDEFD8E86}"/>
                      </a:ext>
                    </a:extLst>
                  </p14:cNvPr>
                  <p14:cNvContentPartPr/>
                  <p14:nvPr/>
                </p14:nvContentPartPr>
                <p14:xfrm>
                  <a:off x="2784483" y="1623311"/>
                  <a:ext cx="12240" cy="28224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90D24E7E-CAB7-1D7E-A4DE-CD7CDEFD8E86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775843" y="1614671"/>
                    <a:ext cx="29880" cy="2998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6EFFD09-8C54-99B6-65E4-29A10F04BBCE}"/>
                    </a:ext>
                  </a:extLst>
                </p14:cNvPr>
                <p14:cNvContentPartPr/>
                <p14:nvPr/>
              </p14:nvContentPartPr>
              <p14:xfrm>
                <a:off x="2821923" y="2131991"/>
                <a:ext cx="9720" cy="1954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6EFFD09-8C54-99B6-65E4-29A10F04BBC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13283" y="2123351"/>
                  <a:ext cx="273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61CD846-D321-3E34-85E5-BDB80B873E4A}"/>
                    </a:ext>
                  </a:extLst>
                </p14:cNvPr>
                <p14:cNvContentPartPr/>
                <p14:nvPr/>
              </p14:nvContentPartPr>
              <p14:xfrm>
                <a:off x="2797083" y="2575871"/>
                <a:ext cx="15840" cy="226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61CD846-D321-3E34-85E5-BDB80B873E4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788083" y="2566871"/>
                  <a:ext cx="334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E5FABDC-011F-A5AA-1157-F76A2F56F3FC}"/>
                    </a:ext>
                  </a:extLst>
                </p14:cNvPr>
                <p14:cNvContentPartPr/>
                <p14:nvPr/>
              </p14:nvContentPartPr>
              <p14:xfrm>
                <a:off x="2797443" y="3100391"/>
                <a:ext cx="7200" cy="188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E5FABDC-011F-A5AA-1157-F76A2F56F3F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788443" y="3091391"/>
                  <a:ext cx="248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7328BDD-935E-6555-D00C-FB04E4F48E03}"/>
                    </a:ext>
                  </a:extLst>
                </p14:cNvPr>
                <p14:cNvContentPartPr/>
                <p14:nvPr/>
              </p14:nvContentPartPr>
              <p14:xfrm>
                <a:off x="2794563" y="3549311"/>
                <a:ext cx="17640" cy="203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7328BDD-935E-6555-D00C-FB04E4F48E0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85923" y="3540311"/>
                  <a:ext cx="352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914A86A-C7F7-B7A1-21A7-723FEC6DEC00}"/>
                    </a:ext>
                  </a:extLst>
                </p14:cNvPr>
                <p14:cNvContentPartPr/>
                <p14:nvPr/>
              </p14:nvContentPartPr>
              <p14:xfrm>
                <a:off x="2793123" y="4015511"/>
                <a:ext cx="15120" cy="3070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914A86A-C7F7-B7A1-21A7-723FEC6DEC0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84123" y="4006511"/>
                  <a:ext cx="327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722149D-B3E6-9767-68A3-ECBC6D521CAA}"/>
                    </a:ext>
                  </a:extLst>
                </p14:cNvPr>
                <p14:cNvContentPartPr/>
                <p14:nvPr/>
              </p14:nvContentPartPr>
              <p14:xfrm>
                <a:off x="2797803" y="4617431"/>
                <a:ext cx="13320" cy="360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722149D-B3E6-9767-68A3-ECBC6D521CA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88803" y="4608431"/>
                  <a:ext cx="3096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46D6CC2-E783-2A79-C64B-F80AADD98027}"/>
                    </a:ext>
                  </a:extLst>
                </p14:cNvPr>
                <p14:cNvContentPartPr/>
                <p14:nvPr/>
              </p14:nvContentPartPr>
              <p14:xfrm>
                <a:off x="2781603" y="5307911"/>
                <a:ext cx="25200" cy="397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46D6CC2-E783-2A79-C64B-F80AADD9802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72963" y="5299271"/>
                  <a:ext cx="4284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3C9D34D-BD1B-4B15-AFF6-A0C8E8F4A28D}"/>
                    </a:ext>
                  </a:extLst>
                </p14:cNvPr>
                <p14:cNvContentPartPr/>
                <p14:nvPr/>
              </p14:nvContentPartPr>
              <p14:xfrm>
                <a:off x="2794563" y="6062831"/>
                <a:ext cx="24120" cy="325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3C9D34D-BD1B-4B15-AFF6-A0C8E8F4A28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85923" y="6054191"/>
                  <a:ext cx="41760" cy="34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1D9E500-654A-2F38-FC03-EC2B209B26BA}"/>
              </a:ext>
            </a:extLst>
          </p:cNvPr>
          <p:cNvGrpSpPr/>
          <p:nvPr/>
        </p:nvGrpSpPr>
        <p:grpSpPr>
          <a:xfrm>
            <a:off x="9278958" y="1642391"/>
            <a:ext cx="50040" cy="4765320"/>
            <a:chOff x="2781603" y="1623311"/>
            <a:chExt cx="50040" cy="4765320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BB30164A-90FD-7E06-36C9-33B2C28457D4}"/>
                </a:ext>
              </a:extLst>
            </p:cNvPr>
            <p:cNvGrpSpPr/>
            <p:nvPr/>
          </p:nvGrpSpPr>
          <p:grpSpPr>
            <a:xfrm>
              <a:off x="2784483" y="1623311"/>
              <a:ext cx="39600" cy="282240"/>
              <a:chOff x="2784483" y="1623311"/>
              <a:chExt cx="39600" cy="282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67" name="Ink 66">
                    <a:extLst>
                      <a:ext uri="{FF2B5EF4-FFF2-40B4-BE49-F238E27FC236}">
                        <a16:creationId xmlns:a16="http://schemas.microsoft.com/office/drawing/2014/main" id="{2953B827-7EF1-091C-7B7B-CCA39AADF47A}"/>
                      </a:ext>
                    </a:extLst>
                  </p14:cNvPr>
                  <p14:cNvContentPartPr/>
                  <p14:nvPr/>
                </p14:nvContentPartPr>
                <p14:xfrm>
                  <a:off x="2823723" y="1710431"/>
                  <a:ext cx="360" cy="360"/>
                </p14:xfrm>
              </p:contentPart>
            </mc:Choice>
            <mc:Fallback xmlns="">
              <p:pic>
                <p:nvPicPr>
                  <p:cNvPr id="67" name="Ink 66">
                    <a:extLst>
                      <a:ext uri="{FF2B5EF4-FFF2-40B4-BE49-F238E27FC236}">
                        <a16:creationId xmlns:a16="http://schemas.microsoft.com/office/drawing/2014/main" id="{2953B827-7EF1-091C-7B7B-CCA39AADF47A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814723" y="1701431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68" name="Ink 67">
                    <a:extLst>
                      <a:ext uri="{FF2B5EF4-FFF2-40B4-BE49-F238E27FC236}">
                        <a16:creationId xmlns:a16="http://schemas.microsoft.com/office/drawing/2014/main" id="{EF107F3A-8923-B3F0-A45E-6269A3CC0B8B}"/>
                      </a:ext>
                    </a:extLst>
                  </p14:cNvPr>
                  <p14:cNvContentPartPr/>
                  <p14:nvPr/>
                </p14:nvContentPartPr>
                <p14:xfrm>
                  <a:off x="2784483" y="1623311"/>
                  <a:ext cx="12240" cy="282240"/>
                </p14:xfrm>
              </p:contentPart>
            </mc:Choice>
            <mc:Fallback xmlns="">
              <p:pic>
                <p:nvPicPr>
                  <p:cNvPr id="68" name="Ink 67">
                    <a:extLst>
                      <a:ext uri="{FF2B5EF4-FFF2-40B4-BE49-F238E27FC236}">
                        <a16:creationId xmlns:a16="http://schemas.microsoft.com/office/drawing/2014/main" id="{EF107F3A-8923-B3F0-A45E-6269A3CC0B8B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775843" y="1614671"/>
                    <a:ext cx="29880" cy="2998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DA0001C-E8E8-8DD8-8AFD-7B1A24B59E90}"/>
                    </a:ext>
                  </a:extLst>
                </p14:cNvPr>
                <p14:cNvContentPartPr/>
                <p14:nvPr/>
              </p14:nvContentPartPr>
              <p14:xfrm>
                <a:off x="2821923" y="2131991"/>
                <a:ext cx="9720" cy="1954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DA0001C-E8E8-8DD8-8AFD-7B1A24B59E9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13283" y="2123351"/>
                  <a:ext cx="273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777E197-F3B1-B668-2AFC-96C497B9A643}"/>
                    </a:ext>
                  </a:extLst>
                </p14:cNvPr>
                <p14:cNvContentPartPr/>
                <p14:nvPr/>
              </p14:nvContentPartPr>
              <p14:xfrm>
                <a:off x="2797083" y="2575871"/>
                <a:ext cx="15840" cy="226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777E197-F3B1-B668-2AFC-96C497B9A64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788083" y="2566871"/>
                  <a:ext cx="334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D6D6D5E-AE43-FBBA-DBD5-3523EB241ED8}"/>
                    </a:ext>
                  </a:extLst>
                </p14:cNvPr>
                <p14:cNvContentPartPr/>
                <p14:nvPr/>
              </p14:nvContentPartPr>
              <p14:xfrm>
                <a:off x="2797443" y="3100391"/>
                <a:ext cx="7200" cy="188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D6D6D5E-AE43-FBBA-DBD5-3523EB241ED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788443" y="3091391"/>
                  <a:ext cx="248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F0BB921-50B2-4609-21E5-1E355A9246F0}"/>
                    </a:ext>
                  </a:extLst>
                </p14:cNvPr>
                <p14:cNvContentPartPr/>
                <p14:nvPr/>
              </p14:nvContentPartPr>
              <p14:xfrm>
                <a:off x="2794563" y="3549311"/>
                <a:ext cx="17640" cy="2034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F0BB921-50B2-4609-21E5-1E355A9246F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85923" y="3540311"/>
                  <a:ext cx="352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2B26FFB-0EFB-C4BA-EE15-968F17504E97}"/>
                    </a:ext>
                  </a:extLst>
                </p14:cNvPr>
                <p14:cNvContentPartPr/>
                <p14:nvPr/>
              </p14:nvContentPartPr>
              <p14:xfrm>
                <a:off x="2793123" y="4015511"/>
                <a:ext cx="15120" cy="3070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2B26FFB-0EFB-C4BA-EE15-968F17504E9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84123" y="4006511"/>
                  <a:ext cx="327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6D3875A-4EFE-F6F8-A291-760B644FA53C}"/>
                    </a:ext>
                  </a:extLst>
                </p14:cNvPr>
                <p14:cNvContentPartPr/>
                <p14:nvPr/>
              </p14:nvContentPartPr>
              <p14:xfrm>
                <a:off x="2797803" y="4617431"/>
                <a:ext cx="13320" cy="360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6D3875A-4EFE-F6F8-A291-760B644FA53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88803" y="4608431"/>
                  <a:ext cx="3096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CC49C96-CA1C-F229-3AFE-FC29D3828F8A}"/>
                    </a:ext>
                  </a:extLst>
                </p14:cNvPr>
                <p14:cNvContentPartPr/>
                <p14:nvPr/>
              </p14:nvContentPartPr>
              <p14:xfrm>
                <a:off x="2781603" y="5307911"/>
                <a:ext cx="25200" cy="3974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CC49C96-CA1C-F229-3AFE-FC29D3828F8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72963" y="5299271"/>
                  <a:ext cx="4284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6433766-BBE5-99DC-1527-0A325056250D}"/>
                    </a:ext>
                  </a:extLst>
                </p14:cNvPr>
                <p14:cNvContentPartPr/>
                <p14:nvPr/>
              </p14:nvContentPartPr>
              <p14:xfrm>
                <a:off x="2794563" y="6062831"/>
                <a:ext cx="24120" cy="325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6433766-BBE5-99DC-1527-0A325056250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85923" y="6054191"/>
                  <a:ext cx="41760" cy="34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415CE85-F972-94FF-60C4-562BE2750117}"/>
                  </a:ext>
                </a:extLst>
              </p14:cNvPr>
              <p14:cNvContentPartPr/>
              <p14:nvPr/>
            </p14:nvContentPartPr>
            <p14:xfrm>
              <a:off x="1682163" y="3574511"/>
              <a:ext cx="45360" cy="590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415CE85-F972-94FF-60C4-562BE275011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673163" y="3565511"/>
                <a:ext cx="63000" cy="7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ADED789F-4CF3-BE87-B65B-6A5ACA7B3220}"/>
              </a:ext>
            </a:extLst>
          </p:cNvPr>
          <p:cNvGrpSpPr/>
          <p:nvPr/>
        </p:nvGrpSpPr>
        <p:grpSpPr>
          <a:xfrm>
            <a:off x="999603" y="3448511"/>
            <a:ext cx="476280" cy="353880"/>
            <a:chOff x="999603" y="3448511"/>
            <a:chExt cx="476280" cy="35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1F1D08B-C1D0-5398-FBF5-98A3649DCAB4}"/>
                    </a:ext>
                  </a:extLst>
                </p14:cNvPr>
                <p14:cNvContentPartPr/>
                <p14:nvPr/>
              </p14:nvContentPartPr>
              <p14:xfrm>
                <a:off x="999603" y="3547511"/>
                <a:ext cx="93240" cy="1782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1F1D08B-C1D0-5398-FBF5-98A3649DCAB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90603" y="3538871"/>
                  <a:ext cx="1108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77FDB6D-4B5F-DEB7-1E43-459BD54E1B80}"/>
                    </a:ext>
                  </a:extLst>
                </p14:cNvPr>
                <p14:cNvContentPartPr/>
                <p14:nvPr/>
              </p14:nvContentPartPr>
              <p14:xfrm>
                <a:off x="1084203" y="3583151"/>
                <a:ext cx="109800" cy="1108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77FDB6D-4B5F-DEB7-1E43-459BD54E1B8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75563" y="3574511"/>
                  <a:ext cx="1274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42273B0-F2E9-6E70-5F93-10440B4CA608}"/>
                    </a:ext>
                  </a:extLst>
                </p14:cNvPr>
                <p14:cNvContentPartPr/>
                <p14:nvPr/>
              </p14:nvContentPartPr>
              <p14:xfrm>
                <a:off x="1271043" y="3663791"/>
                <a:ext cx="34200" cy="1386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42273B0-F2E9-6E70-5F93-10440B4CA60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262403" y="3655151"/>
                  <a:ext cx="518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9EC7961-9F45-D2EB-3775-6FFACF8D06D0}"/>
                    </a:ext>
                  </a:extLst>
                </p14:cNvPr>
                <p14:cNvContentPartPr/>
                <p14:nvPr/>
              </p14:nvContentPartPr>
              <p14:xfrm>
                <a:off x="1327203" y="3539231"/>
                <a:ext cx="32400" cy="95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9EC7961-9F45-D2EB-3775-6FFACF8D06D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318563" y="3530591"/>
                  <a:ext cx="500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EBDC306-912D-B036-F07D-C92F22923D24}"/>
                    </a:ext>
                  </a:extLst>
                </p14:cNvPr>
                <p14:cNvContentPartPr/>
                <p14:nvPr/>
              </p14:nvContentPartPr>
              <p14:xfrm>
                <a:off x="1366803" y="3448511"/>
                <a:ext cx="109080" cy="2005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EBDC306-912D-B036-F07D-C92F22923D2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358163" y="3439511"/>
                  <a:ext cx="126720" cy="21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1806410-D1AE-08C5-E7C6-D96C496FBD82}"/>
              </a:ext>
            </a:extLst>
          </p:cNvPr>
          <p:cNvGrpSpPr/>
          <p:nvPr/>
        </p:nvGrpSpPr>
        <p:grpSpPr>
          <a:xfrm flipV="1">
            <a:off x="2861354" y="4607171"/>
            <a:ext cx="1976040" cy="1935720"/>
            <a:chOff x="1816083" y="1639511"/>
            <a:chExt cx="1976040" cy="193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FF62D6E-3CC5-191E-CBC7-38D726A7EA31}"/>
                    </a:ext>
                  </a:extLst>
                </p14:cNvPr>
                <p14:cNvContentPartPr/>
                <p14:nvPr/>
              </p14:nvContentPartPr>
              <p14:xfrm>
                <a:off x="1816083" y="1653551"/>
                <a:ext cx="59760" cy="103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FF62D6E-3CC5-191E-CBC7-38D726A7EA3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807443" y="1644551"/>
                  <a:ext cx="774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EBA8F41-FAB8-EF42-7408-52CDB4A91FCF}"/>
                    </a:ext>
                  </a:extLst>
                </p14:cNvPr>
                <p14:cNvContentPartPr/>
                <p14:nvPr/>
              </p14:nvContentPartPr>
              <p14:xfrm>
                <a:off x="1862523" y="1639511"/>
                <a:ext cx="123840" cy="108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EBA8F41-FAB8-EF42-7408-52CDB4A91FC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853883" y="1630511"/>
                  <a:ext cx="1414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4CA8D73-AF74-2F49-8499-1339CFCC0162}"/>
                    </a:ext>
                  </a:extLst>
                </p14:cNvPr>
                <p14:cNvContentPartPr/>
                <p14:nvPr/>
              </p14:nvContentPartPr>
              <p14:xfrm>
                <a:off x="1871883" y="1666511"/>
                <a:ext cx="1827000" cy="19087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4CA8D73-AF74-2F49-8499-1339CFCC016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862883" y="1657871"/>
                  <a:ext cx="1844640" cy="19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B7019EE-AE48-9563-8E1B-846850B75E7A}"/>
                    </a:ext>
                  </a:extLst>
                </p14:cNvPr>
                <p14:cNvContentPartPr/>
                <p14:nvPr/>
              </p14:nvContentPartPr>
              <p14:xfrm>
                <a:off x="3688443" y="1656431"/>
                <a:ext cx="103680" cy="1663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B7019EE-AE48-9563-8E1B-846850B75E7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679803" y="1647431"/>
                  <a:ext cx="12132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6BF2DA21-505D-AF36-5A23-DBAA1B9ADEFA}"/>
              </a:ext>
            </a:extLst>
          </p:cNvPr>
          <p:cNvGrpSpPr/>
          <p:nvPr/>
        </p:nvGrpSpPr>
        <p:grpSpPr>
          <a:xfrm rot="10800000" flipV="1">
            <a:off x="5025988" y="1619914"/>
            <a:ext cx="1976040" cy="1935720"/>
            <a:chOff x="1816083" y="1639511"/>
            <a:chExt cx="1976040" cy="193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DD1C21B-1305-4B1C-C061-51D7BD1525D3}"/>
                    </a:ext>
                  </a:extLst>
                </p14:cNvPr>
                <p14:cNvContentPartPr/>
                <p14:nvPr/>
              </p14:nvContentPartPr>
              <p14:xfrm>
                <a:off x="1816083" y="1653551"/>
                <a:ext cx="59760" cy="1036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DD1C21B-1305-4B1C-C061-51D7BD1525D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807443" y="1644551"/>
                  <a:ext cx="774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D3F4F73-C153-6898-CB48-03A805AE23F1}"/>
                    </a:ext>
                  </a:extLst>
                </p14:cNvPr>
                <p14:cNvContentPartPr/>
                <p14:nvPr/>
              </p14:nvContentPartPr>
              <p14:xfrm>
                <a:off x="1862523" y="1639511"/>
                <a:ext cx="123840" cy="108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D3F4F73-C153-6898-CB48-03A805AE23F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853883" y="1630511"/>
                  <a:ext cx="1414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E9B064E-F0C6-785E-2C00-93F736A80B0B}"/>
                    </a:ext>
                  </a:extLst>
                </p14:cNvPr>
                <p14:cNvContentPartPr/>
                <p14:nvPr/>
              </p14:nvContentPartPr>
              <p14:xfrm>
                <a:off x="1871883" y="1666511"/>
                <a:ext cx="1827000" cy="19087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E9B064E-F0C6-785E-2C00-93F736A80B0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862883" y="1657871"/>
                  <a:ext cx="1844640" cy="19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FAC2F88-1958-5B58-16D9-9FA96FB6B7A4}"/>
                    </a:ext>
                  </a:extLst>
                </p14:cNvPr>
                <p14:cNvContentPartPr/>
                <p14:nvPr/>
              </p14:nvContentPartPr>
              <p14:xfrm>
                <a:off x="3688443" y="1656431"/>
                <a:ext cx="103680" cy="1663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FAC2F88-1958-5B58-16D9-9FA96FB6B7A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679803" y="1647431"/>
                  <a:ext cx="12132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5D63876-420B-4CF3-2A1E-988F35F67757}"/>
              </a:ext>
            </a:extLst>
          </p:cNvPr>
          <p:cNvGrpSpPr/>
          <p:nvPr/>
        </p:nvGrpSpPr>
        <p:grpSpPr>
          <a:xfrm flipV="1">
            <a:off x="7223106" y="4580017"/>
            <a:ext cx="1976040" cy="1935720"/>
            <a:chOff x="1816083" y="1639511"/>
            <a:chExt cx="1976040" cy="193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7949477-4AC5-FB6E-E8D7-631EACA20888}"/>
                    </a:ext>
                  </a:extLst>
                </p14:cNvPr>
                <p14:cNvContentPartPr/>
                <p14:nvPr/>
              </p14:nvContentPartPr>
              <p14:xfrm>
                <a:off x="1816083" y="1653551"/>
                <a:ext cx="59760" cy="1036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7949477-4AC5-FB6E-E8D7-631EACA2088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807443" y="1644551"/>
                  <a:ext cx="774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3727EAF-E197-813E-5F02-8D0EFE1049B8}"/>
                    </a:ext>
                  </a:extLst>
                </p14:cNvPr>
                <p14:cNvContentPartPr/>
                <p14:nvPr/>
              </p14:nvContentPartPr>
              <p14:xfrm>
                <a:off x="1862523" y="1639511"/>
                <a:ext cx="123840" cy="108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3727EAF-E197-813E-5F02-8D0EFE1049B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853883" y="1630511"/>
                  <a:ext cx="1414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BBF8CEB-B6DB-3E76-6F2B-DC433C73E937}"/>
                    </a:ext>
                  </a:extLst>
                </p14:cNvPr>
                <p14:cNvContentPartPr/>
                <p14:nvPr/>
              </p14:nvContentPartPr>
              <p14:xfrm>
                <a:off x="1871883" y="1666511"/>
                <a:ext cx="1827000" cy="19087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BBF8CEB-B6DB-3E76-6F2B-DC433C73E93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862883" y="1657871"/>
                  <a:ext cx="1844640" cy="19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91A6B58-8ABC-42DF-50E1-FED4D5AA1AB7}"/>
                    </a:ext>
                  </a:extLst>
                </p14:cNvPr>
                <p14:cNvContentPartPr/>
                <p14:nvPr/>
              </p14:nvContentPartPr>
              <p14:xfrm>
                <a:off x="3688443" y="1656431"/>
                <a:ext cx="103680" cy="1663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91A6B58-8ABC-42DF-50E1-FED4D5AA1AB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679803" y="1647431"/>
                  <a:ext cx="12132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A0E90BFD-7CAA-03F1-7EEF-6FBCAA57778F}"/>
              </a:ext>
            </a:extLst>
          </p:cNvPr>
          <p:cNvGrpSpPr/>
          <p:nvPr/>
        </p:nvGrpSpPr>
        <p:grpSpPr>
          <a:xfrm>
            <a:off x="9333243" y="1644551"/>
            <a:ext cx="1855800" cy="1987200"/>
            <a:chOff x="9333243" y="1644551"/>
            <a:chExt cx="1855800" cy="198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AAFF04C-C43A-8662-8647-64CD37983034}"/>
                    </a:ext>
                  </a:extLst>
                </p14:cNvPr>
                <p14:cNvContentPartPr/>
                <p14:nvPr/>
              </p14:nvContentPartPr>
              <p14:xfrm>
                <a:off x="10340523" y="3574511"/>
                <a:ext cx="43920" cy="57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AAFF04C-C43A-8662-8647-64CD3798303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331523" y="3565511"/>
                  <a:ext cx="615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C070B32-E9B8-7CC3-5B74-B19A535D3E68}"/>
                    </a:ext>
                  </a:extLst>
                </p14:cNvPr>
                <p14:cNvContentPartPr/>
                <p14:nvPr/>
              </p14:nvContentPartPr>
              <p14:xfrm>
                <a:off x="9367443" y="1673711"/>
                <a:ext cx="39600" cy="39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C070B32-E9B8-7CC3-5B74-B19A535D3E6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358443" y="1664711"/>
                  <a:ext cx="572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E5E81DE-9394-15C5-0969-5FA69E586F7F}"/>
                    </a:ext>
                  </a:extLst>
                </p14:cNvPr>
                <p14:cNvContentPartPr/>
                <p14:nvPr/>
              </p14:nvContentPartPr>
              <p14:xfrm>
                <a:off x="9333243" y="1661831"/>
                <a:ext cx="75240" cy="932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E5E81DE-9394-15C5-0969-5FA69E586F7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324243" y="1653191"/>
                  <a:ext cx="928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B6F38CF-0105-4F28-7823-EFA8D2755DD0}"/>
                    </a:ext>
                  </a:extLst>
                </p14:cNvPr>
                <p14:cNvContentPartPr/>
                <p14:nvPr/>
              </p14:nvContentPartPr>
              <p14:xfrm>
                <a:off x="9409923" y="1644551"/>
                <a:ext cx="96120" cy="529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B6F38CF-0105-4F28-7823-EFA8D2755DD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401283" y="1635911"/>
                  <a:ext cx="1137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210015A-AD70-9AD8-660E-2358876D6104}"/>
                    </a:ext>
                  </a:extLst>
                </p14:cNvPr>
                <p14:cNvContentPartPr/>
                <p14:nvPr/>
              </p14:nvContentPartPr>
              <p14:xfrm>
                <a:off x="9427203" y="1660031"/>
                <a:ext cx="942120" cy="19566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210015A-AD70-9AD8-660E-2358876D610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418203" y="1651031"/>
                  <a:ext cx="959760" cy="19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F98CB9B-3735-3F78-ECD9-33CE1443CE13}"/>
                    </a:ext>
                  </a:extLst>
                </p14:cNvPr>
                <p14:cNvContentPartPr/>
                <p14:nvPr/>
              </p14:nvContentPartPr>
              <p14:xfrm>
                <a:off x="10551123" y="3199031"/>
                <a:ext cx="70920" cy="2142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F98CB9B-3735-3F78-ECD9-33CE1443CE1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542123" y="3190391"/>
                  <a:ext cx="885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484F527-7355-18A4-1C4E-2EDF5345625B}"/>
                    </a:ext>
                  </a:extLst>
                </p14:cNvPr>
                <p14:cNvContentPartPr/>
                <p14:nvPr/>
              </p14:nvContentPartPr>
              <p14:xfrm>
                <a:off x="10649403" y="3224951"/>
                <a:ext cx="90720" cy="116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484F527-7355-18A4-1C4E-2EDF5345625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640763" y="3215951"/>
                  <a:ext cx="1083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28DC755-AA27-ED65-4128-20DE0BBCDFA9}"/>
                    </a:ext>
                  </a:extLst>
                </p14:cNvPr>
                <p14:cNvContentPartPr/>
                <p14:nvPr/>
              </p14:nvContentPartPr>
              <p14:xfrm>
                <a:off x="10782963" y="3213071"/>
                <a:ext cx="87840" cy="536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28DC755-AA27-ED65-4128-20DE0BBCDFA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773963" y="3204071"/>
                  <a:ext cx="1054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4988625-6D38-E283-0500-1C65D9C78B7D}"/>
                    </a:ext>
                  </a:extLst>
                </p14:cNvPr>
                <p14:cNvContentPartPr/>
                <p14:nvPr/>
              </p14:nvContentPartPr>
              <p14:xfrm>
                <a:off x="10818243" y="3247991"/>
                <a:ext cx="60840" cy="867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4988625-6D38-E283-0500-1C65D9C78B7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809243" y="3239351"/>
                  <a:ext cx="784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39A7FE7-2CE2-8B88-B2F0-7191DFEC14F0}"/>
                    </a:ext>
                  </a:extLst>
                </p14:cNvPr>
                <p14:cNvContentPartPr/>
                <p14:nvPr/>
              </p14:nvContentPartPr>
              <p14:xfrm>
                <a:off x="10907883" y="3279311"/>
                <a:ext cx="67320" cy="936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39A7FE7-2CE2-8B88-B2F0-7191DFEC14F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899243" y="3270671"/>
                  <a:ext cx="849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2F917E3-1431-F40D-A7F5-91B66F626BCF}"/>
                    </a:ext>
                  </a:extLst>
                </p14:cNvPr>
                <p14:cNvContentPartPr/>
                <p14:nvPr/>
              </p14:nvContentPartPr>
              <p14:xfrm>
                <a:off x="11047203" y="3179591"/>
                <a:ext cx="20880" cy="871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2F917E3-1431-F40D-A7F5-91B66F626BC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038203" y="3170591"/>
                  <a:ext cx="385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CBDABE4-2890-9426-21CE-CC1EC6E518AB}"/>
                    </a:ext>
                  </a:extLst>
                </p14:cNvPr>
                <p14:cNvContentPartPr/>
                <p14:nvPr/>
              </p14:nvContentPartPr>
              <p14:xfrm>
                <a:off x="11091483" y="3056111"/>
                <a:ext cx="97560" cy="281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CBDABE4-2890-9426-21CE-CC1EC6E518A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082483" y="3047111"/>
                  <a:ext cx="115200" cy="29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EA2A67B1-B7D3-C29A-6942-00CA384D6EEF}"/>
              </a:ext>
            </a:extLst>
          </p:cNvPr>
          <p:cNvGrpSpPr/>
          <p:nvPr/>
        </p:nvGrpSpPr>
        <p:grpSpPr>
          <a:xfrm>
            <a:off x="3424203" y="4917311"/>
            <a:ext cx="680040" cy="355680"/>
            <a:chOff x="3424203" y="4917311"/>
            <a:chExt cx="680040" cy="35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BAE191A-0657-E82F-E7B7-FFBCCBAA14AA}"/>
                    </a:ext>
                  </a:extLst>
                </p14:cNvPr>
                <p14:cNvContentPartPr/>
                <p14:nvPr/>
              </p14:nvContentPartPr>
              <p14:xfrm>
                <a:off x="3424203" y="4941791"/>
                <a:ext cx="63360" cy="2307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BAE191A-0657-E82F-E7B7-FFBCCBAA14A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415203" y="4932791"/>
                  <a:ext cx="810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13F002A-F88F-AD2D-9DA6-C6AEABCE80B3}"/>
                    </a:ext>
                  </a:extLst>
                </p14:cNvPr>
                <p14:cNvContentPartPr/>
                <p14:nvPr/>
              </p14:nvContentPartPr>
              <p14:xfrm>
                <a:off x="3490083" y="4943591"/>
                <a:ext cx="71280" cy="482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13F002A-F88F-AD2D-9DA6-C6AEABCE80B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481083" y="4934591"/>
                  <a:ext cx="889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5633E63-E855-5C88-BD28-56F87F258B34}"/>
                    </a:ext>
                  </a:extLst>
                </p14:cNvPr>
                <p14:cNvContentPartPr/>
                <p14:nvPr/>
              </p14:nvContentPartPr>
              <p14:xfrm>
                <a:off x="3537963" y="4954751"/>
                <a:ext cx="58320" cy="878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5633E63-E855-5C88-BD28-56F87F258B3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528963" y="4945751"/>
                  <a:ext cx="759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88E2525-E8D8-DD0C-EFD9-60C37D465C0E}"/>
                    </a:ext>
                  </a:extLst>
                </p14:cNvPr>
                <p14:cNvContentPartPr/>
                <p14:nvPr/>
              </p14:nvContentPartPr>
              <p14:xfrm>
                <a:off x="3542643" y="5089391"/>
                <a:ext cx="190440" cy="1836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88E2525-E8D8-DD0C-EFD9-60C37D465C0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533643" y="5080391"/>
                  <a:ext cx="2080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7084556-9122-F09D-D32E-259B2F9EAC39}"/>
                    </a:ext>
                  </a:extLst>
                </p14:cNvPr>
                <p14:cNvContentPartPr/>
                <p14:nvPr/>
              </p14:nvContentPartPr>
              <p14:xfrm>
                <a:off x="3808323" y="5126471"/>
                <a:ext cx="25920" cy="1202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7084556-9122-F09D-D32E-259B2F9EAC3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799683" y="5117831"/>
                  <a:ext cx="435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7038CEC-E4EE-6F62-B8E9-7F07C3CF1835}"/>
                    </a:ext>
                  </a:extLst>
                </p14:cNvPr>
                <p14:cNvContentPartPr/>
                <p14:nvPr/>
              </p14:nvContentPartPr>
              <p14:xfrm>
                <a:off x="3868803" y="5001191"/>
                <a:ext cx="144360" cy="108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7038CEC-E4EE-6F62-B8E9-7F07C3CF183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859803" y="4992551"/>
                  <a:ext cx="162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547F2BA-AF47-5A39-4E9A-B159941042EC}"/>
                    </a:ext>
                  </a:extLst>
                </p14:cNvPr>
                <p14:cNvContentPartPr/>
                <p14:nvPr/>
              </p14:nvContentPartPr>
              <p14:xfrm>
                <a:off x="3993363" y="4917311"/>
                <a:ext cx="110880" cy="2149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547F2BA-AF47-5A39-4E9A-B159941042E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984723" y="4908671"/>
                  <a:ext cx="128520" cy="23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F13E99CE-B059-9A10-F36E-663BB03AFD09}"/>
              </a:ext>
            </a:extLst>
          </p:cNvPr>
          <p:cNvGrpSpPr/>
          <p:nvPr/>
        </p:nvGrpSpPr>
        <p:grpSpPr>
          <a:xfrm>
            <a:off x="5799843" y="3749111"/>
            <a:ext cx="512280" cy="299160"/>
            <a:chOff x="5799843" y="3749111"/>
            <a:chExt cx="512280" cy="29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7C1932F-0706-8E0F-40DC-CB193EF2512B}"/>
                    </a:ext>
                  </a:extLst>
                </p14:cNvPr>
                <p14:cNvContentPartPr/>
                <p14:nvPr/>
              </p14:nvContentPartPr>
              <p14:xfrm>
                <a:off x="5799843" y="3805631"/>
                <a:ext cx="43560" cy="2084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7C1932F-0706-8E0F-40DC-CB193EF2512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791203" y="3796631"/>
                  <a:ext cx="612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ED338EF-CB14-5638-CA71-88993B863387}"/>
                    </a:ext>
                  </a:extLst>
                </p14:cNvPr>
                <p14:cNvContentPartPr/>
                <p14:nvPr/>
              </p14:nvContentPartPr>
              <p14:xfrm>
                <a:off x="5864283" y="3852791"/>
                <a:ext cx="87480" cy="201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ED338EF-CB14-5638-CA71-88993B86338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855643" y="3844151"/>
                  <a:ext cx="1051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2594A66-7DF2-349A-6C61-23E348E2CAA8}"/>
                    </a:ext>
                  </a:extLst>
                </p14:cNvPr>
                <p14:cNvContentPartPr/>
                <p14:nvPr/>
              </p14:nvContentPartPr>
              <p14:xfrm>
                <a:off x="5907483" y="3874031"/>
                <a:ext cx="32040" cy="702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2594A66-7DF2-349A-6C61-23E348E2CAA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898483" y="3865391"/>
                  <a:ext cx="496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656189F-98E8-AA6E-B237-94B68E29A2E6}"/>
                    </a:ext>
                  </a:extLst>
                </p14:cNvPr>
                <p14:cNvContentPartPr/>
                <p14:nvPr/>
              </p14:nvContentPartPr>
              <p14:xfrm>
                <a:off x="5946003" y="3865751"/>
                <a:ext cx="33120" cy="781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656189F-98E8-AA6E-B237-94B68E29A2E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937003" y="3857111"/>
                  <a:ext cx="507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3428ED9-FA19-BDD1-B933-8702B7C44A8D}"/>
                    </a:ext>
                  </a:extLst>
                </p14:cNvPr>
                <p14:cNvContentPartPr/>
                <p14:nvPr/>
              </p14:nvContentPartPr>
              <p14:xfrm>
                <a:off x="6049323" y="3936671"/>
                <a:ext cx="22320" cy="1116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3428ED9-FA19-BDD1-B933-8702B7C44A8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040323" y="3928031"/>
                  <a:ext cx="399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1810C0F-EA19-198B-B4C6-B36F5F29030D}"/>
                    </a:ext>
                  </a:extLst>
                </p14:cNvPr>
                <p14:cNvContentPartPr/>
                <p14:nvPr/>
              </p14:nvContentPartPr>
              <p14:xfrm>
                <a:off x="6146523" y="3749111"/>
                <a:ext cx="165600" cy="2545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1810C0F-EA19-198B-B4C6-B36F5F29030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137883" y="3740471"/>
                  <a:ext cx="183240" cy="27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4A3FC276-8C53-C793-E6BB-81F22DF26B2A}"/>
              </a:ext>
            </a:extLst>
          </p:cNvPr>
          <p:cNvGrpSpPr/>
          <p:nvPr/>
        </p:nvGrpSpPr>
        <p:grpSpPr>
          <a:xfrm>
            <a:off x="7785603" y="4932791"/>
            <a:ext cx="754920" cy="462240"/>
            <a:chOff x="7785603" y="4932791"/>
            <a:chExt cx="754920" cy="46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708A4E3-F149-2F9C-8B72-134AD5CDCBFB}"/>
                    </a:ext>
                  </a:extLst>
                </p14:cNvPr>
                <p14:cNvContentPartPr/>
                <p14:nvPr/>
              </p14:nvContentPartPr>
              <p14:xfrm>
                <a:off x="7785603" y="5072111"/>
                <a:ext cx="36000" cy="1720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708A4E3-F149-2F9C-8B72-134AD5CDCBF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776603" y="5063471"/>
                  <a:ext cx="536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5FA0F30-CB33-4594-1614-7E2B60B48007}"/>
                    </a:ext>
                  </a:extLst>
                </p14:cNvPr>
                <p14:cNvContentPartPr/>
                <p14:nvPr/>
              </p14:nvContentPartPr>
              <p14:xfrm>
                <a:off x="7849323" y="5036831"/>
                <a:ext cx="73440" cy="1213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5FA0F30-CB33-4594-1614-7E2B60B4800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840323" y="5028191"/>
                  <a:ext cx="910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5BB744D-17BC-103E-A59A-F4682D1880CB}"/>
                    </a:ext>
                  </a:extLst>
                </p14:cNvPr>
                <p14:cNvContentPartPr/>
                <p14:nvPr/>
              </p14:nvContentPartPr>
              <p14:xfrm>
                <a:off x="7920243" y="5060231"/>
                <a:ext cx="89640" cy="932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5BB744D-17BC-103E-A59A-F4682D1880C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911243" y="5051231"/>
                  <a:ext cx="1072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7F5E664-B86D-C185-BB73-724B2E445012}"/>
                    </a:ext>
                  </a:extLst>
                </p14:cNvPr>
                <p14:cNvContentPartPr/>
                <p14:nvPr/>
              </p14:nvContentPartPr>
              <p14:xfrm>
                <a:off x="7889283" y="5073911"/>
                <a:ext cx="149400" cy="2044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7F5E664-B86D-C185-BB73-724B2E44501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880643" y="5065271"/>
                  <a:ext cx="1670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0C75D85-94FA-7378-BDF6-BD9171229501}"/>
                    </a:ext>
                  </a:extLst>
                </p14:cNvPr>
                <p14:cNvContentPartPr/>
                <p14:nvPr/>
              </p14:nvContentPartPr>
              <p14:xfrm>
                <a:off x="8028963" y="5319791"/>
                <a:ext cx="70560" cy="752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0C75D85-94FA-7378-BDF6-BD917122950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019963" y="5310791"/>
                  <a:ext cx="882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0F6027D-BF20-8BC5-4BD0-4E2D7ECFD8A3}"/>
                    </a:ext>
                  </a:extLst>
                </p14:cNvPr>
                <p14:cNvContentPartPr/>
                <p14:nvPr/>
              </p14:nvContentPartPr>
              <p14:xfrm>
                <a:off x="8190243" y="5154911"/>
                <a:ext cx="141120" cy="1555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0F6027D-BF20-8BC5-4BD0-4E2D7ECFD8A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181243" y="5146271"/>
                  <a:ext cx="1587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F0AA7DE-8BF8-E010-AE71-88411C8DDFEC}"/>
                    </a:ext>
                  </a:extLst>
                </p14:cNvPr>
                <p14:cNvContentPartPr/>
                <p14:nvPr/>
              </p14:nvContentPartPr>
              <p14:xfrm>
                <a:off x="8398683" y="5045111"/>
                <a:ext cx="27720" cy="1738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F0AA7DE-8BF8-E010-AE71-88411C8DDFE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390043" y="5036111"/>
                  <a:ext cx="453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2E98613-9629-2234-3140-9B0E3077AB87}"/>
                    </a:ext>
                  </a:extLst>
                </p14:cNvPr>
                <p14:cNvContentPartPr/>
                <p14:nvPr/>
              </p14:nvContentPartPr>
              <p14:xfrm>
                <a:off x="8453763" y="4932791"/>
                <a:ext cx="86760" cy="3063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2E98613-9629-2234-3140-9B0E3077AB8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444763" y="4924151"/>
                  <a:ext cx="104400" cy="32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7BD22872-3882-5F7F-09F9-4C70036A97A7}"/>
              </a:ext>
            </a:extLst>
          </p:cNvPr>
          <p:cNvGrpSpPr/>
          <p:nvPr/>
        </p:nvGrpSpPr>
        <p:grpSpPr>
          <a:xfrm>
            <a:off x="1715283" y="1198871"/>
            <a:ext cx="1717920" cy="2553840"/>
            <a:chOff x="1715283" y="1198871"/>
            <a:chExt cx="1717920" cy="255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AF80D2F-98D5-9463-C2E1-C3C7984BD9CA}"/>
                    </a:ext>
                  </a:extLst>
                </p14:cNvPr>
                <p14:cNvContentPartPr/>
                <p14:nvPr/>
              </p14:nvContentPartPr>
              <p14:xfrm>
                <a:off x="2823723" y="1710431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AF80D2F-98D5-9463-C2E1-C3C7984BD9C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814723" y="170143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A987A0E-4EFA-C7B7-9075-EB241BE392B2}"/>
                    </a:ext>
                  </a:extLst>
                </p14:cNvPr>
                <p14:cNvContentPartPr/>
                <p14:nvPr/>
              </p14:nvContentPartPr>
              <p14:xfrm>
                <a:off x="2784483" y="1623311"/>
                <a:ext cx="12240" cy="282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A987A0E-4EFA-C7B7-9075-EB241BE392B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775843" y="1614671"/>
                  <a:ext cx="298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19D6F92-C119-B511-84C3-BB19079032B6}"/>
                    </a:ext>
                  </a:extLst>
                </p14:cNvPr>
                <p14:cNvContentPartPr/>
                <p14:nvPr/>
              </p14:nvContentPartPr>
              <p14:xfrm>
                <a:off x="2821923" y="2131991"/>
                <a:ext cx="9720" cy="195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19D6F92-C119-B511-84C3-BB19079032B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13283" y="2123351"/>
                  <a:ext cx="273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CA81D0E-10F7-FFF3-3BC0-755D4E1597B7}"/>
                    </a:ext>
                  </a:extLst>
                </p14:cNvPr>
                <p14:cNvContentPartPr/>
                <p14:nvPr/>
              </p14:nvContentPartPr>
              <p14:xfrm>
                <a:off x="2797083" y="2575871"/>
                <a:ext cx="15840" cy="226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CA81D0E-10F7-FFF3-3BC0-755D4E1597B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788083" y="2566871"/>
                  <a:ext cx="334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F15626C-72FC-EFB5-3165-3BECEE399748}"/>
                    </a:ext>
                  </a:extLst>
                </p14:cNvPr>
                <p14:cNvContentPartPr/>
                <p14:nvPr/>
              </p14:nvContentPartPr>
              <p14:xfrm>
                <a:off x="2797443" y="3100391"/>
                <a:ext cx="7200" cy="188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F15626C-72FC-EFB5-3165-3BECEE39974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788443" y="3091391"/>
                  <a:ext cx="248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B5A5513-A851-5D26-4756-AD118149EFF1}"/>
                    </a:ext>
                  </a:extLst>
                </p14:cNvPr>
                <p14:cNvContentPartPr/>
                <p14:nvPr/>
              </p14:nvContentPartPr>
              <p14:xfrm>
                <a:off x="2794563" y="3549311"/>
                <a:ext cx="17640" cy="203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B5A5513-A851-5D26-4756-AD118149EFF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85923" y="3540311"/>
                  <a:ext cx="352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9BEC0F7-34D4-38FE-CF9F-6526138BDC66}"/>
                    </a:ext>
                  </a:extLst>
                </p14:cNvPr>
                <p14:cNvContentPartPr/>
                <p14:nvPr/>
              </p14:nvContentPartPr>
              <p14:xfrm>
                <a:off x="1715283" y="1673711"/>
                <a:ext cx="977400" cy="1929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9BEC0F7-34D4-38FE-CF9F-6526138BDC6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706643" y="1665071"/>
                  <a:ext cx="995040" cy="19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76EA9AF-EFC9-7B2A-77D4-8E237A554054}"/>
                    </a:ext>
                  </a:extLst>
                </p14:cNvPr>
                <p14:cNvContentPartPr/>
                <p14:nvPr/>
              </p14:nvContentPartPr>
              <p14:xfrm>
                <a:off x="2697363" y="1671911"/>
                <a:ext cx="38880" cy="107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76EA9AF-EFC9-7B2A-77D4-8E237A55405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688363" y="1662911"/>
                  <a:ext cx="565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1DAB45D-27AA-875A-A639-39A841305717}"/>
                    </a:ext>
                  </a:extLst>
                </p14:cNvPr>
                <p14:cNvContentPartPr/>
                <p14:nvPr/>
              </p14:nvContentPartPr>
              <p14:xfrm>
                <a:off x="2786643" y="1356911"/>
                <a:ext cx="77400" cy="1134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1DAB45D-27AA-875A-A639-39A84130571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777643" y="1348271"/>
                  <a:ext cx="950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BDA4C54-F0F4-99CC-25EB-FA927D2587DC}"/>
                    </a:ext>
                  </a:extLst>
                </p14:cNvPr>
                <p14:cNvContentPartPr/>
                <p14:nvPr/>
              </p14:nvContentPartPr>
              <p14:xfrm>
                <a:off x="2889603" y="1366631"/>
                <a:ext cx="81360" cy="1209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BDA4C54-F0F4-99CC-25EB-FA927D2587D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880963" y="1357631"/>
                  <a:ext cx="990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84D5EE5-2C80-1B7D-C00D-C60E6DE4AF4E}"/>
                    </a:ext>
                  </a:extLst>
                </p14:cNvPr>
                <p14:cNvContentPartPr/>
                <p14:nvPr/>
              </p14:nvContentPartPr>
              <p14:xfrm>
                <a:off x="3000843" y="1350431"/>
                <a:ext cx="93240" cy="831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84D5EE5-2C80-1B7D-C00D-C60E6DE4AF4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992203" y="1341791"/>
                  <a:ext cx="1108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5097C6E-2215-4BA9-06E0-44ADED404A9C}"/>
                    </a:ext>
                  </a:extLst>
                </p14:cNvPr>
                <p14:cNvContentPartPr/>
                <p14:nvPr/>
              </p14:nvContentPartPr>
              <p14:xfrm>
                <a:off x="3189483" y="1198871"/>
                <a:ext cx="65880" cy="44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5097C6E-2215-4BA9-06E0-44ADED404A9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180483" y="1189871"/>
                  <a:ext cx="835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9D12DBF-DFBB-0857-BA84-FB81ABA3BAF1}"/>
                    </a:ext>
                  </a:extLst>
                </p14:cNvPr>
                <p14:cNvContentPartPr/>
                <p14:nvPr/>
              </p14:nvContentPartPr>
              <p14:xfrm>
                <a:off x="3242403" y="1211831"/>
                <a:ext cx="66960" cy="752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9D12DBF-DFBB-0857-BA84-FB81ABA3BAF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233763" y="1202831"/>
                  <a:ext cx="846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B2F50D3-299E-24B1-4450-8BE8E714C3F0}"/>
                    </a:ext>
                  </a:extLst>
                </p14:cNvPr>
                <p14:cNvContentPartPr/>
                <p14:nvPr/>
              </p14:nvContentPartPr>
              <p14:xfrm>
                <a:off x="3234123" y="1360511"/>
                <a:ext cx="109080" cy="687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B2F50D3-299E-24B1-4450-8BE8E714C3F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225483" y="1351871"/>
                  <a:ext cx="1267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E8B763A-4F19-0E74-F6C8-00F06D36F300}"/>
                    </a:ext>
                  </a:extLst>
                </p14:cNvPr>
                <p14:cNvContentPartPr/>
                <p14:nvPr/>
              </p14:nvContentPartPr>
              <p14:xfrm>
                <a:off x="3320523" y="1417751"/>
                <a:ext cx="112680" cy="1634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E8B763A-4F19-0E74-F6C8-00F06D36F30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311883" y="1409111"/>
                  <a:ext cx="13032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F4D3D906-8D18-0710-1B68-6184BED44BE6}"/>
              </a:ext>
            </a:extLst>
          </p:cNvPr>
          <p:cNvGrpSpPr/>
          <p:nvPr/>
        </p:nvGrpSpPr>
        <p:grpSpPr>
          <a:xfrm>
            <a:off x="4645683" y="1169351"/>
            <a:ext cx="654480" cy="303120"/>
            <a:chOff x="4645683" y="1169351"/>
            <a:chExt cx="654480" cy="30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C5D0187-4D7C-4F34-B7DA-9CDB515F9CDA}"/>
                    </a:ext>
                  </a:extLst>
                </p14:cNvPr>
                <p14:cNvContentPartPr/>
                <p14:nvPr/>
              </p14:nvContentPartPr>
              <p14:xfrm>
                <a:off x="4645683" y="1332071"/>
                <a:ext cx="72360" cy="1342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C5D0187-4D7C-4F34-B7DA-9CDB515F9CD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636683" y="1323431"/>
                  <a:ext cx="900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613585D-4E85-EF1B-E1D2-0BDDE0DA602A}"/>
                    </a:ext>
                  </a:extLst>
                </p14:cNvPr>
                <p14:cNvContentPartPr/>
                <p14:nvPr/>
              </p14:nvContentPartPr>
              <p14:xfrm>
                <a:off x="4716963" y="1322351"/>
                <a:ext cx="71280" cy="1501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613585D-4E85-EF1B-E1D2-0BDDE0DA602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707963" y="1313351"/>
                  <a:ext cx="889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EFC9676-8B08-220C-7B2E-3ABB39B54558}"/>
                    </a:ext>
                  </a:extLst>
                </p14:cNvPr>
                <p14:cNvContentPartPr/>
                <p14:nvPr/>
              </p14:nvContentPartPr>
              <p14:xfrm>
                <a:off x="4817043" y="1327031"/>
                <a:ext cx="77040" cy="853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EFC9676-8B08-220C-7B2E-3ABB39B5455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808043" y="1318031"/>
                  <a:ext cx="946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9BC140F-98DF-83D8-E6D7-5A84E8DF9099}"/>
                    </a:ext>
                  </a:extLst>
                </p14:cNvPr>
                <p14:cNvContentPartPr/>
                <p14:nvPr/>
              </p14:nvContentPartPr>
              <p14:xfrm>
                <a:off x="4995963" y="1205711"/>
                <a:ext cx="77760" cy="1472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9BC140F-98DF-83D8-E6D7-5A84E8DF909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986963" y="1197071"/>
                  <a:ext cx="954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C74855B-7EF2-1B11-AD73-CA740DBF52FF}"/>
                    </a:ext>
                  </a:extLst>
                </p14:cNvPr>
                <p14:cNvContentPartPr/>
                <p14:nvPr/>
              </p14:nvContentPartPr>
              <p14:xfrm>
                <a:off x="5102883" y="1169351"/>
                <a:ext cx="73800" cy="982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C74855B-7EF2-1B11-AD73-CA740DBF52F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093883" y="1160711"/>
                  <a:ext cx="914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4FD8415-5D3B-6DEB-5EAB-B5668F496BF1}"/>
                    </a:ext>
                  </a:extLst>
                </p14:cNvPr>
                <p14:cNvContentPartPr/>
                <p14:nvPr/>
              </p14:nvContentPartPr>
              <p14:xfrm>
                <a:off x="5115843" y="1180511"/>
                <a:ext cx="123480" cy="2250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4FD8415-5D3B-6DEB-5EAB-B5668F496BF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106843" y="1171511"/>
                  <a:ext cx="1411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C0BE4BE-EFFB-0B1C-803E-685D9DD9D682}"/>
                    </a:ext>
                  </a:extLst>
                </p14:cNvPr>
                <p14:cNvContentPartPr/>
                <p14:nvPr/>
              </p14:nvContentPartPr>
              <p14:xfrm>
                <a:off x="5213403" y="1333871"/>
                <a:ext cx="86760" cy="1378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C0BE4BE-EFFB-0B1C-803E-685D9DD9D68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204403" y="1325231"/>
                  <a:ext cx="104400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E958AC1A-ADFC-C0CB-B68F-844CAE96C025}"/>
              </a:ext>
            </a:extLst>
          </p:cNvPr>
          <p:cNvGrpSpPr/>
          <p:nvPr/>
        </p:nvGrpSpPr>
        <p:grpSpPr>
          <a:xfrm>
            <a:off x="7008723" y="1129391"/>
            <a:ext cx="658800" cy="382320"/>
            <a:chOff x="7008723" y="1129391"/>
            <a:chExt cx="658800" cy="38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E1E6E7F-F9C8-67B2-ACDD-2624E1529524}"/>
                    </a:ext>
                  </a:extLst>
                </p14:cNvPr>
                <p14:cNvContentPartPr/>
                <p14:nvPr/>
              </p14:nvContentPartPr>
              <p14:xfrm>
                <a:off x="7008723" y="1279511"/>
                <a:ext cx="82440" cy="1144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E1E6E7F-F9C8-67B2-ACDD-2624E152952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999723" y="1270871"/>
                  <a:ext cx="1000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94C2514-2141-D86B-A1A7-F1AB709C6598}"/>
                    </a:ext>
                  </a:extLst>
                </p14:cNvPr>
                <p14:cNvContentPartPr/>
                <p14:nvPr/>
              </p14:nvContentPartPr>
              <p14:xfrm>
                <a:off x="7114203" y="1291391"/>
                <a:ext cx="52920" cy="1267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94C2514-2141-D86B-A1A7-F1AB709C659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105563" y="1282751"/>
                  <a:ext cx="705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5B90A19-CEA1-470E-FD44-8B5380781C07}"/>
                    </a:ext>
                  </a:extLst>
                </p14:cNvPr>
                <p14:cNvContentPartPr/>
                <p14:nvPr/>
              </p14:nvContentPartPr>
              <p14:xfrm>
                <a:off x="7191243" y="1281311"/>
                <a:ext cx="142200" cy="583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5B90A19-CEA1-470E-FD44-8B5380781C0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182243" y="1272671"/>
                  <a:ext cx="1598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DFCCDA9-10C1-3DEA-C421-1F539E551D03}"/>
                    </a:ext>
                  </a:extLst>
                </p14:cNvPr>
                <p14:cNvContentPartPr/>
                <p14:nvPr/>
              </p14:nvContentPartPr>
              <p14:xfrm>
                <a:off x="7405443" y="1129391"/>
                <a:ext cx="92160" cy="1803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DFCCDA9-10C1-3DEA-C421-1F539E551D0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396803" y="1120391"/>
                  <a:ext cx="1098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33BA8F4-3318-B1C5-FC9A-0472910FD43B}"/>
                    </a:ext>
                  </a:extLst>
                </p14:cNvPr>
                <p14:cNvContentPartPr/>
                <p14:nvPr/>
              </p14:nvContentPartPr>
              <p14:xfrm>
                <a:off x="7446843" y="1176551"/>
                <a:ext cx="146520" cy="993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33BA8F4-3318-B1C5-FC9A-0472910FD43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438203" y="1167911"/>
                  <a:ext cx="1641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5E5FD0C-E9D8-CE53-4BED-3D741E178089}"/>
                    </a:ext>
                  </a:extLst>
                </p14:cNvPr>
                <p14:cNvContentPartPr/>
                <p14:nvPr/>
              </p14:nvContentPartPr>
              <p14:xfrm>
                <a:off x="7596963" y="1207511"/>
                <a:ext cx="20880" cy="601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5E5FD0C-E9D8-CE53-4BED-3D741E17808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588323" y="1198871"/>
                  <a:ext cx="385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52598AC-4A6F-E9EE-2D5E-83DEF12565C8}"/>
                    </a:ext>
                  </a:extLst>
                </p14:cNvPr>
                <p14:cNvContentPartPr/>
                <p14:nvPr/>
              </p14:nvContentPartPr>
              <p14:xfrm>
                <a:off x="7416243" y="1344311"/>
                <a:ext cx="251280" cy="1422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52598AC-4A6F-E9EE-2D5E-83DEF12565C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407243" y="1335671"/>
                  <a:ext cx="2689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E5C0222-2F1E-B96A-BB7F-DEF3C7B2DBD0}"/>
                    </a:ext>
                  </a:extLst>
                </p14:cNvPr>
                <p14:cNvContentPartPr/>
                <p14:nvPr/>
              </p14:nvContentPartPr>
              <p14:xfrm>
                <a:off x="7615323" y="1341071"/>
                <a:ext cx="42840" cy="170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E5C0222-2F1E-B96A-BB7F-DEF3C7B2DBD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606323" y="1332431"/>
                  <a:ext cx="60480" cy="18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AA9BE5EE-5FFA-270D-65C2-6EB7644C4182}"/>
              </a:ext>
            </a:extLst>
          </p:cNvPr>
          <p:cNvGrpSpPr/>
          <p:nvPr/>
        </p:nvGrpSpPr>
        <p:grpSpPr>
          <a:xfrm>
            <a:off x="9109323" y="1109591"/>
            <a:ext cx="676800" cy="344160"/>
            <a:chOff x="9109323" y="1109591"/>
            <a:chExt cx="676800" cy="34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632F8A2-F73F-D0A3-6D45-31511546202E}"/>
                    </a:ext>
                  </a:extLst>
                </p14:cNvPr>
                <p14:cNvContentPartPr/>
                <p14:nvPr/>
              </p14:nvContentPartPr>
              <p14:xfrm>
                <a:off x="9109323" y="1299671"/>
                <a:ext cx="57600" cy="1116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632F8A2-F73F-D0A3-6D45-31511546202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100683" y="1291031"/>
                  <a:ext cx="752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03EE93B-A96B-1C61-4BA0-0B2768E097DC}"/>
                    </a:ext>
                  </a:extLst>
                </p14:cNvPr>
                <p14:cNvContentPartPr/>
                <p14:nvPr/>
              </p14:nvContentPartPr>
              <p14:xfrm>
                <a:off x="9176283" y="1285631"/>
                <a:ext cx="62640" cy="1252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03EE93B-A96B-1C61-4BA0-0B2768E097D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167643" y="1276631"/>
                  <a:ext cx="802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A57FF54-2252-EAD5-C9FE-84ED43302D88}"/>
                    </a:ext>
                  </a:extLst>
                </p14:cNvPr>
                <p14:cNvContentPartPr/>
                <p14:nvPr/>
              </p14:nvContentPartPr>
              <p14:xfrm>
                <a:off x="9270603" y="1251791"/>
                <a:ext cx="80640" cy="543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A57FF54-2252-EAD5-C9FE-84ED43302D8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261963" y="1242791"/>
                  <a:ext cx="982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CE88A5F-FEA0-5B31-A63F-554F43D698AE}"/>
                    </a:ext>
                  </a:extLst>
                </p14:cNvPr>
                <p14:cNvContentPartPr/>
                <p14:nvPr/>
              </p14:nvContentPartPr>
              <p14:xfrm>
                <a:off x="9443043" y="1130471"/>
                <a:ext cx="78120" cy="1299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CE88A5F-FEA0-5B31-A63F-554F43D698A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434403" y="1121831"/>
                  <a:ext cx="957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41E86C3-4592-39D3-F1F9-271056765703}"/>
                    </a:ext>
                  </a:extLst>
                </p14:cNvPr>
                <p14:cNvContentPartPr/>
                <p14:nvPr/>
              </p14:nvContentPartPr>
              <p14:xfrm>
                <a:off x="9435483" y="1146311"/>
                <a:ext cx="152280" cy="687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41E86C3-4592-39D3-F1F9-27105676570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426483" y="1137311"/>
                  <a:ext cx="1699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22909C1-6C48-DAE7-0140-417B7A4EDC27}"/>
                    </a:ext>
                  </a:extLst>
                </p14:cNvPr>
                <p14:cNvContentPartPr/>
                <p14:nvPr/>
              </p14:nvContentPartPr>
              <p14:xfrm>
                <a:off x="9577683" y="1117871"/>
                <a:ext cx="109080" cy="81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22909C1-6C48-DAE7-0140-417B7A4EDC2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569043" y="1108871"/>
                  <a:ext cx="1267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703FD47-E296-0CBB-E9F8-88CAE6C698CA}"/>
                    </a:ext>
                  </a:extLst>
                </p14:cNvPr>
                <p14:cNvContentPartPr/>
                <p14:nvPr/>
              </p14:nvContentPartPr>
              <p14:xfrm>
                <a:off x="9531243" y="1109591"/>
                <a:ext cx="200520" cy="1918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703FD47-E296-0CBB-E9F8-88CAE6C698C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522243" y="1100591"/>
                  <a:ext cx="2181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C599FC0-C97D-E137-F3C4-DB56FBC4C156}"/>
                    </a:ext>
                  </a:extLst>
                </p14:cNvPr>
                <p14:cNvContentPartPr/>
                <p14:nvPr/>
              </p14:nvContentPartPr>
              <p14:xfrm>
                <a:off x="9669483" y="1262591"/>
                <a:ext cx="116640" cy="1911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C599FC0-C97D-E137-F3C4-DB56FBC4C15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660483" y="1253591"/>
                  <a:ext cx="134280" cy="208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1167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B61E3977-7B06-DE46-1B67-B76219879AD4}"/>
              </a:ext>
            </a:extLst>
          </p:cNvPr>
          <p:cNvSpPr txBox="1"/>
          <p:nvPr/>
        </p:nvSpPr>
        <p:spPr>
          <a:xfrm>
            <a:off x="0" y="-6605"/>
            <a:ext cx="3503524" cy="5847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Sadler Ex 12B Q1b </a:t>
            </a:r>
            <a:endParaRPr lang="en-AU" sz="32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50C71E2-674B-FCE0-79E0-47C14175F7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915" y="758132"/>
                <a:ext cx="11465238" cy="9387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AU" sz="2400" b="0" dirty="0"/>
                  <a:t>Sketch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2400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AU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AU" sz="2400" b="0" i="0" smtClean="0">
                        <a:latin typeface="Cambria Math" panose="02040503050406030204" pitchFamily="18" charset="0"/>
                      </a:rPr>
                      <m:t>cot</m:t>
                    </m:r>
                    <m:r>
                      <a:rPr lang="en-A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sz="2400" dirty="0"/>
                  <a:t> for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AU" sz="2400" dirty="0"/>
                  <a:t> . Label asymptotes, turning points and end points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50C71E2-674B-FCE0-79E0-47C14175F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15" y="758132"/>
                <a:ext cx="11465238" cy="938732"/>
              </a:xfrm>
              <a:prstGeom prst="rect">
                <a:avLst/>
              </a:prstGeom>
              <a:blipFill>
                <a:blip r:embed="rId2"/>
                <a:stretch>
                  <a:fillRect l="-851" t="-909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7E29C02-F2AC-5981-F222-62AC47DE6A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471" y="1103496"/>
            <a:ext cx="9553254" cy="575450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831C3D7-C7D8-E905-1CAC-8340AE5DF138}"/>
              </a:ext>
            </a:extLst>
          </p:cNvPr>
          <p:cNvGrpSpPr/>
          <p:nvPr/>
        </p:nvGrpSpPr>
        <p:grpSpPr>
          <a:xfrm>
            <a:off x="1726742" y="1598087"/>
            <a:ext cx="50040" cy="4765320"/>
            <a:chOff x="2781603" y="1623311"/>
            <a:chExt cx="50040" cy="47653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B641051-53F6-C9B2-A312-2FE1A9E61B0B}"/>
                </a:ext>
              </a:extLst>
            </p:cNvPr>
            <p:cNvGrpSpPr/>
            <p:nvPr/>
          </p:nvGrpSpPr>
          <p:grpSpPr>
            <a:xfrm>
              <a:off x="2784483" y="1623311"/>
              <a:ext cx="39600" cy="282240"/>
              <a:chOff x="2784483" y="1623311"/>
              <a:chExt cx="39600" cy="282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74E27E52-EE88-7E8E-5E55-28A908C8E354}"/>
                      </a:ext>
                    </a:extLst>
                  </p14:cNvPr>
                  <p14:cNvContentPartPr/>
                  <p14:nvPr/>
                </p14:nvContentPartPr>
                <p14:xfrm>
                  <a:off x="2823723" y="1710431"/>
                  <a:ext cx="360" cy="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C4860A4D-D192-C47D-DB6D-7960BA162AD6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814723" y="1701431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94372C1F-933B-9E47-F5E2-A94C8AC5370D}"/>
                      </a:ext>
                    </a:extLst>
                  </p14:cNvPr>
                  <p14:cNvContentPartPr/>
                  <p14:nvPr/>
                </p14:nvContentPartPr>
                <p14:xfrm>
                  <a:off x="2784483" y="1623311"/>
                  <a:ext cx="12240" cy="28224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DE450C87-93D4-817C-A648-7069A982E18A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775843" y="1614671"/>
                    <a:ext cx="29880" cy="2998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85021F6-E79B-9500-4FD2-7B6CEFDD2A65}"/>
                    </a:ext>
                  </a:extLst>
                </p14:cNvPr>
                <p14:cNvContentPartPr/>
                <p14:nvPr/>
              </p14:nvContentPartPr>
              <p14:xfrm>
                <a:off x="2821923" y="2131991"/>
                <a:ext cx="9720" cy="195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B1DBC20-C589-0AD7-AAB9-F08187D71C1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13283" y="2123351"/>
                  <a:ext cx="273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5C5E718-C9A5-7D2E-4027-F6956C62C44B}"/>
                    </a:ext>
                  </a:extLst>
                </p14:cNvPr>
                <p14:cNvContentPartPr/>
                <p14:nvPr/>
              </p14:nvContentPartPr>
              <p14:xfrm>
                <a:off x="2797083" y="2575871"/>
                <a:ext cx="15840" cy="226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392FB30-5BE2-CC95-F60D-2E888669D83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788083" y="2566871"/>
                  <a:ext cx="334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B9FBC04-8536-D061-5F85-6B75C10206A0}"/>
                    </a:ext>
                  </a:extLst>
                </p14:cNvPr>
                <p14:cNvContentPartPr/>
                <p14:nvPr/>
              </p14:nvContentPartPr>
              <p14:xfrm>
                <a:off x="2797443" y="3100391"/>
                <a:ext cx="7200" cy="188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D56DA08-1E49-F1B0-4BFF-435B6FE4230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788443" y="3091391"/>
                  <a:ext cx="248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0D49047-1B1A-2EC6-16F4-FF1A46190451}"/>
                    </a:ext>
                  </a:extLst>
                </p14:cNvPr>
                <p14:cNvContentPartPr/>
                <p14:nvPr/>
              </p14:nvContentPartPr>
              <p14:xfrm>
                <a:off x="2794563" y="3549311"/>
                <a:ext cx="17640" cy="203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1911260-1F9F-1778-C0A3-4728BCFCEEE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85923" y="3540311"/>
                  <a:ext cx="352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DB6FD7E-22E6-1C6B-5DBA-8428997B825A}"/>
                    </a:ext>
                  </a:extLst>
                </p14:cNvPr>
                <p14:cNvContentPartPr/>
                <p14:nvPr/>
              </p14:nvContentPartPr>
              <p14:xfrm>
                <a:off x="2793123" y="4015511"/>
                <a:ext cx="15120" cy="307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53424A2-6628-049A-2669-FDA8BC348C3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84123" y="4006511"/>
                  <a:ext cx="327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896AB5D-616E-323A-4C5D-D0A5A9A62543}"/>
                    </a:ext>
                  </a:extLst>
                </p14:cNvPr>
                <p14:cNvContentPartPr/>
                <p14:nvPr/>
              </p14:nvContentPartPr>
              <p14:xfrm>
                <a:off x="2797803" y="4617431"/>
                <a:ext cx="13320" cy="360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9685FE1-EC6C-256B-865E-C98568822A3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88803" y="4608431"/>
                  <a:ext cx="3096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6A4AD1A-70BF-7178-1DC8-19BE9AFF6758}"/>
                    </a:ext>
                  </a:extLst>
                </p14:cNvPr>
                <p14:cNvContentPartPr/>
                <p14:nvPr/>
              </p14:nvContentPartPr>
              <p14:xfrm>
                <a:off x="2781603" y="5307911"/>
                <a:ext cx="25200" cy="397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CF30291-7708-2AA8-4FB0-01DFC4D6D65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72963" y="5299271"/>
                  <a:ext cx="4284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EE8466C-5601-81D0-D689-5883CF9A9855}"/>
                    </a:ext>
                  </a:extLst>
                </p14:cNvPr>
                <p14:cNvContentPartPr/>
                <p14:nvPr/>
              </p14:nvContentPartPr>
              <p14:xfrm>
                <a:off x="2794563" y="6062831"/>
                <a:ext cx="24120" cy="325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56BE6F6-649B-BB9B-5843-A857935D068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85923" y="6054191"/>
                  <a:ext cx="41760" cy="34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50EB90C-9133-588F-718C-6EC9FEF7CB74}"/>
              </a:ext>
            </a:extLst>
          </p:cNvPr>
          <p:cNvGrpSpPr/>
          <p:nvPr/>
        </p:nvGrpSpPr>
        <p:grpSpPr>
          <a:xfrm>
            <a:off x="10374777" y="1651322"/>
            <a:ext cx="50040" cy="4765320"/>
            <a:chOff x="2781603" y="1623311"/>
            <a:chExt cx="50040" cy="476532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B826B87-3D07-3BDE-8105-494E0F6D8E57}"/>
                </a:ext>
              </a:extLst>
            </p:cNvPr>
            <p:cNvGrpSpPr/>
            <p:nvPr/>
          </p:nvGrpSpPr>
          <p:grpSpPr>
            <a:xfrm>
              <a:off x="2784483" y="1623311"/>
              <a:ext cx="39600" cy="282240"/>
              <a:chOff x="2784483" y="1623311"/>
              <a:chExt cx="39600" cy="282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0F976801-ED7C-C724-8FF3-5ADEE819F326}"/>
                      </a:ext>
                    </a:extLst>
                  </p14:cNvPr>
                  <p14:cNvContentPartPr/>
                  <p14:nvPr/>
                </p14:nvContentPartPr>
                <p14:xfrm>
                  <a:off x="2823723" y="1710431"/>
                  <a:ext cx="360" cy="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C4860A4D-D192-C47D-DB6D-7960BA162AD6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814723" y="1701431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026E2494-B6B6-3496-39FA-04F770DCD399}"/>
                      </a:ext>
                    </a:extLst>
                  </p14:cNvPr>
                  <p14:cNvContentPartPr/>
                  <p14:nvPr/>
                </p14:nvContentPartPr>
                <p14:xfrm>
                  <a:off x="2784483" y="1623311"/>
                  <a:ext cx="12240" cy="28224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DE450C87-93D4-817C-A648-7069A982E18A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775843" y="1614671"/>
                    <a:ext cx="29880" cy="2998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DFE936E-8C00-4494-66A6-AB2EB0AAFBF3}"/>
                    </a:ext>
                  </a:extLst>
                </p14:cNvPr>
                <p14:cNvContentPartPr/>
                <p14:nvPr/>
              </p14:nvContentPartPr>
              <p14:xfrm>
                <a:off x="2821923" y="2131991"/>
                <a:ext cx="9720" cy="195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B1DBC20-C589-0AD7-AAB9-F08187D71C1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13283" y="2123351"/>
                  <a:ext cx="273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79119A8-2C4D-71D0-FE46-BF669A4DEDB9}"/>
                    </a:ext>
                  </a:extLst>
                </p14:cNvPr>
                <p14:cNvContentPartPr/>
                <p14:nvPr/>
              </p14:nvContentPartPr>
              <p14:xfrm>
                <a:off x="2797083" y="2575871"/>
                <a:ext cx="15840" cy="226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392FB30-5BE2-CC95-F60D-2E888669D83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788083" y="2566871"/>
                  <a:ext cx="334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E345A9F-2306-A878-FCAD-47FEB0646BB3}"/>
                    </a:ext>
                  </a:extLst>
                </p14:cNvPr>
                <p14:cNvContentPartPr/>
                <p14:nvPr/>
              </p14:nvContentPartPr>
              <p14:xfrm>
                <a:off x="2797443" y="3100391"/>
                <a:ext cx="7200" cy="188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D56DA08-1E49-F1B0-4BFF-435B6FE4230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788443" y="3091391"/>
                  <a:ext cx="248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999D6F7-F553-87E2-DD25-7F7BAD712283}"/>
                    </a:ext>
                  </a:extLst>
                </p14:cNvPr>
                <p14:cNvContentPartPr/>
                <p14:nvPr/>
              </p14:nvContentPartPr>
              <p14:xfrm>
                <a:off x="2794563" y="3549311"/>
                <a:ext cx="17640" cy="203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1911260-1F9F-1778-C0A3-4728BCFCEEE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85923" y="3540311"/>
                  <a:ext cx="352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7BE19A4-0A58-FA84-577E-C7B8AD0950FF}"/>
                    </a:ext>
                  </a:extLst>
                </p14:cNvPr>
                <p14:cNvContentPartPr/>
                <p14:nvPr/>
              </p14:nvContentPartPr>
              <p14:xfrm>
                <a:off x="2793123" y="4015511"/>
                <a:ext cx="15120" cy="307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53424A2-6628-049A-2669-FDA8BC348C3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84123" y="4006511"/>
                  <a:ext cx="327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8510E54-770B-D4F5-9C84-380DCAA39EF6}"/>
                    </a:ext>
                  </a:extLst>
                </p14:cNvPr>
                <p14:cNvContentPartPr/>
                <p14:nvPr/>
              </p14:nvContentPartPr>
              <p14:xfrm>
                <a:off x="2797803" y="4617431"/>
                <a:ext cx="13320" cy="360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9685FE1-EC6C-256B-865E-C98568822A3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88803" y="4608431"/>
                  <a:ext cx="3096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AFA4416-401F-37CC-A10E-94D6A6918303}"/>
                    </a:ext>
                  </a:extLst>
                </p14:cNvPr>
                <p14:cNvContentPartPr/>
                <p14:nvPr/>
              </p14:nvContentPartPr>
              <p14:xfrm>
                <a:off x="2781603" y="5307911"/>
                <a:ext cx="25200" cy="397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CF30291-7708-2AA8-4FB0-01DFC4D6D65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72963" y="5299271"/>
                  <a:ext cx="4284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3C909B2-C205-97A9-66F6-4AA6B2701B47}"/>
                    </a:ext>
                  </a:extLst>
                </p14:cNvPr>
                <p14:cNvContentPartPr/>
                <p14:nvPr/>
              </p14:nvContentPartPr>
              <p14:xfrm>
                <a:off x="2794563" y="6062831"/>
                <a:ext cx="24120" cy="325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56BE6F6-649B-BB9B-5843-A857935D068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85923" y="6054191"/>
                  <a:ext cx="41760" cy="34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9190532-7CF0-F679-237A-E54C6280F52D}"/>
              </a:ext>
            </a:extLst>
          </p:cNvPr>
          <p:cNvGrpSpPr/>
          <p:nvPr/>
        </p:nvGrpSpPr>
        <p:grpSpPr>
          <a:xfrm>
            <a:off x="6026824" y="1529955"/>
            <a:ext cx="50040" cy="4765320"/>
            <a:chOff x="2781603" y="1623311"/>
            <a:chExt cx="50040" cy="476532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00A2C7F-1195-A4AD-8354-3750597978C2}"/>
                </a:ext>
              </a:extLst>
            </p:cNvPr>
            <p:cNvGrpSpPr/>
            <p:nvPr/>
          </p:nvGrpSpPr>
          <p:grpSpPr>
            <a:xfrm>
              <a:off x="2784483" y="1623311"/>
              <a:ext cx="39600" cy="282240"/>
              <a:chOff x="2784483" y="1623311"/>
              <a:chExt cx="39600" cy="282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5A7316BB-A205-F5A6-3BD0-40A23E92F69A}"/>
                      </a:ext>
                    </a:extLst>
                  </p14:cNvPr>
                  <p14:cNvContentPartPr/>
                  <p14:nvPr/>
                </p14:nvContentPartPr>
                <p14:xfrm>
                  <a:off x="2823723" y="1710431"/>
                  <a:ext cx="360" cy="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C4860A4D-D192-C47D-DB6D-7960BA162AD6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814723" y="1701431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B653408F-EE82-7DDB-9E84-FD4F6208B8E4}"/>
                      </a:ext>
                    </a:extLst>
                  </p14:cNvPr>
                  <p14:cNvContentPartPr/>
                  <p14:nvPr/>
                </p14:nvContentPartPr>
                <p14:xfrm>
                  <a:off x="2784483" y="1623311"/>
                  <a:ext cx="12240" cy="28224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DE450C87-93D4-817C-A648-7069A982E18A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775843" y="1614671"/>
                    <a:ext cx="29880" cy="2998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D1B0208-B588-E8AE-F93B-294A7AE1ADEA}"/>
                    </a:ext>
                  </a:extLst>
                </p14:cNvPr>
                <p14:cNvContentPartPr/>
                <p14:nvPr/>
              </p14:nvContentPartPr>
              <p14:xfrm>
                <a:off x="2821923" y="2131991"/>
                <a:ext cx="9720" cy="195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B1DBC20-C589-0AD7-AAB9-F08187D71C1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13283" y="2123351"/>
                  <a:ext cx="273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F5B46AE-51FD-7AD4-AA5F-36A76A6F1071}"/>
                    </a:ext>
                  </a:extLst>
                </p14:cNvPr>
                <p14:cNvContentPartPr/>
                <p14:nvPr/>
              </p14:nvContentPartPr>
              <p14:xfrm>
                <a:off x="2797083" y="2575871"/>
                <a:ext cx="15840" cy="226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392FB30-5BE2-CC95-F60D-2E888669D83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788083" y="2566871"/>
                  <a:ext cx="334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53CB9A4-9495-8B34-F0A2-9A9C0F7CFF1C}"/>
                    </a:ext>
                  </a:extLst>
                </p14:cNvPr>
                <p14:cNvContentPartPr/>
                <p14:nvPr/>
              </p14:nvContentPartPr>
              <p14:xfrm>
                <a:off x="2797443" y="3100391"/>
                <a:ext cx="7200" cy="188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D56DA08-1E49-F1B0-4BFF-435B6FE4230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788443" y="3091391"/>
                  <a:ext cx="248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C3D63C7-AB77-DDA9-088D-9C5F6078B4D9}"/>
                    </a:ext>
                  </a:extLst>
                </p14:cNvPr>
                <p14:cNvContentPartPr/>
                <p14:nvPr/>
              </p14:nvContentPartPr>
              <p14:xfrm>
                <a:off x="2794563" y="3549311"/>
                <a:ext cx="17640" cy="203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1911260-1F9F-1778-C0A3-4728BCFCEEE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85923" y="3540311"/>
                  <a:ext cx="352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70925D1-1C6C-D1D0-6203-12DB2D725638}"/>
                    </a:ext>
                  </a:extLst>
                </p14:cNvPr>
                <p14:cNvContentPartPr/>
                <p14:nvPr/>
              </p14:nvContentPartPr>
              <p14:xfrm>
                <a:off x="2793123" y="4015511"/>
                <a:ext cx="15120" cy="307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53424A2-6628-049A-2669-FDA8BC348C3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84123" y="4006511"/>
                  <a:ext cx="327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07ADB49-F255-EADE-A045-B6FB930ADECA}"/>
                    </a:ext>
                  </a:extLst>
                </p14:cNvPr>
                <p14:cNvContentPartPr/>
                <p14:nvPr/>
              </p14:nvContentPartPr>
              <p14:xfrm>
                <a:off x="2797803" y="4617431"/>
                <a:ext cx="13320" cy="360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9685FE1-EC6C-256B-865E-C98568822A3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88803" y="4608431"/>
                  <a:ext cx="3096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AD6E690-9BD0-9C33-33BD-7762531CE34F}"/>
                    </a:ext>
                  </a:extLst>
                </p14:cNvPr>
                <p14:cNvContentPartPr/>
                <p14:nvPr/>
              </p14:nvContentPartPr>
              <p14:xfrm>
                <a:off x="2781603" y="5307911"/>
                <a:ext cx="25200" cy="397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CF30291-7708-2AA8-4FB0-01DFC4D6D65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72963" y="5299271"/>
                  <a:ext cx="4284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A8A00A7-5777-B34E-F773-4F55C41CF64B}"/>
                    </a:ext>
                  </a:extLst>
                </p14:cNvPr>
                <p14:cNvContentPartPr/>
                <p14:nvPr/>
              </p14:nvContentPartPr>
              <p14:xfrm>
                <a:off x="2794563" y="6062831"/>
                <a:ext cx="24120" cy="325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56BE6F6-649B-BB9B-5843-A857935D068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85923" y="6054191"/>
                  <a:ext cx="41760" cy="34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E3B316F-78C7-3CA2-D516-8638B174F25E}"/>
              </a:ext>
            </a:extLst>
          </p:cNvPr>
          <p:cNvGrpSpPr/>
          <p:nvPr/>
        </p:nvGrpSpPr>
        <p:grpSpPr>
          <a:xfrm>
            <a:off x="3870843" y="1607627"/>
            <a:ext cx="50040" cy="4765320"/>
            <a:chOff x="2781603" y="1623311"/>
            <a:chExt cx="50040" cy="476532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776735C-4CBB-84D4-818C-E5459490C52E}"/>
                </a:ext>
              </a:extLst>
            </p:cNvPr>
            <p:cNvGrpSpPr/>
            <p:nvPr/>
          </p:nvGrpSpPr>
          <p:grpSpPr>
            <a:xfrm>
              <a:off x="2784483" y="1623311"/>
              <a:ext cx="39600" cy="282240"/>
              <a:chOff x="2784483" y="1623311"/>
              <a:chExt cx="39600" cy="282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5BB77B78-193F-8E09-B305-670D4EDB4D0C}"/>
                      </a:ext>
                    </a:extLst>
                  </p14:cNvPr>
                  <p14:cNvContentPartPr/>
                  <p14:nvPr/>
                </p14:nvContentPartPr>
                <p14:xfrm>
                  <a:off x="2823723" y="1710431"/>
                  <a:ext cx="360" cy="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C4860A4D-D192-C47D-DB6D-7960BA162AD6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814723" y="1701431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0A6D573C-D910-8990-AD1F-908D73F30BDE}"/>
                      </a:ext>
                    </a:extLst>
                  </p14:cNvPr>
                  <p14:cNvContentPartPr/>
                  <p14:nvPr/>
                </p14:nvContentPartPr>
                <p14:xfrm>
                  <a:off x="2784483" y="1623311"/>
                  <a:ext cx="12240" cy="28224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DE450C87-93D4-817C-A648-7069A982E18A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775843" y="1614671"/>
                    <a:ext cx="29880" cy="2998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ECD851C-F2B9-409A-B2A8-86FB83E20D43}"/>
                    </a:ext>
                  </a:extLst>
                </p14:cNvPr>
                <p14:cNvContentPartPr/>
                <p14:nvPr/>
              </p14:nvContentPartPr>
              <p14:xfrm>
                <a:off x="2821923" y="2131991"/>
                <a:ext cx="9720" cy="195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B1DBC20-C589-0AD7-AAB9-F08187D71C1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13283" y="2123351"/>
                  <a:ext cx="273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7C3AE01-F417-C9B3-F09B-A94188BAD9B8}"/>
                    </a:ext>
                  </a:extLst>
                </p14:cNvPr>
                <p14:cNvContentPartPr/>
                <p14:nvPr/>
              </p14:nvContentPartPr>
              <p14:xfrm>
                <a:off x="2797083" y="2575871"/>
                <a:ext cx="15840" cy="226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392FB30-5BE2-CC95-F60D-2E888669D83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788083" y="2566871"/>
                  <a:ext cx="334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FC83E7F-C3E2-E1FE-97A6-6AB7FD106C6B}"/>
                    </a:ext>
                  </a:extLst>
                </p14:cNvPr>
                <p14:cNvContentPartPr/>
                <p14:nvPr/>
              </p14:nvContentPartPr>
              <p14:xfrm>
                <a:off x="2797443" y="3100391"/>
                <a:ext cx="7200" cy="188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D56DA08-1E49-F1B0-4BFF-435B6FE4230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788443" y="3091391"/>
                  <a:ext cx="248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107746D-360C-902B-38DC-42E8A48DAD69}"/>
                    </a:ext>
                  </a:extLst>
                </p14:cNvPr>
                <p14:cNvContentPartPr/>
                <p14:nvPr/>
              </p14:nvContentPartPr>
              <p14:xfrm>
                <a:off x="2794563" y="3549311"/>
                <a:ext cx="17640" cy="203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1911260-1F9F-1778-C0A3-4728BCFCEEE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85923" y="3540311"/>
                  <a:ext cx="352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364B517-6A2A-5586-96D0-EB6EF3FB9E10}"/>
                    </a:ext>
                  </a:extLst>
                </p14:cNvPr>
                <p14:cNvContentPartPr/>
                <p14:nvPr/>
              </p14:nvContentPartPr>
              <p14:xfrm>
                <a:off x="2793123" y="4015511"/>
                <a:ext cx="15120" cy="307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53424A2-6628-049A-2669-FDA8BC348C3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84123" y="4006511"/>
                  <a:ext cx="327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C6DBABF-3CD1-4625-6425-F5093A64D73A}"/>
                    </a:ext>
                  </a:extLst>
                </p14:cNvPr>
                <p14:cNvContentPartPr/>
                <p14:nvPr/>
              </p14:nvContentPartPr>
              <p14:xfrm>
                <a:off x="2797803" y="4617431"/>
                <a:ext cx="13320" cy="360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9685FE1-EC6C-256B-865E-C98568822A3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88803" y="4608431"/>
                  <a:ext cx="3096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3AFC2E7-8377-38B9-EF8D-E412F40A3AB9}"/>
                    </a:ext>
                  </a:extLst>
                </p14:cNvPr>
                <p14:cNvContentPartPr/>
                <p14:nvPr/>
              </p14:nvContentPartPr>
              <p14:xfrm>
                <a:off x="2781603" y="5307911"/>
                <a:ext cx="25200" cy="397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CF30291-7708-2AA8-4FB0-01DFC4D6D65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72963" y="5299271"/>
                  <a:ext cx="4284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10E7332-E9D6-9C34-D4A8-B377FC179A4F}"/>
                    </a:ext>
                  </a:extLst>
                </p14:cNvPr>
                <p14:cNvContentPartPr/>
                <p14:nvPr/>
              </p14:nvContentPartPr>
              <p14:xfrm>
                <a:off x="2794563" y="6062831"/>
                <a:ext cx="24120" cy="325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56BE6F6-649B-BB9B-5843-A857935D068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85923" y="6054191"/>
                  <a:ext cx="41760" cy="34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F29E190-2DBE-02B4-2AF4-271BF748A69F}"/>
              </a:ext>
            </a:extLst>
          </p:cNvPr>
          <p:cNvGrpSpPr/>
          <p:nvPr/>
        </p:nvGrpSpPr>
        <p:grpSpPr>
          <a:xfrm>
            <a:off x="8218261" y="1625204"/>
            <a:ext cx="50040" cy="4765320"/>
            <a:chOff x="2781603" y="1623311"/>
            <a:chExt cx="50040" cy="476532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3DD2F20-EFD3-CE5F-EA99-18E81E523CFD}"/>
                </a:ext>
              </a:extLst>
            </p:cNvPr>
            <p:cNvGrpSpPr/>
            <p:nvPr/>
          </p:nvGrpSpPr>
          <p:grpSpPr>
            <a:xfrm>
              <a:off x="2784483" y="1623311"/>
              <a:ext cx="39600" cy="282240"/>
              <a:chOff x="2784483" y="1623311"/>
              <a:chExt cx="39600" cy="282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0663DB03-6367-9188-4627-A8845E2D36C1}"/>
                      </a:ext>
                    </a:extLst>
                  </p14:cNvPr>
                  <p14:cNvContentPartPr/>
                  <p14:nvPr/>
                </p14:nvContentPartPr>
                <p14:xfrm>
                  <a:off x="2823723" y="1710431"/>
                  <a:ext cx="360" cy="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C4860A4D-D192-C47D-DB6D-7960BA162AD6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814723" y="1701431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ED4237ED-F424-2656-67D4-38C8AC26FE9C}"/>
                      </a:ext>
                    </a:extLst>
                  </p14:cNvPr>
                  <p14:cNvContentPartPr/>
                  <p14:nvPr/>
                </p14:nvContentPartPr>
                <p14:xfrm>
                  <a:off x="2784483" y="1623311"/>
                  <a:ext cx="12240" cy="28224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DE450C87-93D4-817C-A648-7069A982E18A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775843" y="1614671"/>
                    <a:ext cx="29880" cy="2998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5FBBC3E-B867-1CC9-CA87-213A2981E513}"/>
                    </a:ext>
                  </a:extLst>
                </p14:cNvPr>
                <p14:cNvContentPartPr/>
                <p14:nvPr/>
              </p14:nvContentPartPr>
              <p14:xfrm>
                <a:off x="2821923" y="2131991"/>
                <a:ext cx="9720" cy="195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B1DBC20-C589-0AD7-AAB9-F08187D71C1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13283" y="2123351"/>
                  <a:ext cx="273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F6F601A-E4DA-BA73-F4FF-BCC4F28B9B00}"/>
                    </a:ext>
                  </a:extLst>
                </p14:cNvPr>
                <p14:cNvContentPartPr/>
                <p14:nvPr/>
              </p14:nvContentPartPr>
              <p14:xfrm>
                <a:off x="2797083" y="2575871"/>
                <a:ext cx="15840" cy="226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392FB30-5BE2-CC95-F60D-2E888669D83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788083" y="2566871"/>
                  <a:ext cx="334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548AE81-BEE7-EB42-C836-D290CBB7304D}"/>
                    </a:ext>
                  </a:extLst>
                </p14:cNvPr>
                <p14:cNvContentPartPr/>
                <p14:nvPr/>
              </p14:nvContentPartPr>
              <p14:xfrm>
                <a:off x="2797443" y="3100391"/>
                <a:ext cx="7200" cy="188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D56DA08-1E49-F1B0-4BFF-435B6FE4230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788443" y="3091391"/>
                  <a:ext cx="248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B9AD5AB-2F4A-DA04-0F7F-4B9C5D268D7A}"/>
                    </a:ext>
                  </a:extLst>
                </p14:cNvPr>
                <p14:cNvContentPartPr/>
                <p14:nvPr/>
              </p14:nvContentPartPr>
              <p14:xfrm>
                <a:off x="2794563" y="3549311"/>
                <a:ext cx="17640" cy="203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1911260-1F9F-1778-C0A3-4728BCFCEEE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85923" y="3540311"/>
                  <a:ext cx="352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6B49B60-565D-5DAB-7B59-13C49C4B5A64}"/>
                    </a:ext>
                  </a:extLst>
                </p14:cNvPr>
                <p14:cNvContentPartPr/>
                <p14:nvPr/>
              </p14:nvContentPartPr>
              <p14:xfrm>
                <a:off x="2793123" y="4015511"/>
                <a:ext cx="15120" cy="307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53424A2-6628-049A-2669-FDA8BC348C3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84123" y="4006511"/>
                  <a:ext cx="327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2A993E6-8E18-AECF-6E44-6DC55BE29CA3}"/>
                    </a:ext>
                  </a:extLst>
                </p14:cNvPr>
                <p14:cNvContentPartPr/>
                <p14:nvPr/>
              </p14:nvContentPartPr>
              <p14:xfrm>
                <a:off x="2797803" y="4617431"/>
                <a:ext cx="13320" cy="360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9685FE1-EC6C-256B-865E-C98568822A3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88803" y="4608431"/>
                  <a:ext cx="3096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8F2B005-5865-CF51-F7AD-090F353A5798}"/>
                    </a:ext>
                  </a:extLst>
                </p14:cNvPr>
                <p14:cNvContentPartPr/>
                <p14:nvPr/>
              </p14:nvContentPartPr>
              <p14:xfrm>
                <a:off x="2781603" y="5307911"/>
                <a:ext cx="25200" cy="397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CF30291-7708-2AA8-4FB0-01DFC4D6D65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72963" y="5299271"/>
                  <a:ext cx="4284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34321DA-965C-FB74-F543-48B9FB8AB52B}"/>
                    </a:ext>
                  </a:extLst>
                </p14:cNvPr>
                <p14:cNvContentPartPr/>
                <p14:nvPr/>
              </p14:nvContentPartPr>
              <p14:xfrm>
                <a:off x="2794563" y="6062831"/>
                <a:ext cx="24120" cy="325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56BE6F6-649B-BB9B-5843-A857935D068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85923" y="6054191"/>
                  <a:ext cx="41760" cy="34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59F8586-EE6F-FCCB-073D-25AF08E0043B}"/>
              </a:ext>
            </a:extLst>
          </p:cNvPr>
          <p:cNvGrpSpPr/>
          <p:nvPr/>
        </p:nvGrpSpPr>
        <p:grpSpPr>
          <a:xfrm>
            <a:off x="1880876" y="1665738"/>
            <a:ext cx="1956692" cy="4915876"/>
            <a:chOff x="4053609" y="1909511"/>
            <a:chExt cx="1808640" cy="454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618F403-E1BA-2DC8-3F9E-B7506F217C8A}"/>
                    </a:ext>
                  </a:extLst>
                </p14:cNvPr>
                <p14:cNvContentPartPr/>
                <p14:nvPr/>
              </p14:nvContentPartPr>
              <p14:xfrm>
                <a:off x="4087449" y="1953071"/>
                <a:ext cx="360" cy="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36B4A68-816A-1A16-6BC7-48CD6D4D4ED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078449" y="194443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80AA480-E20A-0118-4CC8-694EE7CF660D}"/>
                    </a:ext>
                  </a:extLst>
                </p14:cNvPr>
                <p14:cNvContentPartPr/>
                <p14:nvPr/>
              </p14:nvContentPartPr>
              <p14:xfrm>
                <a:off x="4053609" y="1934351"/>
                <a:ext cx="43200" cy="734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56BB46A-F1F0-B829-15ED-E47066B45BC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044969" y="1925351"/>
                  <a:ext cx="608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AC36159-CE9D-C576-1F1C-C17E8E8432DA}"/>
                    </a:ext>
                  </a:extLst>
                </p14:cNvPr>
                <p14:cNvContentPartPr/>
                <p14:nvPr/>
              </p14:nvContentPartPr>
              <p14:xfrm>
                <a:off x="4091049" y="1909511"/>
                <a:ext cx="121320" cy="39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13B3088-9665-D06C-171A-8204661DF94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082049" y="1900511"/>
                  <a:ext cx="1389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6E0FD1E-7879-BD8C-1396-C2739D22B143}"/>
                    </a:ext>
                  </a:extLst>
                </p14:cNvPr>
                <p14:cNvContentPartPr/>
                <p14:nvPr/>
              </p14:nvContentPartPr>
              <p14:xfrm>
                <a:off x="4080609" y="1929311"/>
                <a:ext cx="1781640" cy="45241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277FC11-B5FD-5330-0859-46B59D8ACA4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071969" y="1920671"/>
                  <a:ext cx="1799280" cy="45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6F5D7CB-A17C-D324-9F5A-18E792131E6B}"/>
                  </a:ext>
                </a:extLst>
              </p14:cNvPr>
              <p14:cNvContentPartPr/>
              <p14:nvPr/>
            </p14:nvContentPartPr>
            <p14:xfrm>
              <a:off x="3232059" y="-655401"/>
              <a:ext cx="50040" cy="23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6F5D7CB-A17C-D324-9F5A-18E792131E6B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3223059" y="-664401"/>
                <a:ext cx="676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E86A335-4468-2785-BE6F-3957C6BE64D6}"/>
                  </a:ext>
                </a:extLst>
              </p14:cNvPr>
              <p14:cNvContentPartPr/>
              <p14:nvPr/>
            </p14:nvContentPartPr>
            <p14:xfrm>
              <a:off x="3714819" y="6471519"/>
              <a:ext cx="157680" cy="124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E86A335-4468-2785-BE6F-3957C6BE64D6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3705819" y="6462519"/>
                <a:ext cx="175320" cy="14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80A6F3A8-C8F4-9CA2-7F6C-C2A34A8557F2}"/>
              </a:ext>
            </a:extLst>
          </p:cNvPr>
          <p:cNvGrpSpPr/>
          <p:nvPr/>
        </p:nvGrpSpPr>
        <p:grpSpPr>
          <a:xfrm>
            <a:off x="3983372" y="1607627"/>
            <a:ext cx="1956692" cy="4915876"/>
            <a:chOff x="4053609" y="1909511"/>
            <a:chExt cx="1808640" cy="454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ED4A426-5D20-8ADA-F379-4AB406E92955}"/>
                    </a:ext>
                  </a:extLst>
                </p14:cNvPr>
                <p14:cNvContentPartPr/>
                <p14:nvPr/>
              </p14:nvContentPartPr>
              <p14:xfrm>
                <a:off x="4087449" y="1953071"/>
                <a:ext cx="360" cy="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36B4A68-816A-1A16-6BC7-48CD6D4D4ED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078449" y="194443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25BBA1D-1BD9-31DF-64F3-770D0C5B90EF}"/>
                    </a:ext>
                  </a:extLst>
                </p14:cNvPr>
                <p14:cNvContentPartPr/>
                <p14:nvPr/>
              </p14:nvContentPartPr>
              <p14:xfrm>
                <a:off x="4053609" y="1934351"/>
                <a:ext cx="43200" cy="734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56BB46A-F1F0-B829-15ED-E47066B45BC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044969" y="1925351"/>
                  <a:ext cx="608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461C491-BF73-5603-FF05-561707394487}"/>
                    </a:ext>
                  </a:extLst>
                </p14:cNvPr>
                <p14:cNvContentPartPr/>
                <p14:nvPr/>
              </p14:nvContentPartPr>
              <p14:xfrm>
                <a:off x="4091049" y="1909511"/>
                <a:ext cx="121320" cy="39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13B3088-9665-D06C-171A-8204661DF94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082049" y="1900511"/>
                  <a:ext cx="1389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D7455A0-78DE-3DD9-F080-B6CF4F359691}"/>
                    </a:ext>
                  </a:extLst>
                </p14:cNvPr>
                <p14:cNvContentPartPr/>
                <p14:nvPr/>
              </p14:nvContentPartPr>
              <p14:xfrm>
                <a:off x="4080609" y="1929311"/>
                <a:ext cx="1781640" cy="45241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277FC11-B5FD-5330-0859-46B59D8ACA4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071969" y="1920671"/>
                  <a:ext cx="1799280" cy="45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8A7C4310-3D40-FEFE-57D0-554E10A32C82}"/>
                  </a:ext>
                </a:extLst>
              </p14:cNvPr>
              <p14:cNvContentPartPr/>
              <p14:nvPr/>
            </p14:nvContentPartPr>
            <p14:xfrm>
              <a:off x="5817315" y="6413408"/>
              <a:ext cx="157680" cy="1242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8A7C4310-3D40-FEFE-57D0-554E10A32C82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5808315" y="6404408"/>
                <a:ext cx="175320" cy="14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0E513DB4-5DDF-6C63-3D9D-5730CD3B37D9}"/>
              </a:ext>
            </a:extLst>
          </p:cNvPr>
          <p:cNvGrpSpPr/>
          <p:nvPr/>
        </p:nvGrpSpPr>
        <p:grpSpPr>
          <a:xfrm>
            <a:off x="6126583" y="1585584"/>
            <a:ext cx="1956692" cy="4915876"/>
            <a:chOff x="4053609" y="1909511"/>
            <a:chExt cx="1808640" cy="454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2132B43-1823-2F1C-8F4B-F8A70425DB57}"/>
                    </a:ext>
                  </a:extLst>
                </p14:cNvPr>
                <p14:cNvContentPartPr/>
                <p14:nvPr/>
              </p14:nvContentPartPr>
              <p14:xfrm>
                <a:off x="4087449" y="1953071"/>
                <a:ext cx="360" cy="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36B4A68-816A-1A16-6BC7-48CD6D4D4ED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078449" y="194443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15DD6D1-6ED2-2213-16F0-B94D454088AB}"/>
                    </a:ext>
                  </a:extLst>
                </p14:cNvPr>
                <p14:cNvContentPartPr/>
                <p14:nvPr/>
              </p14:nvContentPartPr>
              <p14:xfrm>
                <a:off x="4053609" y="1934351"/>
                <a:ext cx="43200" cy="734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56BB46A-F1F0-B829-15ED-E47066B45BC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044969" y="1925351"/>
                  <a:ext cx="608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AAB3D07-1EEB-4AFE-630B-8C75936346CF}"/>
                    </a:ext>
                  </a:extLst>
                </p14:cNvPr>
                <p14:cNvContentPartPr/>
                <p14:nvPr/>
              </p14:nvContentPartPr>
              <p14:xfrm>
                <a:off x="4091049" y="1909511"/>
                <a:ext cx="121320" cy="39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13B3088-9665-D06C-171A-8204661DF94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082049" y="1900511"/>
                  <a:ext cx="1389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E1E45B8-8D9B-0B8F-B4AE-DF51FC7CC244}"/>
                    </a:ext>
                  </a:extLst>
                </p14:cNvPr>
                <p14:cNvContentPartPr/>
                <p14:nvPr/>
              </p14:nvContentPartPr>
              <p14:xfrm>
                <a:off x="4080609" y="1929311"/>
                <a:ext cx="1781640" cy="45241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277FC11-B5FD-5330-0859-46B59D8ACA4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071969" y="1920671"/>
                  <a:ext cx="1799280" cy="45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354AA8C5-8414-0F27-23FC-304540ADDEFB}"/>
                  </a:ext>
                </a:extLst>
              </p14:cNvPr>
              <p14:cNvContentPartPr/>
              <p14:nvPr/>
            </p14:nvContentPartPr>
            <p14:xfrm>
              <a:off x="7960526" y="6391365"/>
              <a:ext cx="157680" cy="12420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354AA8C5-8414-0F27-23FC-304540ADDEFB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7951526" y="6382365"/>
                <a:ext cx="175320" cy="14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21059FA1-5E41-45D1-2E60-182FE3C60D52}"/>
              </a:ext>
            </a:extLst>
          </p:cNvPr>
          <p:cNvGrpSpPr/>
          <p:nvPr/>
        </p:nvGrpSpPr>
        <p:grpSpPr>
          <a:xfrm>
            <a:off x="8373766" y="1665738"/>
            <a:ext cx="1956692" cy="4915876"/>
            <a:chOff x="4053609" y="1909511"/>
            <a:chExt cx="1808640" cy="454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AC26909-7797-B0BC-D51B-BCECFBFE794F}"/>
                    </a:ext>
                  </a:extLst>
                </p14:cNvPr>
                <p14:cNvContentPartPr/>
                <p14:nvPr/>
              </p14:nvContentPartPr>
              <p14:xfrm>
                <a:off x="4087449" y="1953071"/>
                <a:ext cx="360" cy="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36B4A68-816A-1A16-6BC7-48CD6D4D4ED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078449" y="194443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D8DE64C-7F37-8E4C-1A55-B3AAB393710D}"/>
                    </a:ext>
                  </a:extLst>
                </p14:cNvPr>
                <p14:cNvContentPartPr/>
                <p14:nvPr/>
              </p14:nvContentPartPr>
              <p14:xfrm>
                <a:off x="4053609" y="1934351"/>
                <a:ext cx="43200" cy="734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56BB46A-F1F0-B829-15ED-E47066B45BC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044969" y="1925351"/>
                  <a:ext cx="608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CA2830B-372E-8147-9B6F-28A41DB0D583}"/>
                    </a:ext>
                  </a:extLst>
                </p14:cNvPr>
                <p14:cNvContentPartPr/>
                <p14:nvPr/>
              </p14:nvContentPartPr>
              <p14:xfrm>
                <a:off x="4091049" y="1909511"/>
                <a:ext cx="121320" cy="39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13B3088-9665-D06C-171A-8204661DF94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082049" y="1900511"/>
                  <a:ext cx="1389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47A84ED-A1ED-11FD-4B3C-FDA0D733B64A}"/>
                    </a:ext>
                  </a:extLst>
                </p14:cNvPr>
                <p14:cNvContentPartPr/>
                <p14:nvPr/>
              </p14:nvContentPartPr>
              <p14:xfrm>
                <a:off x="4080609" y="1929311"/>
                <a:ext cx="1781640" cy="45241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277FC11-B5FD-5330-0859-46B59D8ACA4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071969" y="1920671"/>
                  <a:ext cx="1799280" cy="45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633E1C0C-94C6-1239-4A78-2AF5BDE8735C}"/>
                  </a:ext>
                </a:extLst>
              </p14:cNvPr>
              <p14:cNvContentPartPr/>
              <p14:nvPr/>
            </p14:nvContentPartPr>
            <p14:xfrm>
              <a:off x="10207709" y="6471519"/>
              <a:ext cx="157680" cy="1242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633E1C0C-94C6-1239-4A78-2AF5BDE8735C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0198709" y="6462519"/>
                <a:ext cx="175320" cy="14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1082173F-9343-59AF-9776-B38ECF91D0F4}"/>
              </a:ext>
            </a:extLst>
          </p:cNvPr>
          <p:cNvGrpSpPr/>
          <p:nvPr/>
        </p:nvGrpSpPr>
        <p:grpSpPr>
          <a:xfrm>
            <a:off x="1877379" y="1174479"/>
            <a:ext cx="439560" cy="278640"/>
            <a:chOff x="1877379" y="1174479"/>
            <a:chExt cx="439560" cy="27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EC4417F-B29F-61EF-FE8B-2043875FC585}"/>
                    </a:ext>
                  </a:extLst>
                </p14:cNvPr>
                <p14:cNvContentPartPr/>
                <p14:nvPr/>
              </p14:nvContentPartPr>
              <p14:xfrm>
                <a:off x="1877379" y="1307319"/>
                <a:ext cx="74160" cy="1458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EC4417F-B29F-61EF-FE8B-2043875FC58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868739" y="1298679"/>
                  <a:ext cx="918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C567EB4-2F5C-D959-F461-4A011C744FD7}"/>
                    </a:ext>
                  </a:extLst>
                </p14:cNvPr>
                <p14:cNvContentPartPr/>
                <p14:nvPr/>
              </p14:nvContentPartPr>
              <p14:xfrm>
                <a:off x="1953699" y="1283559"/>
                <a:ext cx="98280" cy="1350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C567EB4-2F5C-D959-F461-4A011C744FD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945059" y="1274919"/>
                  <a:ext cx="1159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8AFC30D-413B-E444-B155-3130DBD4326A}"/>
                    </a:ext>
                  </a:extLst>
                </p14:cNvPr>
                <p14:cNvContentPartPr/>
                <p14:nvPr/>
              </p14:nvContentPartPr>
              <p14:xfrm>
                <a:off x="2062779" y="1275639"/>
                <a:ext cx="100080" cy="460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8AFC30D-413B-E444-B155-3130DBD4326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054139" y="1266639"/>
                  <a:ext cx="1177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5883DC0-6F8D-B507-DD2F-F2F86B914F5D}"/>
                    </a:ext>
                  </a:extLst>
                </p14:cNvPr>
                <p14:cNvContentPartPr/>
                <p14:nvPr/>
              </p14:nvContentPartPr>
              <p14:xfrm>
                <a:off x="2196699" y="1174479"/>
                <a:ext cx="120240" cy="1674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5883DC0-6F8D-B507-DD2F-F2F86B914F5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188059" y="1165479"/>
                  <a:ext cx="137880" cy="18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A20C14C7-9CD4-2534-8E74-162A6A49DC29}"/>
              </a:ext>
            </a:extLst>
          </p:cNvPr>
          <p:cNvGrpSpPr/>
          <p:nvPr/>
        </p:nvGrpSpPr>
        <p:grpSpPr>
          <a:xfrm>
            <a:off x="3777819" y="1142799"/>
            <a:ext cx="727920" cy="382680"/>
            <a:chOff x="3777819" y="1142799"/>
            <a:chExt cx="727920" cy="38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0546AD0-4BF7-D1E3-5C29-55DB56B11314}"/>
                    </a:ext>
                  </a:extLst>
                </p14:cNvPr>
                <p14:cNvContentPartPr/>
                <p14:nvPr/>
              </p14:nvContentPartPr>
              <p14:xfrm>
                <a:off x="3777819" y="1299399"/>
                <a:ext cx="87120" cy="1638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0546AD0-4BF7-D1E3-5C29-55DB56B1131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768819" y="1290759"/>
                  <a:ext cx="1047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9428A7E-BEFD-5958-00D4-DA180902B2FD}"/>
                    </a:ext>
                  </a:extLst>
                </p14:cNvPr>
                <p14:cNvContentPartPr/>
                <p14:nvPr/>
              </p14:nvContentPartPr>
              <p14:xfrm>
                <a:off x="3886899" y="1265199"/>
                <a:ext cx="92520" cy="176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9428A7E-BEFD-5958-00D4-DA180902B2F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877899" y="1256559"/>
                  <a:ext cx="1101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E933EBC-28C0-9DE5-ED13-8494937703F4}"/>
                    </a:ext>
                  </a:extLst>
                </p14:cNvPr>
                <p14:cNvContentPartPr/>
                <p14:nvPr/>
              </p14:nvContentPartPr>
              <p14:xfrm>
                <a:off x="4005699" y="1142799"/>
                <a:ext cx="326160" cy="2214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E933EBC-28C0-9DE5-ED13-8494937703F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997059" y="1134159"/>
                  <a:ext cx="3438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DB92F60-52BA-D208-74E2-A159CA29F96F}"/>
                    </a:ext>
                  </a:extLst>
                </p14:cNvPr>
                <p14:cNvContentPartPr/>
                <p14:nvPr/>
              </p14:nvContentPartPr>
              <p14:xfrm>
                <a:off x="4274259" y="1174839"/>
                <a:ext cx="61200" cy="1080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DB92F60-52BA-D208-74E2-A159CA29F96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265619" y="1165839"/>
                  <a:ext cx="788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D70C7F9-6DF0-DE03-7938-87824610B6A9}"/>
                    </a:ext>
                  </a:extLst>
                </p14:cNvPr>
                <p14:cNvContentPartPr/>
                <p14:nvPr/>
              </p14:nvContentPartPr>
              <p14:xfrm>
                <a:off x="4231779" y="1329639"/>
                <a:ext cx="136440" cy="568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D70C7F9-6DF0-DE03-7938-87824610B6A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222779" y="1320999"/>
                  <a:ext cx="1540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62988C2-62D9-AD9A-6406-CC5DA5F7D587}"/>
                    </a:ext>
                  </a:extLst>
                </p14:cNvPr>
                <p14:cNvContentPartPr/>
                <p14:nvPr/>
              </p14:nvContentPartPr>
              <p14:xfrm>
                <a:off x="4321419" y="1370679"/>
                <a:ext cx="184320" cy="1548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62988C2-62D9-AD9A-6406-CC5DA5F7D58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312779" y="1361679"/>
                  <a:ext cx="201960" cy="17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512F363F-BCB5-07FF-A22F-E57DFBBDD32B}"/>
              </a:ext>
            </a:extLst>
          </p:cNvPr>
          <p:cNvGrpSpPr/>
          <p:nvPr/>
        </p:nvGrpSpPr>
        <p:grpSpPr>
          <a:xfrm>
            <a:off x="5862219" y="1185279"/>
            <a:ext cx="613800" cy="178920"/>
            <a:chOff x="5862219" y="1185279"/>
            <a:chExt cx="613800" cy="17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9C2F7E9-AC7A-3B13-549E-BEC33B666AD2}"/>
                    </a:ext>
                  </a:extLst>
                </p14:cNvPr>
                <p14:cNvContentPartPr/>
                <p14:nvPr/>
              </p14:nvContentPartPr>
              <p14:xfrm>
                <a:off x="5862219" y="1210119"/>
                <a:ext cx="63360" cy="1112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9C2F7E9-AC7A-3B13-549E-BEC33B666AD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853579" y="1201479"/>
                  <a:ext cx="81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17AFBA0-6694-DD04-6D94-7B510EF391BB}"/>
                    </a:ext>
                  </a:extLst>
                </p14:cNvPr>
                <p14:cNvContentPartPr/>
                <p14:nvPr/>
              </p14:nvContentPartPr>
              <p14:xfrm>
                <a:off x="5955459" y="1200759"/>
                <a:ext cx="208080" cy="1602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17AFBA0-6694-DD04-6D94-7B510EF391B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946459" y="1192119"/>
                  <a:ext cx="2257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987E8F9-CB28-92AE-8910-629CCA6FB5DA}"/>
                    </a:ext>
                  </a:extLst>
                </p14:cNvPr>
                <p14:cNvContentPartPr/>
                <p14:nvPr/>
              </p14:nvContentPartPr>
              <p14:xfrm>
                <a:off x="6114939" y="1243239"/>
                <a:ext cx="111600" cy="561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987E8F9-CB28-92AE-8910-629CCA6FB5D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106299" y="1234599"/>
                  <a:ext cx="1292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3DD3446-3904-1875-B3C8-40DA95D8C770}"/>
                    </a:ext>
                  </a:extLst>
                </p14:cNvPr>
                <p14:cNvContentPartPr/>
                <p14:nvPr/>
              </p14:nvContentPartPr>
              <p14:xfrm>
                <a:off x="6303219" y="1185279"/>
                <a:ext cx="143280" cy="1555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3DD3446-3904-1875-B3C8-40DA95D8C77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294579" y="1176639"/>
                  <a:ext cx="1609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8DD1272-E2B5-68E0-322E-E82414E06C46}"/>
                    </a:ext>
                  </a:extLst>
                </p14:cNvPr>
                <p14:cNvContentPartPr/>
                <p14:nvPr/>
              </p14:nvContentPartPr>
              <p14:xfrm>
                <a:off x="6450819" y="1215879"/>
                <a:ext cx="25200" cy="1483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8DD1272-E2B5-68E0-322E-E82414E06C4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441819" y="1206879"/>
                  <a:ext cx="4284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BA56E8D0-D807-0EFE-7671-7F17B0D29D46}"/>
              </a:ext>
            </a:extLst>
          </p:cNvPr>
          <p:cNvGrpSpPr/>
          <p:nvPr/>
        </p:nvGrpSpPr>
        <p:grpSpPr>
          <a:xfrm>
            <a:off x="8056059" y="1139199"/>
            <a:ext cx="744480" cy="369000"/>
            <a:chOff x="8056059" y="1139199"/>
            <a:chExt cx="744480" cy="36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6BCE0BB-ADFF-15A0-428D-761549D0F076}"/>
                    </a:ext>
                  </a:extLst>
                </p14:cNvPr>
                <p14:cNvContentPartPr/>
                <p14:nvPr/>
              </p14:nvContentPartPr>
              <p14:xfrm>
                <a:off x="8056059" y="1290759"/>
                <a:ext cx="65520" cy="162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6BCE0BB-ADFF-15A0-428D-761549D0F07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047419" y="1282119"/>
                  <a:ext cx="831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A5ADF8E-8A5F-0F77-5206-C0CE2D31705A}"/>
                    </a:ext>
                  </a:extLst>
                </p14:cNvPr>
                <p14:cNvContentPartPr/>
                <p14:nvPr/>
              </p14:nvContentPartPr>
              <p14:xfrm>
                <a:off x="8146059" y="1278879"/>
                <a:ext cx="77040" cy="1602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A5ADF8E-8A5F-0F77-5206-C0CE2D31705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137419" y="1269879"/>
                  <a:ext cx="946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039B872-B27B-C5A1-0E90-402526A24503}"/>
                    </a:ext>
                  </a:extLst>
                </p14:cNvPr>
                <p14:cNvContentPartPr/>
                <p14:nvPr/>
              </p14:nvContentPartPr>
              <p14:xfrm>
                <a:off x="8276739" y="1281039"/>
                <a:ext cx="92520" cy="831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039B872-B27B-C5A1-0E90-402526A2450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267739" y="1272039"/>
                  <a:ext cx="1101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8E3FA39-4F6D-4FF9-697A-DB09041D1893}"/>
                    </a:ext>
                  </a:extLst>
                </p14:cNvPr>
                <p14:cNvContentPartPr/>
                <p14:nvPr/>
              </p14:nvContentPartPr>
              <p14:xfrm>
                <a:off x="8420379" y="1139199"/>
                <a:ext cx="212400" cy="1674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8E3FA39-4F6D-4FF9-697A-DB09041D189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411739" y="1130559"/>
                  <a:ext cx="2300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4FFD9BE-4D80-85A1-2049-916E3D353388}"/>
                    </a:ext>
                  </a:extLst>
                </p14:cNvPr>
                <p14:cNvContentPartPr/>
                <p14:nvPr/>
              </p14:nvContentPartPr>
              <p14:xfrm>
                <a:off x="8585979" y="1156119"/>
                <a:ext cx="56880" cy="1191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4FFD9BE-4D80-85A1-2049-916E3D35338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577339" y="1147479"/>
                  <a:ext cx="745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52C8A04-8B32-9664-4A20-9B6F79EFE727}"/>
                    </a:ext>
                  </a:extLst>
                </p14:cNvPr>
                <p14:cNvContentPartPr/>
                <p14:nvPr/>
              </p14:nvContentPartPr>
              <p14:xfrm>
                <a:off x="8497059" y="1300839"/>
                <a:ext cx="160560" cy="547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52C8A04-8B32-9664-4A20-9B6F79EFE72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488059" y="1292199"/>
                  <a:ext cx="1782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BAFC5EF-0498-3AFD-8818-54F061264BFE}"/>
                    </a:ext>
                  </a:extLst>
                </p14:cNvPr>
                <p14:cNvContentPartPr/>
                <p14:nvPr/>
              </p14:nvContentPartPr>
              <p14:xfrm>
                <a:off x="8600379" y="1377519"/>
                <a:ext cx="200160" cy="130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BAFC5EF-0498-3AFD-8818-54F061264BF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591379" y="1368519"/>
                  <a:ext cx="21780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0B1DDF5F-E6B5-8750-E48C-8EDF95C7E08D}"/>
              </a:ext>
            </a:extLst>
          </p:cNvPr>
          <p:cNvGrpSpPr/>
          <p:nvPr/>
        </p:nvGrpSpPr>
        <p:grpSpPr>
          <a:xfrm>
            <a:off x="10282659" y="1255479"/>
            <a:ext cx="659520" cy="219600"/>
            <a:chOff x="10282659" y="1255479"/>
            <a:chExt cx="659520" cy="21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41451F7-020E-453A-B324-3D97AD98B8C6}"/>
                    </a:ext>
                  </a:extLst>
                </p14:cNvPr>
                <p14:cNvContentPartPr/>
                <p14:nvPr/>
              </p14:nvContentPartPr>
              <p14:xfrm>
                <a:off x="10282659" y="1307679"/>
                <a:ext cx="101520" cy="1674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41451F7-020E-453A-B324-3D97AD98B8C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273659" y="1299039"/>
                  <a:ext cx="1191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40A1B41-C1C0-1768-6AC5-B94C5B1F5E94}"/>
                    </a:ext>
                  </a:extLst>
                </p14:cNvPr>
                <p14:cNvContentPartPr/>
                <p14:nvPr/>
              </p14:nvContentPartPr>
              <p14:xfrm>
                <a:off x="10408659" y="1309839"/>
                <a:ext cx="83160" cy="1447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40A1B41-C1C0-1768-6AC5-B94C5B1F5E9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400019" y="1301199"/>
                  <a:ext cx="1008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569C0D0-F849-7623-A088-78531A6F2D45}"/>
                    </a:ext>
                  </a:extLst>
                </p14:cNvPr>
                <p14:cNvContentPartPr/>
                <p14:nvPr/>
              </p14:nvContentPartPr>
              <p14:xfrm>
                <a:off x="10522059" y="1321359"/>
                <a:ext cx="90360" cy="752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569C0D0-F849-7623-A088-78531A6F2D4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513059" y="1312359"/>
                  <a:ext cx="1080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6BE7FE5-7E86-1008-4F41-60C142F0ECC0}"/>
                    </a:ext>
                  </a:extLst>
                </p14:cNvPr>
                <p14:cNvContentPartPr/>
                <p14:nvPr/>
              </p14:nvContentPartPr>
              <p14:xfrm>
                <a:off x="10650939" y="1255479"/>
                <a:ext cx="275760" cy="1904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6BE7FE5-7E86-1008-4F41-60C142F0ECC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641939" y="1246479"/>
                  <a:ext cx="2934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DE340F5-747A-34BD-C7F2-20C7D9262FC4}"/>
                    </a:ext>
                  </a:extLst>
                </p14:cNvPr>
                <p14:cNvContentPartPr/>
                <p14:nvPr/>
              </p14:nvContentPartPr>
              <p14:xfrm>
                <a:off x="10866219" y="1281039"/>
                <a:ext cx="75960" cy="1753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DE340F5-747A-34BD-C7F2-20C7D9262FC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857219" y="1272039"/>
                  <a:ext cx="9360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3426D7FB-D4D2-48A2-EAB3-9561049F438D}"/>
              </a:ext>
            </a:extLst>
          </p:cNvPr>
          <p:cNvGrpSpPr/>
          <p:nvPr/>
        </p:nvGrpSpPr>
        <p:grpSpPr>
          <a:xfrm>
            <a:off x="2259339" y="4218639"/>
            <a:ext cx="617040" cy="459720"/>
            <a:chOff x="2259339" y="4218639"/>
            <a:chExt cx="617040" cy="45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F0F2296-E87B-D168-38A1-08945A9E5FF5}"/>
                    </a:ext>
                  </a:extLst>
                </p14:cNvPr>
                <p14:cNvContentPartPr/>
                <p14:nvPr/>
              </p14:nvContentPartPr>
              <p14:xfrm>
                <a:off x="2259339" y="4287759"/>
                <a:ext cx="83520" cy="2581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F0F2296-E87B-D168-38A1-08945A9E5FF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250699" y="4279119"/>
                  <a:ext cx="1011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1A3D513-4D05-36DF-1224-6647B9581CC2}"/>
                    </a:ext>
                  </a:extLst>
                </p14:cNvPr>
                <p14:cNvContentPartPr/>
                <p14:nvPr/>
              </p14:nvContentPartPr>
              <p14:xfrm>
                <a:off x="2344659" y="4245999"/>
                <a:ext cx="93600" cy="1144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1A3D513-4D05-36DF-1224-6647B9581CC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336019" y="4236999"/>
                  <a:ext cx="1112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7820880-F99D-4884-2266-8A3168DED7A6}"/>
                    </a:ext>
                  </a:extLst>
                </p14:cNvPr>
                <p14:cNvContentPartPr/>
                <p14:nvPr/>
              </p14:nvContentPartPr>
              <p14:xfrm>
                <a:off x="2394339" y="4257519"/>
                <a:ext cx="111600" cy="2390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7820880-F99D-4884-2266-8A3168DED7A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385339" y="4248519"/>
                  <a:ext cx="1292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32D2140-4C45-AC4B-6CB2-4AA27A6B8247}"/>
                    </a:ext>
                  </a:extLst>
                </p14:cNvPr>
                <p14:cNvContentPartPr/>
                <p14:nvPr/>
              </p14:nvContentPartPr>
              <p14:xfrm>
                <a:off x="2465259" y="4537239"/>
                <a:ext cx="72720" cy="964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32D2140-4C45-AC4B-6CB2-4AA27A6B824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456259" y="4528239"/>
                  <a:ext cx="903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DCC13E5-7160-69C9-5D66-180593FF3EA2}"/>
                    </a:ext>
                  </a:extLst>
                </p14:cNvPr>
                <p14:cNvContentPartPr/>
                <p14:nvPr/>
              </p14:nvContentPartPr>
              <p14:xfrm>
                <a:off x="2539779" y="4516719"/>
                <a:ext cx="113760" cy="1616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DCC13E5-7160-69C9-5D66-180593FF3EA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531139" y="4507719"/>
                  <a:ext cx="1314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F4297EC-9244-84E8-5C89-8B9075B96816}"/>
                    </a:ext>
                  </a:extLst>
                </p14:cNvPr>
                <p14:cNvContentPartPr/>
                <p14:nvPr/>
              </p14:nvContentPartPr>
              <p14:xfrm>
                <a:off x="2684499" y="4388559"/>
                <a:ext cx="64800" cy="1317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F4297EC-9244-84E8-5C89-8B9075B9681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675499" y="4379919"/>
                  <a:ext cx="824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5C0E645-2A1C-2945-C259-AC7289AF9B47}"/>
                    </a:ext>
                  </a:extLst>
                </p14:cNvPr>
                <p14:cNvContentPartPr/>
                <p14:nvPr/>
              </p14:nvContentPartPr>
              <p14:xfrm>
                <a:off x="2750379" y="4218639"/>
                <a:ext cx="126000" cy="3564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5C0E645-2A1C-2945-C259-AC7289AF9B4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741739" y="4209639"/>
                  <a:ext cx="143640" cy="37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1933C0F6-4CFD-8F1D-0102-8DF190FA526D}"/>
              </a:ext>
            </a:extLst>
          </p:cNvPr>
          <p:cNvGrpSpPr/>
          <p:nvPr/>
        </p:nvGrpSpPr>
        <p:grpSpPr>
          <a:xfrm>
            <a:off x="4511499" y="4253919"/>
            <a:ext cx="661680" cy="469080"/>
            <a:chOff x="4511499" y="4253919"/>
            <a:chExt cx="661680" cy="46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2CC40F9-CB79-59DF-FDCA-E5DD3C20AD1F}"/>
                    </a:ext>
                  </a:extLst>
                </p14:cNvPr>
                <p14:cNvContentPartPr/>
                <p14:nvPr/>
              </p14:nvContentPartPr>
              <p14:xfrm>
                <a:off x="4511499" y="4297839"/>
                <a:ext cx="107640" cy="2919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2CC40F9-CB79-59DF-FDCA-E5DD3C20AD1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502859" y="4289199"/>
                  <a:ext cx="12528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6563B30-919D-3E41-3F86-1F27701AA9A8}"/>
                    </a:ext>
                  </a:extLst>
                </p14:cNvPr>
                <p14:cNvContentPartPr/>
                <p14:nvPr/>
              </p14:nvContentPartPr>
              <p14:xfrm>
                <a:off x="4643619" y="4320519"/>
                <a:ext cx="79200" cy="1656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6563B30-919D-3E41-3F86-1F27701AA9A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634979" y="4311519"/>
                  <a:ext cx="968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B2918A4-7000-1094-A4BF-F34291DFA94A}"/>
                    </a:ext>
                  </a:extLst>
                </p14:cNvPr>
                <p14:cNvContentPartPr/>
                <p14:nvPr/>
              </p14:nvContentPartPr>
              <p14:xfrm>
                <a:off x="4747299" y="4316199"/>
                <a:ext cx="63000" cy="1051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B2918A4-7000-1094-A4BF-F34291DFA94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738299" y="4307559"/>
                  <a:ext cx="806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9467A9D-DCF0-CA41-419E-228BB94CDB9F}"/>
                    </a:ext>
                  </a:extLst>
                </p14:cNvPr>
                <p14:cNvContentPartPr/>
                <p14:nvPr/>
              </p14:nvContentPartPr>
              <p14:xfrm>
                <a:off x="4712379" y="4322679"/>
                <a:ext cx="111600" cy="2610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9467A9D-DCF0-CA41-419E-228BB94CDB9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703739" y="4313679"/>
                  <a:ext cx="1292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6E2FC3D-BC13-D4DD-FEA1-F947823CED79}"/>
                    </a:ext>
                  </a:extLst>
                </p14:cNvPr>
                <p14:cNvContentPartPr/>
                <p14:nvPr/>
              </p14:nvContentPartPr>
              <p14:xfrm>
                <a:off x="4790499" y="4589439"/>
                <a:ext cx="89280" cy="1335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6E2FC3D-BC13-D4DD-FEA1-F947823CED7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781499" y="4580799"/>
                  <a:ext cx="1069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C2BE110-1BA3-D913-93E7-48E0522D2ED2}"/>
                    </a:ext>
                  </a:extLst>
                </p14:cNvPr>
                <p14:cNvContentPartPr/>
                <p14:nvPr/>
              </p14:nvContentPartPr>
              <p14:xfrm>
                <a:off x="4950339" y="4503039"/>
                <a:ext cx="17280" cy="698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C2BE110-1BA3-D913-93E7-48E0522D2ED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941339" y="4494399"/>
                  <a:ext cx="349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D4F79ED-A572-E6A0-23F7-2B198D034213}"/>
                    </a:ext>
                  </a:extLst>
                </p14:cNvPr>
                <p14:cNvContentPartPr/>
                <p14:nvPr/>
              </p14:nvContentPartPr>
              <p14:xfrm>
                <a:off x="4994259" y="4253919"/>
                <a:ext cx="178920" cy="4485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D4F79ED-A572-E6A0-23F7-2B198D03421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985259" y="4244919"/>
                  <a:ext cx="196560" cy="46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9C1335FB-2A0F-1EE5-B379-ADFFEE04594F}"/>
              </a:ext>
            </a:extLst>
          </p:cNvPr>
          <p:cNvGrpSpPr/>
          <p:nvPr/>
        </p:nvGrpSpPr>
        <p:grpSpPr>
          <a:xfrm>
            <a:off x="6586899" y="4217919"/>
            <a:ext cx="665280" cy="442800"/>
            <a:chOff x="6586899" y="4217919"/>
            <a:chExt cx="665280" cy="44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6DCAB88-9B06-BCAB-892B-B88D5B4DBE3E}"/>
                    </a:ext>
                  </a:extLst>
                </p14:cNvPr>
                <p14:cNvContentPartPr/>
                <p14:nvPr/>
              </p14:nvContentPartPr>
              <p14:xfrm>
                <a:off x="6586899" y="4231959"/>
                <a:ext cx="132480" cy="3358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6DCAB88-9B06-BCAB-892B-B88D5B4DBE3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577899" y="4222959"/>
                  <a:ext cx="15012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D81DEAA-21F0-F940-7E11-D84508CE9EF0}"/>
                    </a:ext>
                  </a:extLst>
                </p14:cNvPr>
                <p14:cNvContentPartPr/>
                <p14:nvPr/>
              </p14:nvContentPartPr>
              <p14:xfrm>
                <a:off x="6695619" y="4217919"/>
                <a:ext cx="59760" cy="313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D81DEAA-21F0-F940-7E11-D84508CE9EF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686979" y="4209279"/>
                  <a:ext cx="774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D4031DB-0E61-3A83-8819-59E7AA42E1A2}"/>
                    </a:ext>
                  </a:extLst>
                </p14:cNvPr>
                <p14:cNvContentPartPr/>
                <p14:nvPr/>
              </p14:nvContentPartPr>
              <p14:xfrm>
                <a:off x="6694179" y="4228359"/>
                <a:ext cx="155880" cy="1504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D4031DB-0E61-3A83-8819-59E7AA42E1A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685539" y="4219719"/>
                  <a:ext cx="1735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235334B-E7FE-D3C6-662F-D74951F8DD31}"/>
                    </a:ext>
                  </a:extLst>
                </p14:cNvPr>
                <p14:cNvContentPartPr/>
                <p14:nvPr/>
              </p14:nvContentPartPr>
              <p14:xfrm>
                <a:off x="6768699" y="4256079"/>
                <a:ext cx="135000" cy="2041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235334B-E7FE-D3C6-662F-D74951F8DD3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759699" y="4247079"/>
                  <a:ext cx="1526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8136D3B-68F6-A11B-8A50-4258D5FA1F83}"/>
                    </a:ext>
                  </a:extLst>
                </p14:cNvPr>
                <p14:cNvContentPartPr/>
                <p14:nvPr/>
              </p14:nvContentPartPr>
              <p14:xfrm>
                <a:off x="6860139" y="4488999"/>
                <a:ext cx="96480" cy="864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8136D3B-68F6-A11B-8A50-4258D5FA1F8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851499" y="4479999"/>
                  <a:ext cx="1141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03C204B-F1E1-DC29-EA87-ABF86BFC54FE}"/>
                    </a:ext>
                  </a:extLst>
                </p14:cNvPr>
                <p14:cNvContentPartPr/>
                <p14:nvPr/>
              </p14:nvContentPartPr>
              <p14:xfrm>
                <a:off x="6926019" y="4499439"/>
                <a:ext cx="151560" cy="1612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03C204B-F1E1-DC29-EA87-ABF86BFC54F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917379" y="4490799"/>
                  <a:ext cx="1692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714F231-9E74-21E6-6A68-B84A0331687B}"/>
                    </a:ext>
                  </a:extLst>
                </p14:cNvPr>
                <p14:cNvContentPartPr/>
                <p14:nvPr/>
              </p14:nvContentPartPr>
              <p14:xfrm>
                <a:off x="7094139" y="4276599"/>
                <a:ext cx="158040" cy="3420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714F231-9E74-21E6-6A68-B84A0331687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085499" y="4267959"/>
                  <a:ext cx="175680" cy="35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9BCDA626-3CF7-F596-270C-D6A374DE5EC6}"/>
              </a:ext>
            </a:extLst>
          </p:cNvPr>
          <p:cNvGrpSpPr/>
          <p:nvPr/>
        </p:nvGrpSpPr>
        <p:grpSpPr>
          <a:xfrm>
            <a:off x="8876859" y="4218639"/>
            <a:ext cx="617400" cy="462960"/>
            <a:chOff x="8876859" y="4218639"/>
            <a:chExt cx="617400" cy="46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31E6081-A488-AA63-13BA-E2B4B05517AF}"/>
                    </a:ext>
                  </a:extLst>
                </p14:cNvPr>
                <p14:cNvContentPartPr/>
                <p14:nvPr/>
              </p14:nvContentPartPr>
              <p14:xfrm>
                <a:off x="8876859" y="4218639"/>
                <a:ext cx="95400" cy="3819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31E6081-A488-AA63-13BA-E2B4B05517A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868219" y="4209639"/>
                  <a:ext cx="11304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EAFA52D-5344-FE80-FDA9-A30EF44F4490}"/>
                    </a:ext>
                  </a:extLst>
                </p14:cNvPr>
                <p14:cNvContentPartPr/>
                <p14:nvPr/>
              </p14:nvContentPartPr>
              <p14:xfrm>
                <a:off x="8980899" y="4223319"/>
                <a:ext cx="50400" cy="1602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EAFA52D-5344-FE80-FDA9-A30EF44F449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971899" y="4214679"/>
                  <a:ext cx="680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9201B47-22F4-A86C-DB8C-BB6105AF4936}"/>
                    </a:ext>
                  </a:extLst>
                </p14:cNvPr>
                <p14:cNvContentPartPr/>
                <p14:nvPr/>
              </p14:nvContentPartPr>
              <p14:xfrm>
                <a:off x="8954979" y="4265799"/>
                <a:ext cx="169560" cy="676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9201B47-22F4-A86C-DB8C-BB6105AF493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946339" y="4257159"/>
                  <a:ext cx="1872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2A29666-F64E-2A50-188D-0CCB7611509B}"/>
                    </a:ext>
                  </a:extLst>
                </p14:cNvPr>
                <p14:cNvContentPartPr/>
                <p14:nvPr/>
              </p14:nvContentPartPr>
              <p14:xfrm>
                <a:off x="9120219" y="4262559"/>
                <a:ext cx="28440" cy="874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2A29666-F64E-2A50-188D-0CCB7611509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111219" y="4253559"/>
                  <a:ext cx="460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8935238-4C03-44C2-45B2-DE7688D9AEE6}"/>
                    </a:ext>
                  </a:extLst>
                </p14:cNvPr>
                <p14:cNvContentPartPr/>
                <p14:nvPr/>
              </p14:nvContentPartPr>
              <p14:xfrm>
                <a:off x="9028059" y="4442919"/>
                <a:ext cx="120600" cy="1688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8935238-4C03-44C2-45B2-DE7688D9AEE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019059" y="4434279"/>
                  <a:ext cx="1382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2B2916B-6357-8FE1-D8E2-437B1675C2CC}"/>
                    </a:ext>
                  </a:extLst>
                </p14:cNvPr>
                <p14:cNvContentPartPr/>
                <p14:nvPr/>
              </p14:nvContentPartPr>
              <p14:xfrm>
                <a:off x="9133899" y="4533639"/>
                <a:ext cx="120240" cy="1479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2B2916B-6357-8FE1-D8E2-437B1675C2C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125259" y="4524639"/>
                  <a:ext cx="1378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7118FE7-DF32-FC55-C8E5-5C3379667803}"/>
                    </a:ext>
                  </a:extLst>
                </p14:cNvPr>
                <p14:cNvContentPartPr/>
                <p14:nvPr/>
              </p14:nvContentPartPr>
              <p14:xfrm>
                <a:off x="9293739" y="4415559"/>
                <a:ext cx="77760" cy="1530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7118FE7-DF32-FC55-C8E5-5C337966780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284739" y="4406919"/>
                  <a:ext cx="954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A8C0D21-9BDF-02BB-7F7B-2198E94D7BD3}"/>
                    </a:ext>
                  </a:extLst>
                </p14:cNvPr>
                <p14:cNvContentPartPr/>
                <p14:nvPr/>
              </p14:nvContentPartPr>
              <p14:xfrm>
                <a:off x="9408939" y="4324479"/>
                <a:ext cx="85320" cy="2703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A8C0D21-9BDF-02BB-7F7B-2198E94D7BD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399939" y="4315839"/>
                  <a:ext cx="102960" cy="28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6B1B929D-4C28-5B64-219B-19C8AFCD6A79}"/>
              </a:ext>
            </a:extLst>
          </p:cNvPr>
          <p:cNvGrpSpPr/>
          <p:nvPr/>
        </p:nvGrpSpPr>
        <p:grpSpPr>
          <a:xfrm>
            <a:off x="2264019" y="3205599"/>
            <a:ext cx="964440" cy="473040"/>
            <a:chOff x="2264019" y="3205599"/>
            <a:chExt cx="964440" cy="47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1BF7561-1B76-20E6-A5A9-04C7E83E4872}"/>
                    </a:ext>
                  </a:extLst>
                </p14:cNvPr>
                <p14:cNvContentPartPr/>
                <p14:nvPr/>
              </p14:nvContentPartPr>
              <p14:xfrm>
                <a:off x="2264019" y="3571719"/>
                <a:ext cx="62280" cy="518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1BF7561-1B76-20E6-A5A9-04C7E83E487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255379" y="3562719"/>
                  <a:ext cx="799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4F807A1-D7C4-7448-A2B3-92335A639A7B}"/>
                    </a:ext>
                  </a:extLst>
                </p14:cNvPr>
                <p14:cNvContentPartPr/>
                <p14:nvPr/>
              </p14:nvContentPartPr>
              <p14:xfrm>
                <a:off x="2430339" y="3419799"/>
                <a:ext cx="94680" cy="2131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4F807A1-D7C4-7448-A2B3-92335A639A7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421339" y="3411159"/>
                  <a:ext cx="1123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5ACCF30-570B-2A7F-FB73-2E0CE2C78813}"/>
                    </a:ext>
                  </a:extLst>
                </p14:cNvPr>
                <p14:cNvContentPartPr/>
                <p14:nvPr/>
              </p14:nvContentPartPr>
              <p14:xfrm>
                <a:off x="2532219" y="3305679"/>
                <a:ext cx="75240" cy="846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5ACCF30-570B-2A7F-FB73-2E0CE2C7881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523579" y="3297039"/>
                  <a:ext cx="928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E374833-54D3-21AC-0275-C6DD30DDD2CC}"/>
                    </a:ext>
                  </a:extLst>
                </p14:cNvPr>
                <p14:cNvContentPartPr/>
                <p14:nvPr/>
              </p14:nvContentPartPr>
              <p14:xfrm>
                <a:off x="2549499" y="3293799"/>
                <a:ext cx="111600" cy="1857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E374833-54D3-21AC-0275-C6DD30DDD2C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540499" y="3285159"/>
                  <a:ext cx="1292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640F752-ACEF-930B-63C9-9387659A16F1}"/>
                    </a:ext>
                  </a:extLst>
                </p14:cNvPr>
                <p14:cNvContentPartPr/>
                <p14:nvPr/>
              </p14:nvContentPartPr>
              <p14:xfrm>
                <a:off x="2630139" y="3462279"/>
                <a:ext cx="230400" cy="216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640F752-ACEF-930B-63C9-9387659A16F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621139" y="3453639"/>
                  <a:ext cx="2480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419D5C67-6DD1-7143-7BE1-C0D9A7F91D3D}"/>
                    </a:ext>
                  </a:extLst>
                </p14:cNvPr>
                <p14:cNvContentPartPr/>
                <p14:nvPr/>
              </p14:nvContentPartPr>
              <p14:xfrm>
                <a:off x="2972859" y="3332679"/>
                <a:ext cx="45000" cy="1504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419D5C67-6DD1-7143-7BE1-C0D9A7F91D3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963859" y="3324039"/>
                  <a:ext cx="626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6E5053E-2319-82A4-D0CE-EE6D3A711CA2}"/>
                    </a:ext>
                  </a:extLst>
                </p14:cNvPr>
                <p14:cNvContentPartPr/>
                <p14:nvPr/>
              </p14:nvContentPartPr>
              <p14:xfrm>
                <a:off x="3051339" y="3205599"/>
                <a:ext cx="177120" cy="4323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6E5053E-2319-82A4-D0CE-EE6D3A711CA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042699" y="3196959"/>
                  <a:ext cx="194760" cy="45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0F493ABC-7AF6-7B1F-0E13-AA7C16144995}"/>
                  </a:ext>
                </a:extLst>
              </p14:cNvPr>
              <p14:cNvContentPartPr/>
              <p14:nvPr/>
            </p14:nvContentPartPr>
            <p14:xfrm>
              <a:off x="3333219" y="4540479"/>
              <a:ext cx="51840" cy="5004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0F493ABC-7AF6-7B1F-0E13-AA7C16144995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3324219" y="4531839"/>
                <a:ext cx="69480" cy="6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3" name="Group 182">
            <a:extLst>
              <a:ext uri="{FF2B5EF4-FFF2-40B4-BE49-F238E27FC236}">
                <a16:creationId xmlns:a16="http://schemas.microsoft.com/office/drawing/2014/main" id="{EBF9DF7E-80E3-4F88-DA8C-1869D1A56237}"/>
              </a:ext>
            </a:extLst>
          </p:cNvPr>
          <p:cNvGrpSpPr/>
          <p:nvPr/>
        </p:nvGrpSpPr>
        <p:grpSpPr>
          <a:xfrm>
            <a:off x="2882499" y="4685199"/>
            <a:ext cx="578880" cy="435600"/>
            <a:chOff x="2882499" y="4685199"/>
            <a:chExt cx="578880" cy="43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CA8AF0C-B060-B88D-56C4-15930D0B9D46}"/>
                    </a:ext>
                  </a:extLst>
                </p14:cNvPr>
                <p14:cNvContentPartPr/>
                <p14:nvPr/>
              </p14:nvContentPartPr>
              <p14:xfrm>
                <a:off x="2882499" y="4698519"/>
                <a:ext cx="96480" cy="2811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CA8AF0C-B060-B88D-56C4-15930D0B9D4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873499" y="4689879"/>
                  <a:ext cx="1141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64556CA-621A-3B07-B5A2-9C44FCBAEE39}"/>
                    </a:ext>
                  </a:extLst>
                </p14:cNvPr>
                <p14:cNvContentPartPr/>
                <p14:nvPr/>
              </p14:nvContentPartPr>
              <p14:xfrm>
                <a:off x="2977179" y="4733079"/>
                <a:ext cx="54720" cy="1332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64556CA-621A-3B07-B5A2-9C44FCBAEE3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968179" y="4724079"/>
                  <a:ext cx="723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FC5244F-613E-01D9-80ED-E61951CCA34D}"/>
                    </a:ext>
                  </a:extLst>
                </p14:cNvPr>
                <p14:cNvContentPartPr/>
                <p14:nvPr/>
              </p14:nvContentPartPr>
              <p14:xfrm>
                <a:off x="3038019" y="4739559"/>
                <a:ext cx="83160" cy="1058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FC5244F-613E-01D9-80ED-E61951CCA34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029019" y="4730919"/>
                  <a:ext cx="1008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4CD8ABF-9214-AC40-C342-B6FEEDE8BCF6}"/>
                    </a:ext>
                  </a:extLst>
                </p14:cNvPr>
                <p14:cNvContentPartPr/>
                <p14:nvPr/>
              </p14:nvContentPartPr>
              <p14:xfrm>
                <a:off x="3032259" y="4739559"/>
                <a:ext cx="118080" cy="2390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4CD8ABF-9214-AC40-C342-B6FEEDE8BCF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023259" y="4730919"/>
                  <a:ext cx="1357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F836600-1ED5-7267-A547-687DF53796B0}"/>
                    </a:ext>
                  </a:extLst>
                </p14:cNvPr>
                <p14:cNvContentPartPr/>
                <p14:nvPr/>
              </p14:nvContentPartPr>
              <p14:xfrm>
                <a:off x="3097059" y="4979679"/>
                <a:ext cx="70200" cy="141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F836600-1ED5-7267-A547-687DF53796B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088059" y="4970679"/>
                  <a:ext cx="878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CD2133C-8AE0-756D-9F64-160F7A4B1A66}"/>
                    </a:ext>
                  </a:extLst>
                </p14:cNvPr>
                <p14:cNvContentPartPr/>
                <p14:nvPr/>
              </p14:nvContentPartPr>
              <p14:xfrm>
                <a:off x="3270579" y="4904439"/>
                <a:ext cx="99720" cy="2095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CD2133C-8AE0-756D-9F64-160F7A4B1A6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261579" y="4895799"/>
                  <a:ext cx="1173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853FD2C-A1CE-0151-B044-94631BC93AB6}"/>
                    </a:ext>
                  </a:extLst>
                </p14:cNvPr>
                <p14:cNvContentPartPr/>
                <p14:nvPr/>
              </p14:nvContentPartPr>
              <p14:xfrm>
                <a:off x="3386859" y="4807599"/>
                <a:ext cx="32760" cy="1386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853FD2C-A1CE-0151-B044-94631BC93AB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378219" y="4798599"/>
                  <a:ext cx="504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DD9FC10-ECAF-30EB-A666-C3943DE3E53A}"/>
                    </a:ext>
                  </a:extLst>
                </p14:cNvPr>
                <p14:cNvContentPartPr/>
                <p14:nvPr/>
              </p14:nvContentPartPr>
              <p14:xfrm>
                <a:off x="3358059" y="4685199"/>
                <a:ext cx="103320" cy="3542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DD9FC10-ECAF-30EB-A666-C3943DE3E53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349059" y="4676199"/>
                  <a:ext cx="120960" cy="371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237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25925</TotalTime>
  <Words>569</Words>
  <Application>Microsoft Office PowerPoint</Application>
  <PresentationFormat>Widescreen</PresentationFormat>
  <Paragraphs>45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Office Theme</vt:lpstr>
      <vt:lpstr>Trigonometrical Identities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Sadler Ex 12B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Vectors</dc:title>
  <dc:creator>Microsoft account</dc:creator>
  <cp:lastModifiedBy>TAN Mei Yi [Harrisdale Senior High School]</cp:lastModifiedBy>
  <cp:revision>502</cp:revision>
  <dcterms:created xsi:type="dcterms:W3CDTF">2022-03-14T04:08:53Z</dcterms:created>
  <dcterms:modified xsi:type="dcterms:W3CDTF">2022-08-01T04:16:50Z</dcterms:modified>
</cp:coreProperties>
</file>